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2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2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2" r:id="rId2"/>
    <p:sldId id="273" r:id="rId3"/>
    <p:sldId id="258" r:id="rId4"/>
    <p:sldId id="264" r:id="rId5"/>
    <p:sldId id="265" r:id="rId6"/>
    <p:sldId id="266" r:id="rId7"/>
    <p:sldId id="268" r:id="rId8"/>
    <p:sldId id="269" r:id="rId9"/>
    <p:sldId id="261" r:id="rId10"/>
    <p:sldId id="267" r:id="rId11"/>
    <p:sldId id="270" r:id="rId12"/>
    <p:sldId id="271" r:id="rId13"/>
    <p:sldId id="272" r:id="rId14"/>
    <p:sldId id="260" r:id="rId15"/>
    <p:sldId id="274" r:id="rId16"/>
    <p:sldId id="257" r:id="rId17"/>
    <p:sldId id="275" r:id="rId18"/>
    <p:sldId id="280" r:id="rId19"/>
    <p:sldId id="259" r:id="rId20"/>
    <p:sldId id="276" r:id="rId21"/>
    <p:sldId id="277" r:id="rId22"/>
    <p:sldId id="278" r:id="rId23"/>
    <p:sldId id="279" r:id="rId24"/>
    <p:sldId id="281" r:id="rId25"/>
    <p:sldId id="26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3DA3A6"/>
    <a:srgbClr val="66A836"/>
    <a:srgbClr val="706F96"/>
    <a:srgbClr val="E6A857"/>
    <a:srgbClr val="FF9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660"/>
  </p:normalViewPr>
  <p:slideViewPr>
    <p:cSldViewPr snapToGrid="0" showGuides="1">
      <p:cViewPr varScale="1">
        <p:scale>
          <a:sx n="68" d="100"/>
          <a:sy n="68" d="100"/>
        </p:scale>
        <p:origin x="798"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F3627-BB7F-421A-8556-A1EF617B4958}" type="datetimeFigureOut">
              <a:rPr lang="zh-CN" altLang="en-US" smtClean="0"/>
              <a:t>2019/8/2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E017A-2E77-4D71-B22E-7FEC5E087DEF}" type="slidenum">
              <a:rPr lang="zh-CN" altLang="en-US" smtClean="0"/>
              <a:t>‹#›</a:t>
            </a:fld>
            <a:endParaRPr lang="zh-CN" altLang="en-US"/>
          </a:p>
        </p:txBody>
      </p:sp>
    </p:spTree>
    <p:extLst>
      <p:ext uri="{BB962C8B-B14F-4D97-AF65-F5344CB8AC3E}">
        <p14:creationId xmlns:p14="http://schemas.microsoft.com/office/powerpoint/2010/main" val="311906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1</a:t>
            </a:fld>
            <a:endParaRPr lang="zh-CN" altLang="en-US"/>
          </a:p>
        </p:txBody>
      </p:sp>
    </p:spTree>
    <p:extLst>
      <p:ext uri="{BB962C8B-B14F-4D97-AF65-F5344CB8AC3E}">
        <p14:creationId xmlns:p14="http://schemas.microsoft.com/office/powerpoint/2010/main" val="134526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45E6EB4-8FC7-4684-B80F-279C69A12D5E}" type="slidenum">
              <a:rPr lang="zh-CN" altLang="en-US" smtClean="0">
                <a:latin typeface="Calibri" panose="020F0502020204030204" pitchFamily="34" charset="0"/>
              </a:rPr>
              <a:pPr/>
              <a:t>10</a:t>
            </a:fld>
            <a:endParaRPr lang="zh-CN" altLang="en-US">
              <a:latin typeface="Calibri" panose="020F0502020204030204" pitchFamily="34" charset="0"/>
            </a:endParaRPr>
          </a:p>
        </p:txBody>
      </p:sp>
    </p:spTree>
    <p:extLst>
      <p:ext uri="{BB962C8B-B14F-4D97-AF65-F5344CB8AC3E}">
        <p14:creationId xmlns:p14="http://schemas.microsoft.com/office/powerpoint/2010/main" val="106879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5EA95A48-C6BF-4B9A-A16E-7269C4F5E816}" type="slidenum">
              <a:rPr lang="zh-CN" altLang="en-US" smtClean="0">
                <a:latin typeface="Calibri" panose="020F0502020204030204" pitchFamily="34" charset="0"/>
              </a:rPr>
              <a:pPr/>
              <a:t>11</a:t>
            </a:fld>
            <a:endParaRPr lang="zh-CN" altLang="en-US">
              <a:latin typeface="Calibri" panose="020F0502020204030204" pitchFamily="34" charset="0"/>
            </a:endParaRPr>
          </a:p>
        </p:txBody>
      </p:sp>
    </p:spTree>
    <p:extLst>
      <p:ext uri="{BB962C8B-B14F-4D97-AF65-F5344CB8AC3E}">
        <p14:creationId xmlns:p14="http://schemas.microsoft.com/office/powerpoint/2010/main" val="2019897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972DCEC-D0E2-4D74-97DC-DFBB525F64D4}" type="slidenum">
              <a:rPr lang="zh-CN" altLang="en-US" smtClean="0">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317613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2DE2C41-4936-4A44-A569-AB262FFC3BBD}" type="slidenum">
              <a:rPr lang="zh-CN" altLang="en-US" smtClean="0">
                <a:latin typeface="Calibri" panose="020F0502020204030204" pitchFamily="34" charset="0"/>
              </a:rPr>
              <a:pPr/>
              <a:t>13</a:t>
            </a:fld>
            <a:endParaRPr lang="zh-CN" altLang="en-US">
              <a:latin typeface="Calibri" panose="020F0502020204030204" pitchFamily="34" charset="0"/>
            </a:endParaRPr>
          </a:p>
        </p:txBody>
      </p:sp>
    </p:spTree>
    <p:extLst>
      <p:ext uri="{BB962C8B-B14F-4D97-AF65-F5344CB8AC3E}">
        <p14:creationId xmlns:p14="http://schemas.microsoft.com/office/powerpoint/2010/main" val="256710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14</a:t>
            </a:fld>
            <a:endParaRPr lang="zh-CN" altLang="en-US"/>
          </a:p>
        </p:txBody>
      </p:sp>
    </p:spTree>
    <p:extLst>
      <p:ext uri="{BB962C8B-B14F-4D97-AF65-F5344CB8AC3E}">
        <p14:creationId xmlns:p14="http://schemas.microsoft.com/office/powerpoint/2010/main" val="28633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08EA655-FFFA-4F3D-8871-E9646C30EBF4}" type="slidenum">
              <a:rPr lang="zh-CN" altLang="en-US" smtClean="0">
                <a:latin typeface="Calibri" panose="020F0502020204030204" pitchFamily="34" charset="0"/>
              </a:rPr>
              <a:pPr/>
              <a:t>15</a:t>
            </a:fld>
            <a:endParaRPr lang="zh-CN" altLang="en-US">
              <a:latin typeface="Calibri" panose="020F0502020204030204" pitchFamily="34" charset="0"/>
            </a:endParaRPr>
          </a:p>
        </p:txBody>
      </p:sp>
    </p:spTree>
    <p:extLst>
      <p:ext uri="{BB962C8B-B14F-4D97-AF65-F5344CB8AC3E}">
        <p14:creationId xmlns:p14="http://schemas.microsoft.com/office/powerpoint/2010/main" val="2834780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16</a:t>
            </a:fld>
            <a:endParaRPr lang="zh-CN" altLang="en-US"/>
          </a:p>
        </p:txBody>
      </p:sp>
    </p:spTree>
    <p:extLst>
      <p:ext uri="{BB962C8B-B14F-4D97-AF65-F5344CB8AC3E}">
        <p14:creationId xmlns:p14="http://schemas.microsoft.com/office/powerpoint/2010/main" val="199926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D6CB3E68-D962-4E20-B9E6-539A0A935B5B}" type="slidenum">
              <a:rPr lang="zh-CN" altLang="en-US" smtClean="0">
                <a:latin typeface="Calibri" panose="020F0502020204030204" pitchFamily="34" charset="0"/>
              </a:rPr>
              <a:pPr/>
              <a:t>17</a:t>
            </a:fld>
            <a:endParaRPr lang="zh-CN" altLang="en-US">
              <a:latin typeface="Calibri" panose="020F0502020204030204" pitchFamily="34" charset="0"/>
            </a:endParaRPr>
          </a:p>
        </p:txBody>
      </p:sp>
    </p:spTree>
    <p:extLst>
      <p:ext uri="{BB962C8B-B14F-4D97-AF65-F5344CB8AC3E}">
        <p14:creationId xmlns:p14="http://schemas.microsoft.com/office/powerpoint/2010/main" val="90143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r>
              <a:rPr lang="zh-CN" altLang="en-US">
                <a:latin typeface="Arial" panose="020B0604020202020204" pitchFamily="34" charset="0"/>
                <a:ea typeface="宋体" panose="02010600030101010101" pitchFamily="2" charset="-122"/>
              </a:rPr>
              <a:t>模板来自于 </a:t>
            </a:r>
            <a:r>
              <a:rPr lang="en-US" altLang="zh-CN">
                <a:latin typeface="Arial" panose="020B0604020202020204" pitchFamily="34" charset="0"/>
                <a:ea typeface="宋体" panose="02010600030101010101" pitchFamily="2" charset="-122"/>
              </a:rPr>
              <a:t>http://meihua.docer.com/</a:t>
            </a:r>
          </a:p>
        </p:txBody>
      </p:sp>
      <p:sp>
        <p:nvSpPr>
          <p:cNvPr id="4100" name="备注占位符 4"/>
          <p:cNvSpPr>
            <a:spLocks noGrp="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eaLnBrk="1" hangingPunct="1"/>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3758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19</a:t>
            </a:fld>
            <a:endParaRPr lang="zh-CN" altLang="en-US"/>
          </a:p>
        </p:txBody>
      </p:sp>
    </p:spTree>
    <p:extLst>
      <p:ext uri="{BB962C8B-B14F-4D97-AF65-F5344CB8AC3E}">
        <p14:creationId xmlns:p14="http://schemas.microsoft.com/office/powerpoint/2010/main" val="145846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016B3A0-0D20-4C47-AE92-4DA996B4E7AD}" type="slidenum">
              <a:rPr lang="zh-CN" altLang="en-US" smtClean="0">
                <a:latin typeface="Calibri" panose="020F0502020204030204" pitchFamily="34" charset="0"/>
              </a:rPr>
              <a:pPr/>
              <a:t>2</a:t>
            </a:fld>
            <a:endParaRPr lang="zh-CN" altLang="en-US">
              <a:latin typeface="Calibri" panose="020F0502020204030204" pitchFamily="34" charset="0"/>
            </a:endParaRPr>
          </a:p>
        </p:txBody>
      </p:sp>
    </p:spTree>
    <p:extLst>
      <p:ext uri="{BB962C8B-B14F-4D97-AF65-F5344CB8AC3E}">
        <p14:creationId xmlns:p14="http://schemas.microsoft.com/office/powerpoint/2010/main" val="3850331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r>
              <a:rPr lang="zh-CN" altLang="en-US"/>
              <a:t>模板来自于 </a:t>
            </a:r>
            <a:r>
              <a:rPr lang="en-US" altLang="zh-CN"/>
              <a:t>http://docer.wps.cn</a:t>
            </a:r>
            <a:endParaRPr lang="zh-CN" altLang="en-US"/>
          </a:p>
        </p:txBody>
      </p:sp>
      <p:sp>
        <p:nvSpPr>
          <p:cNvPr id="5" name="备注占位符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3589333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3FFA2A-93B4-45F3-9E2C-471E3BB68312}" type="slidenum">
              <a:rPr lang="zh-CN" altLang="en-US" smtClean="0"/>
              <a:t>21</a:t>
            </a:fld>
            <a:endParaRPr lang="zh-CN" altLang="en-US"/>
          </a:p>
        </p:txBody>
      </p:sp>
    </p:spTree>
    <p:extLst>
      <p:ext uri="{BB962C8B-B14F-4D97-AF65-F5344CB8AC3E}">
        <p14:creationId xmlns:p14="http://schemas.microsoft.com/office/powerpoint/2010/main" val="391385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6E6924-4519-4EB4-80F4-792759AF1F21}" type="slidenum">
              <a:rPr lang="zh-CN" altLang="en-US" smtClean="0"/>
              <a:t>22</a:t>
            </a:fld>
            <a:endParaRPr lang="zh-CN" altLang="en-US"/>
          </a:p>
        </p:txBody>
      </p:sp>
    </p:spTree>
    <p:extLst>
      <p:ext uri="{BB962C8B-B14F-4D97-AF65-F5344CB8AC3E}">
        <p14:creationId xmlns:p14="http://schemas.microsoft.com/office/powerpoint/2010/main" val="406763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FE9F8-6602-449B-A373-F3AC4FE00F1A}" type="slidenum">
              <a:rPr lang="zh-CN" altLang="en-US" smtClean="0"/>
              <a:t>23</a:t>
            </a:fld>
            <a:endParaRPr lang="zh-CN" altLang="en-US"/>
          </a:p>
        </p:txBody>
      </p:sp>
    </p:spTree>
    <p:extLst>
      <p:ext uri="{BB962C8B-B14F-4D97-AF65-F5344CB8AC3E}">
        <p14:creationId xmlns:p14="http://schemas.microsoft.com/office/powerpoint/2010/main" val="2118006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24</a:t>
            </a:fld>
            <a:endParaRPr lang="zh-CN" altLang="en-US"/>
          </a:p>
        </p:txBody>
      </p:sp>
    </p:spTree>
    <p:extLst>
      <p:ext uri="{BB962C8B-B14F-4D97-AF65-F5344CB8AC3E}">
        <p14:creationId xmlns:p14="http://schemas.microsoft.com/office/powerpoint/2010/main" val="947478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25</a:t>
            </a:fld>
            <a:endParaRPr lang="zh-CN" altLang="en-US"/>
          </a:p>
        </p:txBody>
      </p:sp>
    </p:spTree>
    <p:extLst>
      <p:ext uri="{BB962C8B-B14F-4D97-AF65-F5344CB8AC3E}">
        <p14:creationId xmlns:p14="http://schemas.microsoft.com/office/powerpoint/2010/main" val="365989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3</a:t>
            </a:fld>
            <a:endParaRPr lang="zh-CN" altLang="en-US"/>
          </a:p>
        </p:txBody>
      </p:sp>
    </p:spTree>
    <p:extLst>
      <p:ext uri="{BB962C8B-B14F-4D97-AF65-F5344CB8AC3E}">
        <p14:creationId xmlns:p14="http://schemas.microsoft.com/office/powerpoint/2010/main" val="68256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DA65DF9-0BA3-4C69-B87A-26D89FEE7DAD}"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extLst>
      <p:ext uri="{BB962C8B-B14F-4D97-AF65-F5344CB8AC3E}">
        <p14:creationId xmlns:p14="http://schemas.microsoft.com/office/powerpoint/2010/main" val="273375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D7130F0-05BB-4EDF-9CDB-BD415F60BF0E}"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352909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F2F4033-14F4-4CE7-8B44-EF543D483742}"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29464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44CE60D-76D4-47A2-A416-C26FCE568D58}" type="slidenum">
              <a:rPr lang="zh-CN" altLang="en-US" smtClean="0">
                <a:latin typeface="Calibri" panose="020F0502020204030204" pitchFamily="34" charset="0"/>
              </a:rPr>
              <a:pPr/>
              <a:t>7</a:t>
            </a:fld>
            <a:endParaRPr lang="zh-CN" altLang="en-US">
              <a:latin typeface="Calibri" panose="020F0502020204030204" pitchFamily="34" charset="0"/>
            </a:endParaRPr>
          </a:p>
        </p:txBody>
      </p:sp>
    </p:spTree>
    <p:extLst>
      <p:ext uri="{BB962C8B-B14F-4D97-AF65-F5344CB8AC3E}">
        <p14:creationId xmlns:p14="http://schemas.microsoft.com/office/powerpoint/2010/main" val="275821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27A34BA-D866-4306-94FE-810005C8193A}" type="slidenum">
              <a:rPr lang="zh-CN" altLang="en-US" smtClean="0">
                <a:latin typeface="Calibri" panose="020F0502020204030204" pitchFamily="34" charset="0"/>
              </a:rPr>
              <a:pPr/>
              <a:t>8</a:t>
            </a:fld>
            <a:endParaRPr lang="zh-CN" altLang="en-US">
              <a:latin typeface="Calibri" panose="020F0502020204030204" pitchFamily="34" charset="0"/>
            </a:endParaRPr>
          </a:p>
        </p:txBody>
      </p:sp>
    </p:spTree>
    <p:extLst>
      <p:ext uri="{BB962C8B-B14F-4D97-AF65-F5344CB8AC3E}">
        <p14:creationId xmlns:p14="http://schemas.microsoft.com/office/powerpoint/2010/main" val="424552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t>9</a:t>
            </a:fld>
            <a:endParaRPr lang="zh-CN" altLang="en-US"/>
          </a:p>
        </p:txBody>
      </p:sp>
    </p:spTree>
    <p:extLst>
      <p:ext uri="{BB962C8B-B14F-4D97-AF65-F5344CB8AC3E}">
        <p14:creationId xmlns:p14="http://schemas.microsoft.com/office/powerpoint/2010/main" val="368185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6944" r="6004" b="7253"/>
          <a:stretch/>
        </p:blipFill>
        <p:spPr>
          <a:xfrm>
            <a:off x="-14514" y="-2543"/>
            <a:ext cx="12206514" cy="6867800"/>
          </a:xfrm>
          <a:prstGeom prst="rect">
            <a:avLst/>
          </a:prstGeom>
        </p:spPr>
      </p:pic>
      <p:grpSp>
        <p:nvGrpSpPr>
          <p:cNvPr id="3" name="组合 2"/>
          <p:cNvGrpSpPr/>
          <p:nvPr userDrawn="1"/>
        </p:nvGrpSpPr>
        <p:grpSpPr>
          <a:xfrm>
            <a:off x="267153" y="210911"/>
            <a:ext cx="342447" cy="218804"/>
            <a:chOff x="3672114" y="-827314"/>
            <a:chExt cx="396844" cy="142875"/>
          </a:xfrm>
        </p:grpSpPr>
        <p:cxnSp>
          <p:nvCxnSpPr>
            <p:cNvPr id="4" name="直接连接符 3"/>
            <p:cNvCxnSpPr/>
            <p:nvPr/>
          </p:nvCxnSpPr>
          <p:spPr>
            <a:xfrm>
              <a:off x="3672114" y="-827314"/>
              <a:ext cx="396844"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672114" y="-755876"/>
              <a:ext cx="396844" cy="0"/>
            </a:xfrm>
            <a:prstGeom prst="line">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672114" y="-684439"/>
              <a:ext cx="396844"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6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56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592055" y="1787086"/>
            <a:ext cx="4390089" cy="3664359"/>
          </a:xfrm>
          <a:custGeom>
            <a:avLst/>
            <a:gdLst>
              <a:gd name="connsiteX0" fmla="*/ 2092035 w 4390089"/>
              <a:gd name="connsiteY0" fmla="*/ 2508250 h 3664359"/>
              <a:gd name="connsiteX1" fmla="*/ 2618439 w 4390089"/>
              <a:gd name="connsiteY1" fmla="*/ 2866220 h 3664359"/>
              <a:gd name="connsiteX2" fmla="*/ 2546595 w 4390089"/>
              <a:gd name="connsiteY2" fmla="*/ 3400979 h 3664359"/>
              <a:gd name="connsiteX3" fmla="*/ 2075681 w 4390089"/>
              <a:gd name="connsiteY3" fmla="*/ 3664359 h 3664359"/>
              <a:gd name="connsiteX4" fmla="*/ 1549277 w 4390089"/>
              <a:gd name="connsiteY4" fmla="*/ 3306388 h 3664359"/>
              <a:gd name="connsiteX5" fmla="*/ 1621121 w 4390089"/>
              <a:gd name="connsiteY5" fmla="*/ 2771630 h 3664359"/>
              <a:gd name="connsiteX6" fmla="*/ 1033174 w 4390089"/>
              <a:gd name="connsiteY6" fmla="*/ 2398713 h 3664359"/>
              <a:gd name="connsiteX7" fmla="*/ 1559577 w 4390089"/>
              <a:gd name="connsiteY7" fmla="*/ 2756684 h 3664359"/>
              <a:gd name="connsiteX8" fmla="*/ 1487733 w 4390089"/>
              <a:gd name="connsiteY8" fmla="*/ 3291443 h 3664359"/>
              <a:gd name="connsiteX9" fmla="*/ 1016819 w 4390089"/>
              <a:gd name="connsiteY9" fmla="*/ 3554821 h 3664359"/>
              <a:gd name="connsiteX10" fmla="*/ 490417 w 4390089"/>
              <a:gd name="connsiteY10" fmla="*/ 3196852 h 3664359"/>
              <a:gd name="connsiteX11" fmla="*/ 562261 w 4390089"/>
              <a:gd name="connsiteY11" fmla="*/ 2662093 h 3664359"/>
              <a:gd name="connsiteX12" fmla="*/ 3723985 w 4390089"/>
              <a:gd name="connsiteY12" fmla="*/ 1798638 h 3664359"/>
              <a:gd name="connsiteX13" fmla="*/ 4250389 w 4390089"/>
              <a:gd name="connsiteY13" fmla="*/ 2156608 h 3664359"/>
              <a:gd name="connsiteX14" fmla="*/ 4178544 w 4390089"/>
              <a:gd name="connsiteY14" fmla="*/ 2691367 h 3664359"/>
              <a:gd name="connsiteX15" fmla="*/ 3707631 w 4390089"/>
              <a:gd name="connsiteY15" fmla="*/ 2954747 h 3664359"/>
              <a:gd name="connsiteX16" fmla="*/ 3181227 w 4390089"/>
              <a:gd name="connsiteY16" fmla="*/ 2596776 h 3664359"/>
              <a:gd name="connsiteX17" fmla="*/ 3253072 w 4390089"/>
              <a:gd name="connsiteY17" fmla="*/ 2062018 h 3664359"/>
              <a:gd name="connsiteX18" fmla="*/ 2666710 w 4390089"/>
              <a:gd name="connsiteY18" fmla="*/ 1663700 h 3664359"/>
              <a:gd name="connsiteX19" fmla="*/ 3193114 w 4390089"/>
              <a:gd name="connsiteY19" fmla="*/ 2021670 h 3664359"/>
              <a:gd name="connsiteX20" fmla="*/ 3121269 w 4390089"/>
              <a:gd name="connsiteY20" fmla="*/ 2556429 h 3664359"/>
              <a:gd name="connsiteX21" fmla="*/ 2650356 w 4390089"/>
              <a:gd name="connsiteY21" fmla="*/ 2819809 h 3664359"/>
              <a:gd name="connsiteX22" fmla="*/ 2123952 w 4390089"/>
              <a:gd name="connsiteY22" fmla="*/ 2461839 h 3664359"/>
              <a:gd name="connsiteX23" fmla="*/ 2195796 w 4390089"/>
              <a:gd name="connsiteY23" fmla="*/ 1927080 h 3664359"/>
              <a:gd name="connsiteX24" fmla="*/ 1601499 w 4390089"/>
              <a:gd name="connsiteY24" fmla="*/ 1541463 h 3664359"/>
              <a:gd name="connsiteX25" fmla="*/ 2127902 w 4390089"/>
              <a:gd name="connsiteY25" fmla="*/ 1899433 h 3664359"/>
              <a:gd name="connsiteX26" fmla="*/ 2056058 w 4390089"/>
              <a:gd name="connsiteY26" fmla="*/ 2434192 h 3664359"/>
              <a:gd name="connsiteX27" fmla="*/ 1585144 w 4390089"/>
              <a:gd name="connsiteY27" fmla="*/ 2697571 h 3664359"/>
              <a:gd name="connsiteX28" fmla="*/ 1058741 w 4390089"/>
              <a:gd name="connsiteY28" fmla="*/ 2339601 h 3664359"/>
              <a:gd name="connsiteX29" fmla="*/ 1130585 w 4390089"/>
              <a:gd name="connsiteY29" fmla="*/ 1804843 h 3664359"/>
              <a:gd name="connsiteX30" fmla="*/ 542757 w 4390089"/>
              <a:gd name="connsiteY30" fmla="*/ 1455282 h 3664359"/>
              <a:gd name="connsiteX31" fmla="*/ 1070506 w 4390089"/>
              <a:gd name="connsiteY31" fmla="*/ 1814165 h 3664359"/>
              <a:gd name="connsiteX32" fmla="*/ 998646 w 4390089"/>
              <a:gd name="connsiteY32" fmla="*/ 2348914 h 3664359"/>
              <a:gd name="connsiteX33" fmla="*/ 527747 w 4390089"/>
              <a:gd name="connsiteY33" fmla="*/ 2612304 h 3664359"/>
              <a:gd name="connsiteX34" fmla="*/ 0 w 4390089"/>
              <a:gd name="connsiteY34" fmla="*/ 2253419 h 3664359"/>
              <a:gd name="connsiteX35" fmla="*/ 71860 w 4390089"/>
              <a:gd name="connsiteY35" fmla="*/ 1718671 h 3664359"/>
              <a:gd name="connsiteX36" fmla="*/ 3260435 w 4390089"/>
              <a:gd name="connsiteY36" fmla="*/ 839788 h 3664359"/>
              <a:gd name="connsiteX37" fmla="*/ 3786839 w 4390089"/>
              <a:gd name="connsiteY37" fmla="*/ 1197759 h 3664359"/>
              <a:gd name="connsiteX38" fmla="*/ 3714995 w 4390089"/>
              <a:gd name="connsiteY38" fmla="*/ 1732517 h 3664359"/>
              <a:gd name="connsiteX39" fmla="*/ 3244081 w 4390089"/>
              <a:gd name="connsiteY39" fmla="*/ 1995897 h 3664359"/>
              <a:gd name="connsiteX40" fmla="*/ 2717677 w 4390089"/>
              <a:gd name="connsiteY40" fmla="*/ 1637926 h 3664359"/>
              <a:gd name="connsiteX41" fmla="*/ 2789522 w 4390089"/>
              <a:gd name="connsiteY41" fmla="*/ 1103168 h 3664359"/>
              <a:gd name="connsiteX42" fmla="*/ 2212684 w 4390089"/>
              <a:gd name="connsiteY42" fmla="*/ 714375 h 3664359"/>
              <a:gd name="connsiteX43" fmla="*/ 2739089 w 4390089"/>
              <a:gd name="connsiteY43" fmla="*/ 1072345 h 3664359"/>
              <a:gd name="connsiteX44" fmla="*/ 2667244 w 4390089"/>
              <a:gd name="connsiteY44" fmla="*/ 1607104 h 3664359"/>
              <a:gd name="connsiteX45" fmla="*/ 2196332 w 4390089"/>
              <a:gd name="connsiteY45" fmla="*/ 1870484 h 3664359"/>
              <a:gd name="connsiteX46" fmla="*/ 1669927 w 4390089"/>
              <a:gd name="connsiteY46" fmla="*/ 1512513 h 3664359"/>
              <a:gd name="connsiteX47" fmla="*/ 1741771 w 4390089"/>
              <a:gd name="connsiteY47" fmla="*/ 977754 h 3664359"/>
              <a:gd name="connsiteX48" fmla="*/ 3863685 w 4390089"/>
              <a:gd name="connsiteY48" fmla="*/ 0 h 3664359"/>
              <a:gd name="connsiteX49" fmla="*/ 4390089 w 4390089"/>
              <a:gd name="connsiteY49" fmla="*/ 357970 h 3664359"/>
              <a:gd name="connsiteX50" fmla="*/ 4318245 w 4390089"/>
              <a:gd name="connsiteY50" fmla="*/ 892729 h 3664359"/>
              <a:gd name="connsiteX51" fmla="*/ 3847331 w 4390089"/>
              <a:gd name="connsiteY51" fmla="*/ 1156109 h 3664359"/>
              <a:gd name="connsiteX52" fmla="*/ 3320927 w 4390089"/>
              <a:gd name="connsiteY52" fmla="*/ 798138 h 3664359"/>
              <a:gd name="connsiteX53" fmla="*/ 3392771 w 4390089"/>
              <a:gd name="connsiteY53" fmla="*/ 263380 h 366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90089" h="3664359">
                <a:moveTo>
                  <a:pt x="2092035" y="2508250"/>
                </a:moveTo>
                <a:lnTo>
                  <a:pt x="2618439" y="2866220"/>
                </a:lnTo>
                <a:lnTo>
                  <a:pt x="2546595" y="3400979"/>
                </a:lnTo>
                <a:lnTo>
                  <a:pt x="2075681" y="3664359"/>
                </a:lnTo>
                <a:lnTo>
                  <a:pt x="1549277" y="3306388"/>
                </a:lnTo>
                <a:lnTo>
                  <a:pt x="1621121" y="2771630"/>
                </a:lnTo>
                <a:close/>
                <a:moveTo>
                  <a:pt x="1033174" y="2398713"/>
                </a:moveTo>
                <a:lnTo>
                  <a:pt x="1559577" y="2756684"/>
                </a:lnTo>
                <a:lnTo>
                  <a:pt x="1487733" y="3291443"/>
                </a:lnTo>
                <a:lnTo>
                  <a:pt x="1016819" y="3554821"/>
                </a:lnTo>
                <a:lnTo>
                  <a:pt x="490417" y="3196852"/>
                </a:lnTo>
                <a:lnTo>
                  <a:pt x="562261" y="2662093"/>
                </a:lnTo>
                <a:close/>
                <a:moveTo>
                  <a:pt x="3723985" y="1798638"/>
                </a:moveTo>
                <a:lnTo>
                  <a:pt x="4250389" y="2156608"/>
                </a:lnTo>
                <a:lnTo>
                  <a:pt x="4178544" y="2691367"/>
                </a:lnTo>
                <a:lnTo>
                  <a:pt x="3707631" y="2954747"/>
                </a:lnTo>
                <a:lnTo>
                  <a:pt x="3181227" y="2596776"/>
                </a:lnTo>
                <a:lnTo>
                  <a:pt x="3253072" y="2062018"/>
                </a:lnTo>
                <a:close/>
                <a:moveTo>
                  <a:pt x="2666710" y="1663700"/>
                </a:moveTo>
                <a:lnTo>
                  <a:pt x="3193114" y="2021670"/>
                </a:lnTo>
                <a:lnTo>
                  <a:pt x="3121269" y="2556429"/>
                </a:lnTo>
                <a:lnTo>
                  <a:pt x="2650356" y="2819809"/>
                </a:lnTo>
                <a:lnTo>
                  <a:pt x="2123952" y="2461839"/>
                </a:lnTo>
                <a:lnTo>
                  <a:pt x="2195796" y="1927080"/>
                </a:lnTo>
                <a:close/>
                <a:moveTo>
                  <a:pt x="1601499" y="1541463"/>
                </a:moveTo>
                <a:lnTo>
                  <a:pt x="2127902" y="1899433"/>
                </a:lnTo>
                <a:lnTo>
                  <a:pt x="2056058" y="2434192"/>
                </a:lnTo>
                <a:lnTo>
                  <a:pt x="1585144" y="2697571"/>
                </a:lnTo>
                <a:lnTo>
                  <a:pt x="1058741" y="2339601"/>
                </a:lnTo>
                <a:lnTo>
                  <a:pt x="1130585" y="1804843"/>
                </a:lnTo>
                <a:close/>
                <a:moveTo>
                  <a:pt x="542757" y="1455282"/>
                </a:moveTo>
                <a:lnTo>
                  <a:pt x="1070506" y="1814165"/>
                </a:lnTo>
                <a:lnTo>
                  <a:pt x="998646" y="2348914"/>
                </a:lnTo>
                <a:lnTo>
                  <a:pt x="527747" y="2612304"/>
                </a:lnTo>
                <a:lnTo>
                  <a:pt x="0" y="2253419"/>
                </a:lnTo>
                <a:lnTo>
                  <a:pt x="71860" y="1718671"/>
                </a:lnTo>
                <a:close/>
                <a:moveTo>
                  <a:pt x="3260435" y="839788"/>
                </a:moveTo>
                <a:lnTo>
                  <a:pt x="3786839" y="1197759"/>
                </a:lnTo>
                <a:lnTo>
                  <a:pt x="3714995" y="1732517"/>
                </a:lnTo>
                <a:lnTo>
                  <a:pt x="3244081" y="1995897"/>
                </a:lnTo>
                <a:lnTo>
                  <a:pt x="2717677" y="1637926"/>
                </a:lnTo>
                <a:lnTo>
                  <a:pt x="2789522" y="1103168"/>
                </a:lnTo>
                <a:close/>
                <a:moveTo>
                  <a:pt x="2212684" y="714375"/>
                </a:moveTo>
                <a:lnTo>
                  <a:pt x="2739089" y="1072345"/>
                </a:lnTo>
                <a:lnTo>
                  <a:pt x="2667244" y="1607104"/>
                </a:lnTo>
                <a:lnTo>
                  <a:pt x="2196332" y="1870484"/>
                </a:lnTo>
                <a:lnTo>
                  <a:pt x="1669927" y="1512513"/>
                </a:lnTo>
                <a:lnTo>
                  <a:pt x="1741771" y="977754"/>
                </a:lnTo>
                <a:close/>
                <a:moveTo>
                  <a:pt x="3863685" y="0"/>
                </a:moveTo>
                <a:lnTo>
                  <a:pt x="4390089" y="357970"/>
                </a:lnTo>
                <a:lnTo>
                  <a:pt x="4318245" y="892729"/>
                </a:lnTo>
                <a:lnTo>
                  <a:pt x="3847331" y="1156109"/>
                </a:lnTo>
                <a:lnTo>
                  <a:pt x="3320927" y="798138"/>
                </a:lnTo>
                <a:lnTo>
                  <a:pt x="3392771" y="26338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1355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97430" y="4152444"/>
            <a:ext cx="2384323" cy="1479097"/>
          </a:xfrm>
          <a:custGeom>
            <a:avLst/>
            <a:gdLst>
              <a:gd name="connsiteX0" fmla="*/ 0 w 2384323"/>
              <a:gd name="connsiteY0" fmla="*/ 0 h 1479097"/>
              <a:gd name="connsiteX1" fmla="*/ 2384323 w 2384323"/>
              <a:gd name="connsiteY1" fmla="*/ 0 h 1479097"/>
              <a:gd name="connsiteX2" fmla="*/ 2384323 w 2384323"/>
              <a:gd name="connsiteY2" fmla="*/ 1479097 h 1479097"/>
              <a:gd name="connsiteX3" fmla="*/ 0 w 2384323"/>
              <a:gd name="connsiteY3" fmla="*/ 1479097 h 1479097"/>
            </a:gdLst>
            <a:ahLst/>
            <a:cxnLst>
              <a:cxn ang="0">
                <a:pos x="connsiteX0" y="connsiteY0"/>
              </a:cxn>
              <a:cxn ang="0">
                <a:pos x="connsiteX1" y="connsiteY1"/>
              </a:cxn>
              <a:cxn ang="0">
                <a:pos x="connsiteX2" y="connsiteY2"/>
              </a:cxn>
              <a:cxn ang="0">
                <a:pos x="connsiteX3" y="connsiteY3"/>
              </a:cxn>
            </a:cxnLst>
            <a:rect l="l" t="t" r="r" b="b"/>
            <a:pathLst>
              <a:path w="2384323" h="1479097">
                <a:moveTo>
                  <a:pt x="0" y="0"/>
                </a:moveTo>
                <a:lnTo>
                  <a:pt x="2384323" y="0"/>
                </a:lnTo>
                <a:lnTo>
                  <a:pt x="2384323" y="1479097"/>
                </a:lnTo>
                <a:lnTo>
                  <a:pt x="0" y="147909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675953" y="4152444"/>
            <a:ext cx="2384323" cy="1479097"/>
          </a:xfrm>
          <a:custGeom>
            <a:avLst/>
            <a:gdLst>
              <a:gd name="connsiteX0" fmla="*/ 0 w 2384323"/>
              <a:gd name="connsiteY0" fmla="*/ 0 h 1479097"/>
              <a:gd name="connsiteX1" fmla="*/ 2384323 w 2384323"/>
              <a:gd name="connsiteY1" fmla="*/ 0 h 1479097"/>
              <a:gd name="connsiteX2" fmla="*/ 2384323 w 2384323"/>
              <a:gd name="connsiteY2" fmla="*/ 1479097 h 1479097"/>
              <a:gd name="connsiteX3" fmla="*/ 0 w 2384323"/>
              <a:gd name="connsiteY3" fmla="*/ 1479097 h 1479097"/>
            </a:gdLst>
            <a:ahLst/>
            <a:cxnLst>
              <a:cxn ang="0">
                <a:pos x="connsiteX0" y="connsiteY0"/>
              </a:cxn>
              <a:cxn ang="0">
                <a:pos x="connsiteX1" y="connsiteY1"/>
              </a:cxn>
              <a:cxn ang="0">
                <a:pos x="connsiteX2" y="connsiteY2"/>
              </a:cxn>
              <a:cxn ang="0">
                <a:pos x="connsiteX3" y="connsiteY3"/>
              </a:cxn>
            </a:cxnLst>
            <a:rect l="l" t="t" r="r" b="b"/>
            <a:pathLst>
              <a:path w="2384323" h="1479097">
                <a:moveTo>
                  <a:pt x="0" y="0"/>
                </a:moveTo>
                <a:lnTo>
                  <a:pt x="2384323" y="0"/>
                </a:lnTo>
                <a:lnTo>
                  <a:pt x="2384323" y="1479097"/>
                </a:lnTo>
                <a:lnTo>
                  <a:pt x="0" y="147909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54476" y="4152444"/>
            <a:ext cx="2384323" cy="1479097"/>
          </a:xfrm>
          <a:custGeom>
            <a:avLst/>
            <a:gdLst>
              <a:gd name="connsiteX0" fmla="*/ 0 w 2384323"/>
              <a:gd name="connsiteY0" fmla="*/ 0 h 1479097"/>
              <a:gd name="connsiteX1" fmla="*/ 2384323 w 2384323"/>
              <a:gd name="connsiteY1" fmla="*/ 0 h 1479097"/>
              <a:gd name="connsiteX2" fmla="*/ 2384323 w 2384323"/>
              <a:gd name="connsiteY2" fmla="*/ 1479097 h 1479097"/>
              <a:gd name="connsiteX3" fmla="*/ 0 w 2384323"/>
              <a:gd name="connsiteY3" fmla="*/ 1479097 h 1479097"/>
            </a:gdLst>
            <a:ahLst/>
            <a:cxnLst>
              <a:cxn ang="0">
                <a:pos x="connsiteX0" y="connsiteY0"/>
              </a:cxn>
              <a:cxn ang="0">
                <a:pos x="connsiteX1" y="connsiteY1"/>
              </a:cxn>
              <a:cxn ang="0">
                <a:pos x="connsiteX2" y="connsiteY2"/>
              </a:cxn>
              <a:cxn ang="0">
                <a:pos x="connsiteX3" y="connsiteY3"/>
              </a:cxn>
            </a:cxnLst>
            <a:rect l="l" t="t" r="r" b="b"/>
            <a:pathLst>
              <a:path w="2384323" h="1479097">
                <a:moveTo>
                  <a:pt x="0" y="0"/>
                </a:moveTo>
                <a:lnTo>
                  <a:pt x="2384323" y="0"/>
                </a:lnTo>
                <a:lnTo>
                  <a:pt x="2384323" y="1479097"/>
                </a:lnTo>
                <a:lnTo>
                  <a:pt x="0" y="147909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632999" y="4152444"/>
            <a:ext cx="2384323" cy="1479097"/>
          </a:xfrm>
          <a:custGeom>
            <a:avLst/>
            <a:gdLst>
              <a:gd name="connsiteX0" fmla="*/ 0 w 2384323"/>
              <a:gd name="connsiteY0" fmla="*/ 0 h 1479097"/>
              <a:gd name="connsiteX1" fmla="*/ 2384323 w 2384323"/>
              <a:gd name="connsiteY1" fmla="*/ 0 h 1479097"/>
              <a:gd name="connsiteX2" fmla="*/ 2384323 w 2384323"/>
              <a:gd name="connsiteY2" fmla="*/ 1479097 h 1479097"/>
              <a:gd name="connsiteX3" fmla="*/ 0 w 2384323"/>
              <a:gd name="connsiteY3" fmla="*/ 1479097 h 1479097"/>
            </a:gdLst>
            <a:ahLst/>
            <a:cxnLst>
              <a:cxn ang="0">
                <a:pos x="connsiteX0" y="connsiteY0"/>
              </a:cxn>
              <a:cxn ang="0">
                <a:pos x="connsiteX1" y="connsiteY1"/>
              </a:cxn>
              <a:cxn ang="0">
                <a:pos x="connsiteX2" y="connsiteY2"/>
              </a:cxn>
              <a:cxn ang="0">
                <a:pos x="connsiteX3" y="connsiteY3"/>
              </a:cxn>
            </a:cxnLst>
            <a:rect l="l" t="t" r="r" b="b"/>
            <a:pathLst>
              <a:path w="2384323" h="1479097">
                <a:moveTo>
                  <a:pt x="0" y="0"/>
                </a:moveTo>
                <a:lnTo>
                  <a:pt x="2384323" y="0"/>
                </a:lnTo>
                <a:lnTo>
                  <a:pt x="2384323" y="1479097"/>
                </a:lnTo>
                <a:lnTo>
                  <a:pt x="0" y="147909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3482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60351" y="1804617"/>
            <a:ext cx="3374236" cy="2676459"/>
          </a:xfrm>
          <a:custGeom>
            <a:avLst/>
            <a:gdLst>
              <a:gd name="connsiteX0" fmla="*/ 485000 w 3374236"/>
              <a:gd name="connsiteY0" fmla="*/ 0 h 2676459"/>
              <a:gd name="connsiteX1" fmla="*/ 3374236 w 3374236"/>
              <a:gd name="connsiteY1" fmla="*/ 714067 h 2676459"/>
              <a:gd name="connsiteX2" fmla="*/ 2889236 w 3374236"/>
              <a:gd name="connsiteY2" fmla="*/ 2676459 h 2676459"/>
              <a:gd name="connsiteX3" fmla="*/ 0 w 3374236"/>
              <a:gd name="connsiteY3" fmla="*/ 1962392 h 2676459"/>
            </a:gdLst>
            <a:ahLst/>
            <a:cxnLst>
              <a:cxn ang="0">
                <a:pos x="connsiteX0" y="connsiteY0"/>
              </a:cxn>
              <a:cxn ang="0">
                <a:pos x="connsiteX1" y="connsiteY1"/>
              </a:cxn>
              <a:cxn ang="0">
                <a:pos x="connsiteX2" y="connsiteY2"/>
              </a:cxn>
              <a:cxn ang="0">
                <a:pos x="connsiteX3" y="connsiteY3"/>
              </a:cxn>
            </a:cxnLst>
            <a:rect l="l" t="t" r="r" b="b"/>
            <a:pathLst>
              <a:path w="3374236" h="2676459">
                <a:moveTo>
                  <a:pt x="485000" y="0"/>
                </a:moveTo>
                <a:lnTo>
                  <a:pt x="3374236" y="714067"/>
                </a:lnTo>
                <a:lnTo>
                  <a:pt x="2889236" y="2676459"/>
                </a:lnTo>
                <a:lnTo>
                  <a:pt x="0" y="1962392"/>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3478317" y="3548937"/>
            <a:ext cx="3241138" cy="2437227"/>
          </a:xfrm>
          <a:custGeom>
            <a:avLst/>
            <a:gdLst>
              <a:gd name="connsiteX0" fmla="*/ 2943795 w 3241138"/>
              <a:gd name="connsiteY0" fmla="*/ 0 h 2437227"/>
              <a:gd name="connsiteX1" fmla="*/ 3241138 w 3241138"/>
              <a:gd name="connsiteY1" fmla="*/ 1999448 h 2437227"/>
              <a:gd name="connsiteX2" fmla="*/ 297343 w 3241138"/>
              <a:gd name="connsiteY2" fmla="*/ 2437227 h 2437227"/>
              <a:gd name="connsiteX3" fmla="*/ 0 w 3241138"/>
              <a:gd name="connsiteY3" fmla="*/ 437778 h 2437227"/>
            </a:gdLst>
            <a:ahLst/>
            <a:cxnLst>
              <a:cxn ang="0">
                <a:pos x="connsiteX0" y="connsiteY0"/>
              </a:cxn>
              <a:cxn ang="0">
                <a:pos x="connsiteX1" y="connsiteY1"/>
              </a:cxn>
              <a:cxn ang="0">
                <a:pos x="connsiteX2" y="connsiteY2"/>
              </a:cxn>
              <a:cxn ang="0">
                <a:pos x="connsiteX3" y="connsiteY3"/>
              </a:cxn>
            </a:cxnLst>
            <a:rect l="l" t="t" r="r" b="b"/>
            <a:pathLst>
              <a:path w="3241138" h="2437227">
                <a:moveTo>
                  <a:pt x="2943795" y="0"/>
                </a:moveTo>
                <a:lnTo>
                  <a:pt x="3241138" y="1999448"/>
                </a:lnTo>
                <a:lnTo>
                  <a:pt x="297343" y="2437227"/>
                </a:lnTo>
                <a:lnTo>
                  <a:pt x="0" y="43777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0081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35780" y="1770440"/>
            <a:ext cx="2767271" cy="4037845"/>
          </a:xfrm>
          <a:custGeom>
            <a:avLst/>
            <a:gdLst>
              <a:gd name="connsiteX0" fmla="*/ 0 w 2767271"/>
              <a:gd name="connsiteY0" fmla="*/ 0 h 4037845"/>
              <a:gd name="connsiteX1" fmla="*/ 2462733 w 2767271"/>
              <a:gd name="connsiteY1" fmla="*/ 0 h 4037845"/>
              <a:gd name="connsiteX2" fmla="*/ 2767271 w 2767271"/>
              <a:gd name="connsiteY2" fmla="*/ 304538 h 4037845"/>
              <a:gd name="connsiteX3" fmla="*/ 2767271 w 2767271"/>
              <a:gd name="connsiteY3" fmla="*/ 4037845 h 4037845"/>
              <a:gd name="connsiteX4" fmla="*/ 304538 w 2767271"/>
              <a:gd name="connsiteY4" fmla="*/ 4037845 h 4037845"/>
              <a:gd name="connsiteX5" fmla="*/ 0 w 2767271"/>
              <a:gd name="connsiteY5" fmla="*/ 3733307 h 403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7271" h="4037845">
                <a:moveTo>
                  <a:pt x="0" y="0"/>
                </a:moveTo>
                <a:lnTo>
                  <a:pt x="2462733" y="0"/>
                </a:lnTo>
                <a:cubicBezTo>
                  <a:pt x="2630925" y="0"/>
                  <a:pt x="2767271" y="136347"/>
                  <a:pt x="2767271" y="304538"/>
                </a:cubicBezTo>
                <a:lnTo>
                  <a:pt x="2767271" y="4037845"/>
                </a:lnTo>
                <a:lnTo>
                  <a:pt x="304538" y="4037845"/>
                </a:lnTo>
                <a:cubicBezTo>
                  <a:pt x="136347" y="4037845"/>
                  <a:pt x="0" y="3901499"/>
                  <a:pt x="0" y="3733307"/>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648008" y="1731244"/>
            <a:ext cx="1109669" cy="1553709"/>
          </a:xfrm>
          <a:custGeom>
            <a:avLst/>
            <a:gdLst>
              <a:gd name="connsiteX0" fmla="*/ 0 w 1109669"/>
              <a:gd name="connsiteY0" fmla="*/ 0 h 1553709"/>
              <a:gd name="connsiteX1" fmla="*/ 1009965 w 1109669"/>
              <a:gd name="connsiteY1" fmla="*/ 0 h 1553709"/>
              <a:gd name="connsiteX2" fmla="*/ 1109669 w 1109669"/>
              <a:gd name="connsiteY2" fmla="*/ 99704 h 1553709"/>
              <a:gd name="connsiteX3" fmla="*/ 1109669 w 1109669"/>
              <a:gd name="connsiteY3" fmla="*/ 1553709 h 1553709"/>
              <a:gd name="connsiteX4" fmla="*/ 99704 w 1109669"/>
              <a:gd name="connsiteY4" fmla="*/ 1553709 h 1553709"/>
              <a:gd name="connsiteX5" fmla="*/ 0 w 1109669"/>
              <a:gd name="connsiteY5" fmla="*/ 1454005 h 15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669" h="1553709">
                <a:moveTo>
                  <a:pt x="0" y="0"/>
                </a:moveTo>
                <a:lnTo>
                  <a:pt x="1009965" y="0"/>
                </a:lnTo>
                <a:cubicBezTo>
                  <a:pt x="1065030" y="0"/>
                  <a:pt x="1109669" y="44640"/>
                  <a:pt x="1109669" y="99704"/>
                </a:cubicBezTo>
                <a:lnTo>
                  <a:pt x="1109669" y="1553709"/>
                </a:lnTo>
                <a:lnTo>
                  <a:pt x="99704" y="1553709"/>
                </a:lnTo>
                <a:cubicBezTo>
                  <a:pt x="44640" y="1553709"/>
                  <a:pt x="0" y="1509070"/>
                  <a:pt x="0" y="1454005"/>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036122" y="1731244"/>
            <a:ext cx="1109669" cy="1553709"/>
          </a:xfrm>
          <a:custGeom>
            <a:avLst/>
            <a:gdLst>
              <a:gd name="connsiteX0" fmla="*/ 0 w 1109669"/>
              <a:gd name="connsiteY0" fmla="*/ 0 h 1553709"/>
              <a:gd name="connsiteX1" fmla="*/ 1009965 w 1109669"/>
              <a:gd name="connsiteY1" fmla="*/ 0 h 1553709"/>
              <a:gd name="connsiteX2" fmla="*/ 1109669 w 1109669"/>
              <a:gd name="connsiteY2" fmla="*/ 99704 h 1553709"/>
              <a:gd name="connsiteX3" fmla="*/ 1109669 w 1109669"/>
              <a:gd name="connsiteY3" fmla="*/ 1553709 h 1553709"/>
              <a:gd name="connsiteX4" fmla="*/ 99704 w 1109669"/>
              <a:gd name="connsiteY4" fmla="*/ 1553709 h 1553709"/>
              <a:gd name="connsiteX5" fmla="*/ 0 w 1109669"/>
              <a:gd name="connsiteY5" fmla="*/ 1454005 h 15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669" h="1553709">
                <a:moveTo>
                  <a:pt x="0" y="0"/>
                </a:moveTo>
                <a:lnTo>
                  <a:pt x="1009965" y="0"/>
                </a:lnTo>
                <a:cubicBezTo>
                  <a:pt x="1065030" y="0"/>
                  <a:pt x="1109669" y="44640"/>
                  <a:pt x="1109669" y="99704"/>
                </a:cubicBezTo>
                <a:lnTo>
                  <a:pt x="1109669" y="1553709"/>
                </a:lnTo>
                <a:lnTo>
                  <a:pt x="99704" y="1553709"/>
                </a:lnTo>
                <a:cubicBezTo>
                  <a:pt x="44640" y="1553709"/>
                  <a:pt x="0" y="1509070"/>
                  <a:pt x="0" y="1454005"/>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53970" y="3801577"/>
            <a:ext cx="4327779" cy="2075435"/>
          </a:xfrm>
          <a:custGeom>
            <a:avLst/>
            <a:gdLst>
              <a:gd name="connsiteX0" fmla="*/ 0 w 4327779"/>
              <a:gd name="connsiteY0" fmla="*/ 0 h 2075435"/>
              <a:gd name="connsiteX1" fmla="*/ 3927739 w 4327779"/>
              <a:gd name="connsiteY1" fmla="*/ 0 h 2075435"/>
              <a:gd name="connsiteX2" fmla="*/ 4327779 w 4327779"/>
              <a:gd name="connsiteY2" fmla="*/ 400040 h 2075435"/>
              <a:gd name="connsiteX3" fmla="*/ 4327779 w 4327779"/>
              <a:gd name="connsiteY3" fmla="*/ 2075435 h 2075435"/>
              <a:gd name="connsiteX4" fmla="*/ 400040 w 4327779"/>
              <a:gd name="connsiteY4" fmla="*/ 2075435 h 2075435"/>
              <a:gd name="connsiteX5" fmla="*/ 0 w 4327779"/>
              <a:gd name="connsiteY5" fmla="*/ 1675395 h 207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7779" h="2075435">
                <a:moveTo>
                  <a:pt x="0" y="0"/>
                </a:moveTo>
                <a:lnTo>
                  <a:pt x="3927739" y="0"/>
                </a:lnTo>
                <a:cubicBezTo>
                  <a:pt x="4148675" y="0"/>
                  <a:pt x="4327779" y="179104"/>
                  <a:pt x="4327779" y="400040"/>
                </a:cubicBezTo>
                <a:lnTo>
                  <a:pt x="4327779" y="2075435"/>
                </a:lnTo>
                <a:lnTo>
                  <a:pt x="400040" y="2075435"/>
                </a:lnTo>
                <a:cubicBezTo>
                  <a:pt x="179104" y="2075435"/>
                  <a:pt x="0" y="1896331"/>
                  <a:pt x="0" y="1675395"/>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9398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2" name="图片占位符 21"/>
          <p:cNvSpPr>
            <a:spLocks noGrp="1"/>
          </p:cNvSpPr>
          <p:nvPr>
            <p:ph type="pic" sz="quarter" idx="10"/>
          </p:nvPr>
        </p:nvSpPr>
        <p:spPr>
          <a:xfrm>
            <a:off x="5684943" y="4072979"/>
            <a:ext cx="1554868" cy="1554868"/>
          </a:xfrm>
          <a:custGeom>
            <a:avLst/>
            <a:gdLst>
              <a:gd name="connsiteX0" fmla="*/ 753629 w 1554868"/>
              <a:gd name="connsiteY0" fmla="*/ 369 h 1554868"/>
              <a:gd name="connsiteX1" fmla="*/ 1512093 w 1554868"/>
              <a:gd name="connsiteY1" fmla="*/ 523759 h 1554868"/>
              <a:gd name="connsiteX2" fmla="*/ 1031109 w 1554868"/>
              <a:gd name="connsiteY2" fmla="*/ 1512093 h 1554868"/>
              <a:gd name="connsiteX3" fmla="*/ 42776 w 1554868"/>
              <a:gd name="connsiteY3" fmla="*/ 1031109 h 1554868"/>
              <a:gd name="connsiteX4" fmla="*/ 523759 w 1554868"/>
              <a:gd name="connsiteY4" fmla="*/ 42776 h 1554868"/>
              <a:gd name="connsiteX5" fmla="*/ 753629 w 1554868"/>
              <a:gd name="connsiteY5" fmla="*/ 369 h 155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868" h="1554868">
                <a:moveTo>
                  <a:pt x="753629" y="369"/>
                </a:moveTo>
                <a:cubicBezTo>
                  <a:pt x="1084804" y="-9878"/>
                  <a:pt x="1398261" y="194095"/>
                  <a:pt x="1512093" y="523759"/>
                </a:cubicBezTo>
                <a:cubicBezTo>
                  <a:pt x="1652194" y="929500"/>
                  <a:pt x="1436850" y="1371992"/>
                  <a:pt x="1031109" y="1512093"/>
                </a:cubicBezTo>
                <a:cubicBezTo>
                  <a:pt x="625368" y="1652194"/>
                  <a:pt x="182877" y="1436850"/>
                  <a:pt x="42776" y="1031109"/>
                </a:cubicBezTo>
                <a:cubicBezTo>
                  <a:pt x="-97325" y="625368"/>
                  <a:pt x="118019" y="182877"/>
                  <a:pt x="523759" y="42776"/>
                </a:cubicBezTo>
                <a:cubicBezTo>
                  <a:pt x="599836" y="16507"/>
                  <a:pt x="677204" y="2734"/>
                  <a:pt x="753629" y="369"/>
                </a:cubicBezTo>
                <a:close/>
              </a:path>
            </a:pathLst>
          </a:custGeom>
          <a:solidFill>
            <a:schemeClr val="accent1"/>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21" name="图片占位符 20"/>
          <p:cNvSpPr>
            <a:spLocks noGrp="1"/>
          </p:cNvSpPr>
          <p:nvPr>
            <p:ph type="pic" sz="quarter" idx="11"/>
          </p:nvPr>
        </p:nvSpPr>
        <p:spPr>
          <a:xfrm>
            <a:off x="4582858" y="3859745"/>
            <a:ext cx="1554868" cy="1554868"/>
          </a:xfrm>
          <a:custGeom>
            <a:avLst/>
            <a:gdLst>
              <a:gd name="connsiteX0" fmla="*/ 753629 w 1554868"/>
              <a:gd name="connsiteY0" fmla="*/ 369 h 1554868"/>
              <a:gd name="connsiteX1" fmla="*/ 1512093 w 1554868"/>
              <a:gd name="connsiteY1" fmla="*/ 523759 h 1554868"/>
              <a:gd name="connsiteX2" fmla="*/ 1031109 w 1554868"/>
              <a:gd name="connsiteY2" fmla="*/ 1512093 h 1554868"/>
              <a:gd name="connsiteX3" fmla="*/ 42776 w 1554868"/>
              <a:gd name="connsiteY3" fmla="*/ 1031109 h 1554868"/>
              <a:gd name="connsiteX4" fmla="*/ 523759 w 1554868"/>
              <a:gd name="connsiteY4" fmla="*/ 42776 h 1554868"/>
              <a:gd name="connsiteX5" fmla="*/ 753629 w 1554868"/>
              <a:gd name="connsiteY5" fmla="*/ 369 h 155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868" h="1554868">
                <a:moveTo>
                  <a:pt x="753629" y="369"/>
                </a:moveTo>
                <a:cubicBezTo>
                  <a:pt x="1084804" y="-9878"/>
                  <a:pt x="1398261" y="194095"/>
                  <a:pt x="1512093" y="523759"/>
                </a:cubicBezTo>
                <a:cubicBezTo>
                  <a:pt x="1652194" y="929500"/>
                  <a:pt x="1436850" y="1371992"/>
                  <a:pt x="1031109" y="1512093"/>
                </a:cubicBezTo>
                <a:cubicBezTo>
                  <a:pt x="625368" y="1652194"/>
                  <a:pt x="182877" y="1436850"/>
                  <a:pt x="42776" y="1031109"/>
                </a:cubicBezTo>
                <a:cubicBezTo>
                  <a:pt x="-97325" y="625368"/>
                  <a:pt x="118019" y="182876"/>
                  <a:pt x="523759" y="42776"/>
                </a:cubicBezTo>
                <a:cubicBezTo>
                  <a:pt x="599836" y="16507"/>
                  <a:pt x="677204" y="2734"/>
                  <a:pt x="753629" y="369"/>
                </a:cubicBezTo>
                <a:close/>
              </a:path>
            </a:pathLst>
          </a:custGeom>
          <a:solidFill>
            <a:schemeClr val="accent1"/>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2"/>
          </p:nvPr>
        </p:nvSpPr>
        <p:spPr>
          <a:xfrm>
            <a:off x="6420651" y="3225163"/>
            <a:ext cx="1554868" cy="1554868"/>
          </a:xfrm>
          <a:custGeom>
            <a:avLst/>
            <a:gdLst>
              <a:gd name="connsiteX0" fmla="*/ 753629 w 1554868"/>
              <a:gd name="connsiteY0" fmla="*/ 369 h 1554868"/>
              <a:gd name="connsiteX1" fmla="*/ 1512093 w 1554868"/>
              <a:gd name="connsiteY1" fmla="*/ 523759 h 1554868"/>
              <a:gd name="connsiteX2" fmla="*/ 1031109 w 1554868"/>
              <a:gd name="connsiteY2" fmla="*/ 1512093 h 1554868"/>
              <a:gd name="connsiteX3" fmla="*/ 42776 w 1554868"/>
              <a:gd name="connsiteY3" fmla="*/ 1031109 h 1554868"/>
              <a:gd name="connsiteX4" fmla="*/ 523759 w 1554868"/>
              <a:gd name="connsiteY4" fmla="*/ 42776 h 1554868"/>
              <a:gd name="connsiteX5" fmla="*/ 753629 w 1554868"/>
              <a:gd name="connsiteY5" fmla="*/ 369 h 155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868" h="1554868">
                <a:moveTo>
                  <a:pt x="753629" y="369"/>
                </a:moveTo>
                <a:cubicBezTo>
                  <a:pt x="1084804" y="-9878"/>
                  <a:pt x="1398261" y="194095"/>
                  <a:pt x="1512093" y="523759"/>
                </a:cubicBezTo>
                <a:cubicBezTo>
                  <a:pt x="1652194" y="929500"/>
                  <a:pt x="1436850" y="1371992"/>
                  <a:pt x="1031109" y="1512093"/>
                </a:cubicBezTo>
                <a:cubicBezTo>
                  <a:pt x="625368" y="1652194"/>
                  <a:pt x="182877" y="1436850"/>
                  <a:pt x="42776" y="1031109"/>
                </a:cubicBezTo>
                <a:cubicBezTo>
                  <a:pt x="-97325" y="625368"/>
                  <a:pt x="118019" y="182876"/>
                  <a:pt x="523759" y="42776"/>
                </a:cubicBezTo>
                <a:cubicBezTo>
                  <a:pt x="599836" y="16507"/>
                  <a:pt x="677204" y="2734"/>
                  <a:pt x="753629" y="369"/>
                </a:cubicBezTo>
                <a:close/>
              </a:path>
            </a:pathLst>
          </a:custGeom>
          <a:solidFill>
            <a:schemeClr val="accent1"/>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9" name="图片占位符 18"/>
          <p:cNvSpPr>
            <a:spLocks noGrp="1"/>
          </p:cNvSpPr>
          <p:nvPr>
            <p:ph type="pic" sz="quarter" idx="13"/>
          </p:nvPr>
        </p:nvSpPr>
        <p:spPr>
          <a:xfrm>
            <a:off x="6054274" y="2164112"/>
            <a:ext cx="1554868" cy="1554867"/>
          </a:xfrm>
          <a:custGeom>
            <a:avLst/>
            <a:gdLst>
              <a:gd name="connsiteX0" fmla="*/ 753629 w 1554868"/>
              <a:gd name="connsiteY0" fmla="*/ 369 h 1554867"/>
              <a:gd name="connsiteX1" fmla="*/ 1512093 w 1554868"/>
              <a:gd name="connsiteY1" fmla="*/ 523759 h 1554867"/>
              <a:gd name="connsiteX2" fmla="*/ 1031109 w 1554868"/>
              <a:gd name="connsiteY2" fmla="*/ 1512093 h 1554867"/>
              <a:gd name="connsiteX3" fmla="*/ 42776 w 1554868"/>
              <a:gd name="connsiteY3" fmla="*/ 1031109 h 1554867"/>
              <a:gd name="connsiteX4" fmla="*/ 523759 w 1554868"/>
              <a:gd name="connsiteY4" fmla="*/ 42776 h 1554867"/>
              <a:gd name="connsiteX5" fmla="*/ 753629 w 1554868"/>
              <a:gd name="connsiteY5" fmla="*/ 369 h 15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868" h="1554867">
                <a:moveTo>
                  <a:pt x="753629" y="369"/>
                </a:moveTo>
                <a:cubicBezTo>
                  <a:pt x="1084804" y="-9878"/>
                  <a:pt x="1398261" y="194095"/>
                  <a:pt x="1512093" y="523759"/>
                </a:cubicBezTo>
                <a:cubicBezTo>
                  <a:pt x="1652194" y="929500"/>
                  <a:pt x="1436850" y="1371992"/>
                  <a:pt x="1031109" y="1512093"/>
                </a:cubicBezTo>
                <a:cubicBezTo>
                  <a:pt x="625368" y="1652193"/>
                  <a:pt x="182877" y="1436850"/>
                  <a:pt x="42776" y="1031109"/>
                </a:cubicBezTo>
                <a:cubicBezTo>
                  <a:pt x="-97325" y="625368"/>
                  <a:pt x="118019" y="182876"/>
                  <a:pt x="523759" y="42776"/>
                </a:cubicBezTo>
                <a:cubicBezTo>
                  <a:pt x="599836" y="16507"/>
                  <a:pt x="677204" y="2734"/>
                  <a:pt x="753629" y="369"/>
                </a:cubicBezTo>
                <a:close/>
              </a:path>
            </a:pathLst>
          </a:custGeom>
          <a:solidFill>
            <a:schemeClr val="accent1"/>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8" name="图片占位符 17"/>
          <p:cNvSpPr>
            <a:spLocks noGrp="1"/>
          </p:cNvSpPr>
          <p:nvPr>
            <p:ph type="pic" sz="quarter" idx="14"/>
          </p:nvPr>
        </p:nvSpPr>
        <p:spPr>
          <a:xfrm>
            <a:off x="4952189" y="1950879"/>
            <a:ext cx="1554868" cy="1554867"/>
          </a:xfrm>
          <a:custGeom>
            <a:avLst/>
            <a:gdLst>
              <a:gd name="connsiteX0" fmla="*/ 753629 w 1554868"/>
              <a:gd name="connsiteY0" fmla="*/ 369 h 1554867"/>
              <a:gd name="connsiteX1" fmla="*/ 1512093 w 1554868"/>
              <a:gd name="connsiteY1" fmla="*/ 523759 h 1554867"/>
              <a:gd name="connsiteX2" fmla="*/ 1031109 w 1554868"/>
              <a:gd name="connsiteY2" fmla="*/ 1512093 h 1554867"/>
              <a:gd name="connsiteX3" fmla="*/ 42776 w 1554868"/>
              <a:gd name="connsiteY3" fmla="*/ 1031109 h 1554867"/>
              <a:gd name="connsiteX4" fmla="*/ 523759 w 1554868"/>
              <a:gd name="connsiteY4" fmla="*/ 42776 h 1554867"/>
              <a:gd name="connsiteX5" fmla="*/ 753629 w 1554868"/>
              <a:gd name="connsiteY5" fmla="*/ 369 h 15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868" h="1554867">
                <a:moveTo>
                  <a:pt x="753629" y="369"/>
                </a:moveTo>
                <a:cubicBezTo>
                  <a:pt x="1084804" y="-9878"/>
                  <a:pt x="1398261" y="194095"/>
                  <a:pt x="1512093" y="523759"/>
                </a:cubicBezTo>
                <a:cubicBezTo>
                  <a:pt x="1652194" y="929500"/>
                  <a:pt x="1436850" y="1371992"/>
                  <a:pt x="1031109" y="1512093"/>
                </a:cubicBezTo>
                <a:cubicBezTo>
                  <a:pt x="625368" y="1652193"/>
                  <a:pt x="182877" y="1436850"/>
                  <a:pt x="42776" y="1031109"/>
                </a:cubicBezTo>
                <a:cubicBezTo>
                  <a:pt x="-97325" y="625368"/>
                  <a:pt x="118019" y="182876"/>
                  <a:pt x="523759" y="42776"/>
                </a:cubicBezTo>
                <a:cubicBezTo>
                  <a:pt x="599836" y="16507"/>
                  <a:pt x="677204" y="2734"/>
                  <a:pt x="753629" y="369"/>
                </a:cubicBezTo>
                <a:close/>
              </a:path>
            </a:pathLst>
          </a:custGeom>
          <a:solidFill>
            <a:schemeClr val="accent1"/>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15"/>
          </p:nvPr>
        </p:nvSpPr>
        <p:spPr>
          <a:xfrm>
            <a:off x="4216481" y="2798695"/>
            <a:ext cx="1554868" cy="1554868"/>
          </a:xfrm>
          <a:custGeom>
            <a:avLst/>
            <a:gdLst>
              <a:gd name="connsiteX0" fmla="*/ 753629 w 1554868"/>
              <a:gd name="connsiteY0" fmla="*/ 369 h 1554868"/>
              <a:gd name="connsiteX1" fmla="*/ 1512093 w 1554868"/>
              <a:gd name="connsiteY1" fmla="*/ 523759 h 1554868"/>
              <a:gd name="connsiteX2" fmla="*/ 1031109 w 1554868"/>
              <a:gd name="connsiteY2" fmla="*/ 1512093 h 1554868"/>
              <a:gd name="connsiteX3" fmla="*/ 42776 w 1554868"/>
              <a:gd name="connsiteY3" fmla="*/ 1031109 h 1554868"/>
              <a:gd name="connsiteX4" fmla="*/ 523759 w 1554868"/>
              <a:gd name="connsiteY4" fmla="*/ 42776 h 1554868"/>
              <a:gd name="connsiteX5" fmla="*/ 753629 w 1554868"/>
              <a:gd name="connsiteY5" fmla="*/ 369 h 155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868" h="1554868">
                <a:moveTo>
                  <a:pt x="753629" y="369"/>
                </a:moveTo>
                <a:cubicBezTo>
                  <a:pt x="1084804" y="-9878"/>
                  <a:pt x="1398261" y="194095"/>
                  <a:pt x="1512093" y="523759"/>
                </a:cubicBezTo>
                <a:cubicBezTo>
                  <a:pt x="1652194" y="929500"/>
                  <a:pt x="1436850" y="1371992"/>
                  <a:pt x="1031109" y="1512093"/>
                </a:cubicBezTo>
                <a:cubicBezTo>
                  <a:pt x="625368" y="1652194"/>
                  <a:pt x="182877" y="1436850"/>
                  <a:pt x="42776" y="1031109"/>
                </a:cubicBezTo>
                <a:cubicBezTo>
                  <a:pt x="-97325" y="625368"/>
                  <a:pt x="118019" y="182876"/>
                  <a:pt x="523759" y="42776"/>
                </a:cubicBezTo>
                <a:cubicBezTo>
                  <a:pt x="599836" y="16507"/>
                  <a:pt x="677204" y="2734"/>
                  <a:pt x="753629" y="369"/>
                </a:cubicBezTo>
                <a:close/>
              </a:path>
            </a:pathLst>
          </a:custGeom>
          <a:solidFill>
            <a:schemeClr val="accent1"/>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583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93800" y="1700807"/>
            <a:ext cx="5372348" cy="4210901"/>
          </a:xfrm>
          <a:custGeom>
            <a:avLst/>
            <a:gdLst>
              <a:gd name="connsiteX0" fmla="*/ 0 w 5372348"/>
              <a:gd name="connsiteY0" fmla="*/ 0 h 4210901"/>
              <a:gd name="connsiteX1" fmla="*/ 5372348 w 5372348"/>
              <a:gd name="connsiteY1" fmla="*/ 0 h 4210901"/>
              <a:gd name="connsiteX2" fmla="*/ 5372348 w 5372348"/>
              <a:gd name="connsiteY2" fmla="*/ 4210901 h 4210901"/>
              <a:gd name="connsiteX3" fmla="*/ 0 w 5372348"/>
              <a:gd name="connsiteY3" fmla="*/ 4210901 h 4210901"/>
            </a:gdLst>
            <a:ahLst/>
            <a:cxnLst>
              <a:cxn ang="0">
                <a:pos x="connsiteX0" y="connsiteY0"/>
              </a:cxn>
              <a:cxn ang="0">
                <a:pos x="connsiteX1" y="connsiteY1"/>
              </a:cxn>
              <a:cxn ang="0">
                <a:pos x="connsiteX2" y="connsiteY2"/>
              </a:cxn>
              <a:cxn ang="0">
                <a:pos x="connsiteX3" y="connsiteY3"/>
              </a:cxn>
            </a:cxnLst>
            <a:rect l="l" t="t" r="r" b="b"/>
            <a:pathLst>
              <a:path w="5372348" h="4210901">
                <a:moveTo>
                  <a:pt x="0" y="0"/>
                </a:moveTo>
                <a:lnTo>
                  <a:pt x="5372348" y="0"/>
                </a:lnTo>
                <a:lnTo>
                  <a:pt x="5372348" y="4210901"/>
                </a:lnTo>
                <a:lnTo>
                  <a:pt x="0" y="4210901"/>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937360" y="3789364"/>
            <a:ext cx="4035440" cy="2122346"/>
          </a:xfrm>
          <a:custGeom>
            <a:avLst/>
            <a:gdLst>
              <a:gd name="connsiteX0" fmla="*/ 0 w 4035440"/>
              <a:gd name="connsiteY0" fmla="*/ 0 h 2122346"/>
              <a:gd name="connsiteX1" fmla="*/ 4035440 w 4035440"/>
              <a:gd name="connsiteY1" fmla="*/ 0 h 2122346"/>
              <a:gd name="connsiteX2" fmla="*/ 4035440 w 4035440"/>
              <a:gd name="connsiteY2" fmla="*/ 2122346 h 2122346"/>
              <a:gd name="connsiteX3" fmla="*/ 0 w 4035440"/>
              <a:gd name="connsiteY3" fmla="*/ 2122346 h 2122346"/>
            </a:gdLst>
            <a:ahLst/>
            <a:cxnLst>
              <a:cxn ang="0">
                <a:pos x="connsiteX0" y="connsiteY0"/>
              </a:cxn>
              <a:cxn ang="0">
                <a:pos x="connsiteX1" y="connsiteY1"/>
              </a:cxn>
              <a:cxn ang="0">
                <a:pos x="connsiteX2" y="connsiteY2"/>
              </a:cxn>
              <a:cxn ang="0">
                <a:pos x="connsiteX3" y="connsiteY3"/>
              </a:cxn>
            </a:cxnLst>
            <a:rect l="l" t="t" r="r" b="b"/>
            <a:pathLst>
              <a:path w="4035440" h="2122346">
                <a:moveTo>
                  <a:pt x="0" y="0"/>
                </a:moveTo>
                <a:lnTo>
                  <a:pt x="4035440" y="0"/>
                </a:lnTo>
                <a:lnTo>
                  <a:pt x="4035440" y="2122346"/>
                </a:lnTo>
                <a:lnTo>
                  <a:pt x="0" y="212234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9582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79500" y="2006600"/>
            <a:ext cx="2921000" cy="2026812"/>
          </a:xfrm>
          <a:custGeom>
            <a:avLst/>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ah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35500" y="2006600"/>
            <a:ext cx="2921000" cy="2026812"/>
          </a:xfrm>
          <a:custGeom>
            <a:avLst/>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ah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91500" y="2006600"/>
            <a:ext cx="2921000" cy="2026812"/>
          </a:xfrm>
          <a:custGeom>
            <a:avLst/>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ah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4861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1"/>
          <a:srcRect r="6299" b="31403"/>
          <a:stretch/>
        </p:blipFill>
        <p:spPr>
          <a:xfrm>
            <a:off x="1612959" y="2768125"/>
            <a:ext cx="10579041" cy="4089875"/>
          </a:xfrm>
          <a:prstGeom prst="rect">
            <a:avLst/>
          </a:prstGeom>
        </p:spPr>
      </p:pic>
      <p:sp>
        <p:nvSpPr>
          <p:cNvPr id="3" name="矩形 2"/>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3162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8" r:id="rId4"/>
    <p:sldLayoutId id="2147483667" r:id="rId5"/>
    <p:sldLayoutId id="2147483666" r:id="rId6"/>
    <p:sldLayoutId id="2147483665" r:id="rId7"/>
    <p:sldLayoutId id="2147483664"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notesSlide" Target="../notesSlides/notesSlide10.xml"/><Relationship Id="rId5" Type="http://schemas.openxmlformats.org/officeDocument/2006/relationships/tags" Target="../tags/tag82.xml"/><Relationship Id="rId10" Type="http://schemas.openxmlformats.org/officeDocument/2006/relationships/slideLayout" Target="../slideLayouts/slideLayout2.xml"/><Relationship Id="rId4" Type="http://schemas.openxmlformats.org/officeDocument/2006/relationships/tags" Target="../tags/tag81.xml"/><Relationship Id="rId9" Type="http://schemas.openxmlformats.org/officeDocument/2006/relationships/tags" Target="../tags/tag86.xml"/></Relationships>
</file>

<file path=ppt/slides/_rels/slide11.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notesSlide" Target="../notesSlides/notesSlide11.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12.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notesSlide" Target="../notesSlides/notesSlide1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2.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s/_rels/slide13.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notesSlide" Target="../notesSlides/notesSlide13.xml"/><Relationship Id="rId4" Type="http://schemas.openxmlformats.org/officeDocument/2006/relationships/tags" Target="../tags/tag111.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notesSlide" Target="../notesSlides/notesSlide15.xml"/><Relationship Id="rId5" Type="http://schemas.openxmlformats.org/officeDocument/2006/relationships/tags" Target="../tags/tag120.xml"/><Relationship Id="rId10" Type="http://schemas.openxmlformats.org/officeDocument/2006/relationships/slideLayout" Target="../slideLayouts/slideLayout2.xml"/><Relationship Id="rId4" Type="http://schemas.openxmlformats.org/officeDocument/2006/relationships/tags" Target="../tags/tag119.xml"/><Relationship Id="rId9" Type="http://schemas.openxmlformats.org/officeDocument/2006/relationships/tags" Target="../tags/tag12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notesSlide" Target="../notesSlides/notesSlide1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Layout" Target="../slideLayouts/slideLayout2.xml"/><Relationship Id="rId5" Type="http://schemas.openxmlformats.org/officeDocument/2006/relationships/tags" Target="../tags/tag129.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37.xml"/><Relationship Id="rId7" Type="http://schemas.openxmlformats.org/officeDocument/2006/relationships/image" Target="../media/image6.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8.xml"/><Relationship Id="rId5" Type="http://schemas.openxmlformats.org/officeDocument/2006/relationships/slideLayout" Target="../slideLayouts/slideLayout4.xml"/><Relationship Id="rId10" Type="http://schemas.openxmlformats.org/officeDocument/2006/relationships/image" Target="../media/image9.jpeg"/><Relationship Id="rId4" Type="http://schemas.openxmlformats.org/officeDocument/2006/relationships/tags" Target="../tags/tag138.xml"/><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7.xml"/><Relationship Id="rId7" Type="http://schemas.openxmlformats.org/officeDocument/2006/relationships/image" Target="../media/image14.jpe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notesSlide" Target="../notesSlides/notesSlide21.xml"/><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tags" Target="../tags/tag145.xml"/><Relationship Id="rId7" Type="http://schemas.openxmlformats.org/officeDocument/2006/relationships/notesSlide" Target="../notesSlides/notesSlide2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6.xml"/><Relationship Id="rId11" Type="http://schemas.openxmlformats.org/officeDocument/2006/relationships/image" Target="../media/image19.jpeg"/><Relationship Id="rId5" Type="http://schemas.openxmlformats.org/officeDocument/2006/relationships/tags" Target="../tags/tag147.xml"/><Relationship Id="rId10" Type="http://schemas.openxmlformats.org/officeDocument/2006/relationships/image" Target="../media/image12.jpeg"/><Relationship Id="rId4" Type="http://schemas.openxmlformats.org/officeDocument/2006/relationships/tags" Target="../tags/tag146.xml"/><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150.xml"/><Relationship Id="rId7" Type="http://schemas.openxmlformats.org/officeDocument/2006/relationships/notesSlide" Target="../notesSlides/notesSlide23.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5.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55.xml"/><Relationship Id="rId7" Type="http://schemas.openxmlformats.org/officeDocument/2006/relationships/slideLayout" Target="../slideLayouts/slideLayout3.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9"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notesSlide" Target="../notesSlides/notesSlide4.xml"/><Relationship Id="rId2" Type="http://schemas.openxmlformats.org/officeDocument/2006/relationships/tags" Target="../tags/tag20.xml"/><Relationship Id="rId16"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notesSlide" Target="../notesSlides/notesSlide5.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6.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notesSlide" Target="../notesSlides/notesSlide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s/_rels/slide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notesSlide" Target="../notesSlides/notesSlide7.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notesSlide" Target="../notesSlides/notesSlide8.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Layout" Target="../slideLayouts/slideLayout2.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6636" y="1268413"/>
            <a:ext cx="5532540" cy="923330"/>
          </a:xfrm>
          <a:prstGeom prst="rect">
            <a:avLst/>
          </a:prstGeom>
          <a:noFill/>
        </p:spPr>
        <p:txBody>
          <a:bodyPr wrap="none" rtlCol="0">
            <a:spAutoFit/>
            <a:scene3d>
              <a:camera prst="orthographicFront"/>
              <a:lightRig rig="threePt" dir="t"/>
            </a:scene3d>
            <a:sp3d contourW="12700"/>
          </a:bodyPr>
          <a:lstStyle/>
          <a:p>
            <a:r>
              <a:rPr lang="en-US" altLang="zh-CN" sz="5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Presentation Title</a:t>
            </a:r>
            <a:endParaRPr lang="zh-CN" altLang="en-US" sz="5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文本框 15"/>
          <p:cNvSpPr txBox="1"/>
          <p:nvPr/>
        </p:nvSpPr>
        <p:spPr>
          <a:xfrm>
            <a:off x="1206636" y="2206257"/>
            <a:ext cx="6560458"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nvGrpSpPr>
          <p:cNvPr id="21" name="组合 20"/>
          <p:cNvGrpSpPr/>
          <p:nvPr/>
        </p:nvGrpSpPr>
        <p:grpSpPr>
          <a:xfrm>
            <a:off x="9548496" y="5094514"/>
            <a:ext cx="1638163" cy="377371"/>
            <a:chOff x="9548496" y="5094514"/>
            <a:chExt cx="1638163" cy="377371"/>
          </a:xfrm>
        </p:grpSpPr>
        <p:sp>
          <p:nvSpPr>
            <p:cNvPr id="17" name="圆角矩形 16"/>
            <p:cNvSpPr/>
            <p:nvPr/>
          </p:nvSpPr>
          <p:spPr>
            <a:xfrm>
              <a:off x="9548496" y="5094514"/>
              <a:ext cx="1638163" cy="377371"/>
            </a:xfrm>
            <a:prstGeom prst="roundRect">
              <a:avLst>
                <a:gd name="adj" fmla="val 5000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文本框 18"/>
            <p:cNvSpPr txBox="1"/>
            <p:nvPr/>
          </p:nvSpPr>
          <p:spPr>
            <a:xfrm>
              <a:off x="9754388" y="5116483"/>
              <a:ext cx="1005275" cy="338554"/>
            </a:xfrm>
            <a:prstGeom prst="rect">
              <a:avLst/>
            </a:prstGeom>
            <a:noFill/>
          </p:spPr>
          <p:txBody>
            <a:bodyPr wrap="none" rtlCol="0">
              <a:spAutoFit/>
              <a:scene3d>
                <a:camera prst="orthographicFront"/>
                <a:lightRig rig="threePt" dir="t"/>
              </a:scene3d>
              <a:sp3d contourW="12700"/>
            </a:bodyPr>
            <a:lstStyle/>
            <a:p>
              <a:r>
                <a:rPr lang="en-US" altLang="zh-CN" sz="1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BY: John</a:t>
              </a:r>
              <a:endParaRPr lang="zh-CN" altLang="en-US" sz="1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2" name="组合 21"/>
          <p:cNvGrpSpPr/>
          <p:nvPr/>
        </p:nvGrpSpPr>
        <p:grpSpPr>
          <a:xfrm>
            <a:off x="9548496" y="5689598"/>
            <a:ext cx="1638163" cy="377371"/>
            <a:chOff x="9548496" y="5689598"/>
            <a:chExt cx="1638163" cy="377371"/>
          </a:xfrm>
        </p:grpSpPr>
        <p:sp>
          <p:nvSpPr>
            <p:cNvPr id="18" name="圆角矩形 17"/>
            <p:cNvSpPr/>
            <p:nvPr/>
          </p:nvSpPr>
          <p:spPr>
            <a:xfrm>
              <a:off x="9548496" y="5689598"/>
              <a:ext cx="1638163" cy="377371"/>
            </a:xfrm>
            <a:prstGeom prst="roundRect">
              <a:avLst>
                <a:gd name="adj" fmla="val 50000"/>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9754388" y="5707674"/>
              <a:ext cx="1335622" cy="338554"/>
            </a:xfrm>
            <a:prstGeom prst="rect">
              <a:avLst/>
            </a:prstGeom>
            <a:noFill/>
          </p:spPr>
          <p:txBody>
            <a:bodyPr wrap="none" rtlCol="0">
              <a:spAutoFit/>
              <a:scene3d>
                <a:camera prst="orthographicFront"/>
                <a:lightRig rig="threePt" dir="t"/>
              </a:scene3d>
              <a:sp3d contourW="12700"/>
            </a:bodyPr>
            <a:lstStyle/>
            <a:p>
              <a:r>
                <a:rPr lang="en-US" altLang="zh-CN" sz="1600" dirty="0">
                  <a:solidFill>
                    <a:schemeClr val="accent5"/>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TIME</a:t>
              </a:r>
              <a:r>
                <a:rPr lang="zh-CN" altLang="en-US" sz="1600" dirty="0">
                  <a:solidFill>
                    <a:schemeClr val="accent5"/>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dirty="0">
                  <a:solidFill>
                    <a:schemeClr val="accent5"/>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2019</a:t>
              </a:r>
              <a:endParaRPr lang="zh-CN" altLang="en-US" sz="1600" dirty="0">
                <a:solidFill>
                  <a:schemeClr val="accent5"/>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1244001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688318" y="2032000"/>
            <a:ext cx="3679804" cy="3514726"/>
            <a:chOff x="2752726" y="2608264"/>
            <a:chExt cx="2795587" cy="2670174"/>
          </a:xfrm>
        </p:grpSpPr>
        <p:sp>
          <p:nvSpPr>
            <p:cNvPr id="3074" name="MH_SubTitle_1"/>
            <p:cNvSpPr>
              <a:spLocks/>
            </p:cNvSpPr>
            <p:nvPr>
              <p:custDataLst>
                <p:tags r:id="rId4"/>
              </p:custDataLst>
            </p:nvPr>
          </p:nvSpPr>
          <p:spPr bwMode="auto">
            <a:xfrm rot="20101496">
              <a:off x="3159126" y="2608264"/>
              <a:ext cx="1281113" cy="719137"/>
            </a:xfrm>
            <a:custGeom>
              <a:avLst/>
              <a:gdLst>
                <a:gd name="T0" fmla="*/ 1149077 w 1282351"/>
                <a:gd name="T1" fmla="*/ 0 h 719837"/>
                <a:gd name="T2" fmla="*/ 1278640 w 1282351"/>
                <a:gd name="T3" fmla="*/ 516639 h 719837"/>
                <a:gd name="T4" fmla="*/ 814762 w 1282351"/>
                <a:gd name="T5" fmla="*/ 717739 h 719837"/>
                <a:gd name="T6" fmla="*/ 887192 w 1282351"/>
                <a:gd name="T7" fmla="*/ 562240 h 719837"/>
                <a:gd name="T8" fmla="*/ 244474 w 1282351"/>
                <a:gd name="T9" fmla="*/ 545160 h 719837"/>
                <a:gd name="T10" fmla="*/ 280681 w 1282351"/>
                <a:gd name="T11" fmla="*/ 231150 h 719837"/>
                <a:gd name="T12" fmla="*/ 0 w 1282351"/>
                <a:gd name="T13" fmla="*/ 152044 h 719837"/>
                <a:gd name="T14" fmla="*/ 1081229 w 1282351"/>
                <a:gd name="T15" fmla="*/ 145660 h 719837"/>
                <a:gd name="T16" fmla="*/ 0 60000 65536"/>
                <a:gd name="T17" fmla="*/ 0 60000 65536"/>
                <a:gd name="T18" fmla="*/ 0 60000 65536"/>
                <a:gd name="T19" fmla="*/ 0 60000 65536"/>
                <a:gd name="T20" fmla="*/ 0 60000 65536"/>
                <a:gd name="T21" fmla="*/ 0 60000 65536"/>
                <a:gd name="T22" fmla="*/ 0 60000 65536"/>
                <a:gd name="T23" fmla="*/ 0 60000 65536"/>
                <a:gd name="T24" fmla="*/ 0 w 1282351"/>
                <a:gd name="T25" fmla="*/ 0 h 719837"/>
                <a:gd name="T26" fmla="*/ 1282351 w 1282351"/>
                <a:gd name="T27" fmla="*/ 719837 h 7198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2351" h="719837">
                  <a:moveTo>
                    <a:pt x="1152411" y="0"/>
                  </a:moveTo>
                  <a:lnTo>
                    <a:pt x="1282351" y="518149"/>
                  </a:lnTo>
                  <a:lnTo>
                    <a:pt x="817126" y="719837"/>
                  </a:lnTo>
                  <a:lnTo>
                    <a:pt x="889766" y="563883"/>
                  </a:lnTo>
                  <a:cubicBezTo>
                    <a:pt x="683542" y="472899"/>
                    <a:pt x="452010" y="468325"/>
                    <a:pt x="245183" y="546754"/>
                  </a:cubicBezTo>
                  <a:lnTo>
                    <a:pt x="281495" y="231825"/>
                  </a:lnTo>
                  <a:lnTo>
                    <a:pt x="0" y="152488"/>
                  </a:lnTo>
                  <a:cubicBezTo>
                    <a:pt x="340849" y="-5534"/>
                    <a:pt x="736394" y="-9435"/>
                    <a:pt x="1084367" y="146086"/>
                  </a:cubicBezTo>
                  <a:lnTo>
                    <a:pt x="115241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scene3d>
                <a:camera prst="orthographicFront"/>
                <a:lightRig rig="threePt" dir="t"/>
              </a:scene3d>
              <a:sp3d contourW="127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a:solidFill>
                    <a:srgbClr val="FFFFFF"/>
                  </a:solidFill>
                  <a:latin typeface="Arial" panose="020B0604020202020204" pitchFamily="34" charset="0"/>
                  <a:ea typeface="+mn-ea"/>
                  <a:cs typeface="Arial" panose="020B0604020202020204" pitchFamily="34" charset="0"/>
                  <a:sym typeface="Arial" panose="020B0604020202020204" pitchFamily="34" charset="0"/>
                </a:rPr>
                <a:t>Lorem</a:t>
              </a:r>
              <a:endParaRPr lang="zh-CN" altLang="en-US" sz="200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75" name="MH_SubTitle_2"/>
            <p:cNvSpPr>
              <a:spLocks/>
            </p:cNvSpPr>
            <p:nvPr>
              <p:custDataLst>
                <p:tags r:id="rId5"/>
              </p:custDataLst>
            </p:nvPr>
          </p:nvSpPr>
          <p:spPr bwMode="auto">
            <a:xfrm rot="2430401">
              <a:off x="4140201" y="2744788"/>
              <a:ext cx="1317625" cy="749300"/>
            </a:xfrm>
            <a:custGeom>
              <a:avLst/>
              <a:gdLst>
                <a:gd name="T0" fmla="*/ 0 w 1318168"/>
                <a:gd name="T1" fmla="*/ 266111 h 748993"/>
                <a:gd name="T2" fmla="*/ 1084228 w 1318168"/>
                <a:gd name="T3" fmla="*/ 152189 h 748993"/>
                <a:gd name="T4" fmla="*/ 1137951 w 1318168"/>
                <a:gd name="T5" fmla="*/ 0 h 748993"/>
                <a:gd name="T6" fmla="*/ 1316539 w 1318168"/>
                <a:gd name="T7" fmla="*/ 504243 h 748993"/>
                <a:gd name="T8" fmla="*/ 873237 w 1318168"/>
                <a:gd name="T9" fmla="*/ 749914 h 748993"/>
                <a:gd name="T10" fmla="*/ 930588 w 1318168"/>
                <a:gd name="T11" fmla="*/ 587444 h 748993"/>
                <a:gd name="T12" fmla="*/ 280421 w 1318168"/>
                <a:gd name="T13" fmla="*/ 636310 h 748993"/>
                <a:gd name="T14" fmla="*/ 286511 w 1318168"/>
                <a:gd name="T15" fmla="*/ 318096 h 748993"/>
                <a:gd name="T16" fmla="*/ 0 60000 65536"/>
                <a:gd name="T17" fmla="*/ 0 60000 65536"/>
                <a:gd name="T18" fmla="*/ 0 60000 65536"/>
                <a:gd name="T19" fmla="*/ 0 60000 65536"/>
                <a:gd name="T20" fmla="*/ 0 60000 65536"/>
                <a:gd name="T21" fmla="*/ 0 60000 65536"/>
                <a:gd name="T22" fmla="*/ 0 60000 65536"/>
                <a:gd name="T23" fmla="*/ 0 60000 65536"/>
                <a:gd name="T24" fmla="*/ 0 w 1318168"/>
                <a:gd name="T25" fmla="*/ 0 h 748993"/>
                <a:gd name="T26" fmla="*/ 1318168 w 1318168"/>
                <a:gd name="T27" fmla="*/ 748993 h 7489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8168" h="748993">
                  <a:moveTo>
                    <a:pt x="0" y="265784"/>
                  </a:moveTo>
                  <a:cubicBezTo>
                    <a:pt x="325588" y="72690"/>
                    <a:pt x="721868" y="29564"/>
                    <a:pt x="1085569" y="152003"/>
                  </a:cubicBezTo>
                  <a:lnTo>
                    <a:pt x="1139358" y="0"/>
                  </a:lnTo>
                  <a:lnTo>
                    <a:pt x="1318168" y="503623"/>
                  </a:lnTo>
                  <a:lnTo>
                    <a:pt x="874317" y="748993"/>
                  </a:lnTo>
                  <a:lnTo>
                    <a:pt x="931739" y="586722"/>
                  </a:lnTo>
                  <a:cubicBezTo>
                    <a:pt x="714942" y="514896"/>
                    <a:pt x="480752" y="533902"/>
                    <a:pt x="280769" y="635528"/>
                  </a:cubicBezTo>
                  <a:lnTo>
                    <a:pt x="286865" y="317706"/>
                  </a:lnTo>
                  <a:lnTo>
                    <a:pt x="0" y="265784"/>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0" rIns="0" bIns="108000" anchor="ctr">
              <a:normAutofit/>
              <a:scene3d>
                <a:camera prst="orthographicFront"/>
                <a:lightRig rig="threePt" dir="t"/>
              </a:scene3d>
              <a:sp3d contourW="127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dirty="0">
                  <a:solidFill>
                    <a:srgbClr val="FFFFFF"/>
                  </a:solidFill>
                  <a:latin typeface="Arial" panose="020B0604020202020204" pitchFamily="34" charset="0"/>
                  <a:ea typeface="+mn-ea"/>
                  <a:cs typeface="Arial" panose="020B0604020202020204" pitchFamily="34" charset="0"/>
                  <a:sym typeface="Arial" panose="020B0604020202020204" pitchFamily="34" charset="0"/>
                </a:rPr>
                <a:t>Lorem</a:t>
              </a:r>
              <a:endParaRPr lang="zh-CN" altLang="en-US" sz="2000" dirty="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76" name="MH_SubTitle_3"/>
            <p:cNvSpPr>
              <a:spLocks/>
            </p:cNvSpPr>
            <p:nvPr>
              <p:custDataLst>
                <p:tags r:id="rId6"/>
              </p:custDataLst>
            </p:nvPr>
          </p:nvSpPr>
          <p:spPr bwMode="auto">
            <a:xfrm rot="802531">
              <a:off x="4786313" y="3427414"/>
              <a:ext cx="762000" cy="1330325"/>
            </a:xfrm>
            <a:custGeom>
              <a:avLst/>
              <a:gdLst>
                <a:gd name="T0" fmla="*/ 439280 w 761372"/>
                <a:gd name="T1" fmla="*/ 0 h 1329312"/>
                <a:gd name="T2" fmla="*/ 608360 w 761372"/>
                <a:gd name="T3" fmla="*/ 1081916 h 1329312"/>
                <a:gd name="T4" fmla="*/ 763258 w 761372"/>
                <a:gd name="T5" fmla="*/ 1128152 h 1329312"/>
                <a:gd name="T6" fmla="*/ 267999 w 761372"/>
                <a:gd name="T7" fmla="*/ 1332354 h 1329312"/>
                <a:gd name="T8" fmla="*/ 0 w 761372"/>
                <a:gd name="T9" fmla="*/ 900326 h 1329312"/>
                <a:gd name="T10" fmla="*/ 165361 w 761372"/>
                <a:gd name="T11" fmla="*/ 949685 h 1329312"/>
                <a:gd name="T12" fmla="*/ 84884 w 761372"/>
                <a:gd name="T13" fmla="*/ 302316 h 1329312"/>
                <a:gd name="T14" fmla="*/ 401354 w 761372"/>
                <a:gd name="T15" fmla="*/ 292575 h 1329312"/>
                <a:gd name="T16" fmla="*/ 0 60000 65536"/>
                <a:gd name="T17" fmla="*/ 0 60000 65536"/>
                <a:gd name="T18" fmla="*/ 0 60000 65536"/>
                <a:gd name="T19" fmla="*/ 0 60000 65536"/>
                <a:gd name="T20" fmla="*/ 0 60000 65536"/>
                <a:gd name="T21" fmla="*/ 0 60000 65536"/>
                <a:gd name="T22" fmla="*/ 0 60000 65536"/>
                <a:gd name="T23" fmla="*/ 0 60000 65536"/>
                <a:gd name="T24" fmla="*/ 0 w 761372"/>
                <a:gd name="T25" fmla="*/ 0 h 1329312"/>
                <a:gd name="T26" fmla="*/ 761372 w 761372"/>
                <a:gd name="T27" fmla="*/ 1329312 h 1329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1372" h="1329312">
                  <a:moveTo>
                    <a:pt x="438195" y="0"/>
                  </a:moveTo>
                  <a:cubicBezTo>
                    <a:pt x="647828" y="315709"/>
                    <a:pt x="711001" y="709735"/>
                    <a:pt x="606857" y="1079446"/>
                  </a:cubicBezTo>
                  <a:lnTo>
                    <a:pt x="761372" y="1125577"/>
                  </a:lnTo>
                  <a:lnTo>
                    <a:pt x="267336" y="1329312"/>
                  </a:lnTo>
                  <a:lnTo>
                    <a:pt x="0" y="898270"/>
                  </a:lnTo>
                  <a:lnTo>
                    <a:pt x="164953" y="947517"/>
                  </a:lnTo>
                  <a:cubicBezTo>
                    <a:pt x="225623" y="728107"/>
                    <a:pt x="195280" y="495943"/>
                    <a:pt x="84674" y="301626"/>
                  </a:cubicBezTo>
                  <a:lnTo>
                    <a:pt x="400362" y="291907"/>
                  </a:lnTo>
                  <a:lnTo>
                    <a:pt x="438195" y="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08000" tIns="0" rIns="0" bIns="0" anchor="ctr">
              <a:normAutofit/>
              <a:scene3d>
                <a:camera prst="orthographicFront"/>
                <a:lightRig rig="threePt" dir="t"/>
              </a:scene3d>
              <a:sp3d contourW="127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a:solidFill>
                    <a:srgbClr val="FFFFFF"/>
                  </a:solidFill>
                  <a:latin typeface="Arial" panose="020B0604020202020204" pitchFamily="34" charset="0"/>
                  <a:ea typeface="+mn-ea"/>
                  <a:cs typeface="Arial" panose="020B0604020202020204" pitchFamily="34" charset="0"/>
                  <a:sym typeface="Arial" panose="020B0604020202020204" pitchFamily="34" charset="0"/>
                </a:rPr>
                <a:t>Lorem</a:t>
              </a:r>
              <a:endParaRPr lang="zh-CN" altLang="en-US" sz="200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77" name="MH_SubTitle_4"/>
            <p:cNvSpPr>
              <a:spLocks/>
            </p:cNvSpPr>
            <p:nvPr>
              <p:custDataLst>
                <p:tags r:id="rId7"/>
              </p:custDataLst>
            </p:nvPr>
          </p:nvSpPr>
          <p:spPr bwMode="auto">
            <a:xfrm rot="20641480">
              <a:off x="3824289" y="4514850"/>
              <a:ext cx="1328737" cy="763588"/>
            </a:xfrm>
            <a:custGeom>
              <a:avLst/>
              <a:gdLst>
                <a:gd name="T0" fmla="*/ 1029233 w 1328458"/>
                <a:gd name="T1" fmla="*/ 75706 h 763873"/>
                <a:gd name="T2" fmla="*/ 1042684 w 1328458"/>
                <a:gd name="T3" fmla="*/ 395118 h 763873"/>
                <a:gd name="T4" fmla="*/ 1329295 w 1328458"/>
                <a:gd name="T5" fmla="*/ 428890 h 763873"/>
                <a:gd name="T6" fmla="*/ 253764 w 1328458"/>
                <a:gd name="T7" fmla="*/ 608169 h 763873"/>
                <a:gd name="T8" fmla="*/ 209357 w 1328458"/>
                <a:gd name="T9" fmla="*/ 763018 h 763873"/>
                <a:gd name="T10" fmla="*/ 0 w 1328458"/>
                <a:gd name="T11" fmla="*/ 271920 h 763873"/>
                <a:gd name="T12" fmla="*/ 428176 w 1328458"/>
                <a:gd name="T13" fmla="*/ 0 h 763873"/>
                <a:gd name="T14" fmla="*/ 380768 w 1328458"/>
                <a:gd name="T15" fmla="*/ 165309 h 763873"/>
                <a:gd name="T16" fmla="*/ 1029233 w 1328458"/>
                <a:gd name="T17" fmla="*/ 75706 h 763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8458"/>
                <a:gd name="T28" fmla="*/ 0 h 763873"/>
                <a:gd name="T29" fmla="*/ 1328458 w 1328458"/>
                <a:gd name="T30" fmla="*/ 763873 h 7638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8458" h="763873">
                  <a:moveTo>
                    <a:pt x="1028585" y="75790"/>
                  </a:moveTo>
                  <a:lnTo>
                    <a:pt x="1042027" y="395561"/>
                  </a:lnTo>
                  <a:lnTo>
                    <a:pt x="1328458" y="429370"/>
                  </a:lnTo>
                  <a:cubicBezTo>
                    <a:pt x="1015632" y="641427"/>
                    <a:pt x="623460" y="708512"/>
                    <a:pt x="253605" y="608850"/>
                  </a:cubicBezTo>
                  <a:lnTo>
                    <a:pt x="209225" y="763873"/>
                  </a:lnTo>
                  <a:lnTo>
                    <a:pt x="0" y="272225"/>
                  </a:lnTo>
                  <a:lnTo>
                    <a:pt x="427906" y="0"/>
                  </a:lnTo>
                  <a:lnTo>
                    <a:pt x="380528" y="165495"/>
                  </a:lnTo>
                  <a:cubicBezTo>
                    <a:pt x="601820" y="223987"/>
                    <a:pt x="834975" y="190279"/>
                    <a:pt x="1028585" y="75790"/>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normAutofit/>
              <a:scene3d>
                <a:camera prst="orthographicFront"/>
                <a:lightRig rig="threePt" dir="t"/>
              </a:scene3d>
              <a:sp3d contourW="127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dirty="0">
                  <a:solidFill>
                    <a:srgbClr val="FFFFFF"/>
                  </a:solidFill>
                  <a:latin typeface="Arial" panose="020B0604020202020204" pitchFamily="34" charset="0"/>
                  <a:ea typeface="+mn-ea"/>
                  <a:cs typeface="Arial" panose="020B0604020202020204" pitchFamily="34" charset="0"/>
                  <a:sym typeface="Arial" panose="020B0604020202020204" pitchFamily="34" charset="0"/>
                </a:rPr>
                <a:t>Lorem</a:t>
              </a:r>
              <a:endParaRPr lang="zh-CN" altLang="en-US" sz="2000" dirty="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78" name="MH_SubTitle_5"/>
            <p:cNvSpPr>
              <a:spLocks/>
            </p:cNvSpPr>
            <p:nvPr>
              <p:custDataLst>
                <p:tags r:id="rId8"/>
              </p:custDataLst>
            </p:nvPr>
          </p:nvSpPr>
          <p:spPr bwMode="auto">
            <a:xfrm rot="2286727">
              <a:off x="2838451" y="4310064"/>
              <a:ext cx="1293813" cy="738187"/>
            </a:xfrm>
            <a:custGeom>
              <a:avLst/>
              <a:gdLst>
                <a:gd name="T0" fmla="*/ 0 w 1293229"/>
                <a:gd name="T1" fmla="*/ 227517 h 737477"/>
                <a:gd name="T2" fmla="*/ 454598 w 1293229"/>
                <a:gd name="T3" fmla="*/ 0 h 737477"/>
                <a:gd name="T4" fmla="*/ 390256 w 1293229"/>
                <a:gd name="T5" fmla="*/ 160238 h 737477"/>
                <a:gd name="T6" fmla="*/ 1034362 w 1293229"/>
                <a:gd name="T7" fmla="*/ 142957 h 737477"/>
                <a:gd name="T8" fmla="*/ 1014593 w 1293229"/>
                <a:gd name="T9" fmla="*/ 464516 h 737477"/>
                <a:gd name="T10" fmla="*/ 1294982 w 1293229"/>
                <a:gd name="T11" fmla="*/ 527413 h 737477"/>
                <a:gd name="T12" fmla="*/ 217888 w 1293229"/>
                <a:gd name="T13" fmla="*/ 589510 h 737477"/>
                <a:gd name="T14" fmla="*/ 157618 w 1293229"/>
                <a:gd name="T15" fmla="*/ 739609 h 737477"/>
                <a:gd name="T16" fmla="*/ 0 60000 65536"/>
                <a:gd name="T17" fmla="*/ 0 60000 65536"/>
                <a:gd name="T18" fmla="*/ 0 60000 65536"/>
                <a:gd name="T19" fmla="*/ 0 60000 65536"/>
                <a:gd name="T20" fmla="*/ 0 60000 65536"/>
                <a:gd name="T21" fmla="*/ 0 60000 65536"/>
                <a:gd name="T22" fmla="*/ 0 60000 65536"/>
                <a:gd name="T23" fmla="*/ 0 60000 65536"/>
                <a:gd name="T24" fmla="*/ 0 w 1293229"/>
                <a:gd name="T25" fmla="*/ 0 h 737477"/>
                <a:gd name="T26" fmla="*/ 1293229 w 1293229"/>
                <a:gd name="T27" fmla="*/ 737477 h 7374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3229" h="737477">
                  <a:moveTo>
                    <a:pt x="0" y="226861"/>
                  </a:moveTo>
                  <a:lnTo>
                    <a:pt x="453983" y="0"/>
                  </a:lnTo>
                  <a:lnTo>
                    <a:pt x="389728" y="159776"/>
                  </a:lnTo>
                  <a:cubicBezTo>
                    <a:pt x="600022" y="239233"/>
                    <a:pt x="830884" y="231440"/>
                    <a:pt x="1032962" y="142546"/>
                  </a:cubicBezTo>
                  <a:lnTo>
                    <a:pt x="1013219" y="463177"/>
                  </a:lnTo>
                  <a:lnTo>
                    <a:pt x="1293229" y="525893"/>
                  </a:lnTo>
                  <a:cubicBezTo>
                    <a:pt x="962741" y="699142"/>
                    <a:pt x="570932" y="723259"/>
                    <a:pt x="217594" y="587811"/>
                  </a:cubicBezTo>
                  <a:lnTo>
                    <a:pt x="157405" y="737477"/>
                  </a:lnTo>
                  <a:lnTo>
                    <a:pt x="0" y="226861"/>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0" rIns="72000" bIns="0" anchor="ctr">
              <a:normAutofit/>
              <a:scene3d>
                <a:camera prst="orthographicFront"/>
                <a:lightRig rig="threePt" dir="t"/>
              </a:scene3d>
              <a:sp3d contourW="127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a:solidFill>
                    <a:srgbClr val="FFFFFF"/>
                  </a:solidFill>
                  <a:latin typeface="Arial" panose="020B0604020202020204" pitchFamily="34" charset="0"/>
                  <a:ea typeface="+mn-ea"/>
                  <a:cs typeface="Arial" panose="020B0604020202020204" pitchFamily="34" charset="0"/>
                  <a:sym typeface="Arial" panose="020B0604020202020204" pitchFamily="34" charset="0"/>
                </a:rPr>
                <a:t>Lorem</a:t>
              </a:r>
              <a:endParaRPr lang="zh-CN" altLang="en-US" sz="200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79" name="MH_SubTitle_6"/>
            <p:cNvSpPr>
              <a:spLocks/>
            </p:cNvSpPr>
            <p:nvPr>
              <p:custDataLst>
                <p:tags r:id="rId9"/>
              </p:custDataLst>
            </p:nvPr>
          </p:nvSpPr>
          <p:spPr bwMode="auto">
            <a:xfrm rot="610332">
              <a:off x="2752726" y="3063876"/>
              <a:ext cx="746125" cy="1325563"/>
            </a:xfrm>
            <a:custGeom>
              <a:avLst/>
              <a:gdLst>
                <a:gd name="T0" fmla="*/ 502087 w 747369"/>
                <a:gd name="T1" fmla="*/ 0 h 1325358"/>
                <a:gd name="T2" fmla="*/ 743643 w 747369"/>
                <a:gd name="T3" fmla="*/ 445241 h 1325358"/>
                <a:gd name="T4" fmla="*/ 582532 w 747369"/>
                <a:gd name="T5" fmla="*/ 386874 h 1325358"/>
                <a:gd name="T6" fmla="*/ 628351 w 747369"/>
                <a:gd name="T7" fmla="*/ 1039959 h 1325358"/>
                <a:gd name="T8" fmla="*/ 317532 w 747369"/>
                <a:gd name="T9" fmla="*/ 1032133 h 1325358"/>
                <a:gd name="T10" fmla="*/ 262854 w 747369"/>
                <a:gd name="T11" fmla="*/ 1325973 h 1325358"/>
                <a:gd name="T12" fmla="*/ 150918 w 747369"/>
                <a:gd name="T13" fmla="*/ 230510 h 1325358"/>
                <a:gd name="T14" fmla="*/ 0 w 747369"/>
                <a:gd name="T15" fmla="*/ 175835 h 1325358"/>
                <a:gd name="T16" fmla="*/ 0 60000 65536"/>
                <a:gd name="T17" fmla="*/ 0 60000 65536"/>
                <a:gd name="T18" fmla="*/ 0 60000 65536"/>
                <a:gd name="T19" fmla="*/ 0 60000 65536"/>
                <a:gd name="T20" fmla="*/ 0 60000 65536"/>
                <a:gd name="T21" fmla="*/ 0 60000 65536"/>
                <a:gd name="T22" fmla="*/ 0 60000 65536"/>
                <a:gd name="T23" fmla="*/ 0 60000 65536"/>
                <a:gd name="T24" fmla="*/ 0 w 747369"/>
                <a:gd name="T25" fmla="*/ 0 h 1325358"/>
                <a:gd name="T26" fmla="*/ 747369 w 747369"/>
                <a:gd name="T27" fmla="*/ 1325358 h 1325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369" h="1325358">
                  <a:moveTo>
                    <a:pt x="504603" y="0"/>
                  </a:moveTo>
                  <a:lnTo>
                    <a:pt x="747369" y="445034"/>
                  </a:lnTo>
                  <a:lnTo>
                    <a:pt x="585450" y="386694"/>
                  </a:lnTo>
                  <a:cubicBezTo>
                    <a:pt x="512137" y="603639"/>
                    <a:pt x="530132" y="838616"/>
                    <a:pt x="631499" y="1039476"/>
                  </a:cubicBezTo>
                  <a:lnTo>
                    <a:pt x="319122" y="1031653"/>
                  </a:lnTo>
                  <a:lnTo>
                    <a:pt x="264171" y="1325358"/>
                  </a:lnTo>
                  <a:cubicBezTo>
                    <a:pt x="68737" y="996897"/>
                    <a:pt x="25971" y="596569"/>
                    <a:pt x="151674" y="230402"/>
                  </a:cubicBezTo>
                  <a:lnTo>
                    <a:pt x="0" y="175754"/>
                  </a:lnTo>
                  <a:lnTo>
                    <a:pt x="504603" y="0"/>
                  </a:lnTo>
                  <a:close/>
                </a:path>
              </a:pathLst>
            </a:cu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144000" anchor="ctr">
              <a:normAutofit/>
              <a:scene3d>
                <a:camera prst="orthographicFront"/>
                <a:lightRig rig="threePt" dir="t"/>
              </a:scene3d>
              <a:sp3d contourW="127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2000">
                  <a:solidFill>
                    <a:srgbClr val="FFFFFF"/>
                  </a:solidFill>
                  <a:latin typeface="Arial" panose="020B0604020202020204" pitchFamily="34" charset="0"/>
                  <a:ea typeface="+mn-ea"/>
                  <a:cs typeface="Arial" panose="020B0604020202020204" pitchFamily="34" charset="0"/>
                  <a:sym typeface="Arial" panose="020B0604020202020204" pitchFamily="34" charset="0"/>
                </a:rPr>
                <a:t>Lorem</a:t>
              </a:r>
              <a:endParaRPr lang="zh-CN" altLang="en-US" sz="200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4" name="组合 3"/>
          <p:cNvGrpSpPr/>
          <p:nvPr/>
        </p:nvGrpSpPr>
        <p:grpSpPr>
          <a:xfrm>
            <a:off x="6235903" y="2283028"/>
            <a:ext cx="4635296" cy="2847831"/>
            <a:chOff x="6235903" y="2283028"/>
            <a:chExt cx="4635296" cy="2847831"/>
          </a:xfrm>
        </p:grpSpPr>
        <p:sp>
          <p:nvSpPr>
            <p:cNvPr id="13" name="MH_Other_1"/>
            <p:cNvSpPr>
              <a:spLocks noEditPoints="1"/>
            </p:cNvSpPr>
            <p:nvPr>
              <p:custDataLst>
                <p:tags r:id="rId2"/>
              </p:custDataLst>
            </p:nvPr>
          </p:nvSpPr>
          <p:spPr bwMode="auto">
            <a:xfrm>
              <a:off x="6235903" y="2283028"/>
              <a:ext cx="338136" cy="257216"/>
            </a:xfrm>
            <a:custGeom>
              <a:avLst/>
              <a:gdLst>
                <a:gd name="T0" fmla="*/ 4662 w 4811"/>
                <a:gd name="T1" fmla="*/ 0 h 3654"/>
                <a:gd name="T2" fmla="*/ 4662 w 4811"/>
                <a:gd name="T3" fmla="*/ 749 h 3654"/>
                <a:gd name="T4" fmla="*/ 4265 w 4811"/>
                <a:gd name="T5" fmla="*/ 1030 h 3654"/>
                <a:gd name="T6" fmla="*/ 4017 w 4811"/>
                <a:gd name="T7" fmla="*/ 1452 h 3654"/>
                <a:gd name="T8" fmla="*/ 4017 w 4811"/>
                <a:gd name="T9" fmla="*/ 1780 h 3654"/>
                <a:gd name="T10" fmla="*/ 4811 w 4811"/>
                <a:gd name="T11" fmla="*/ 1780 h 3654"/>
                <a:gd name="T12" fmla="*/ 4811 w 4811"/>
                <a:gd name="T13" fmla="*/ 3654 h 3654"/>
                <a:gd name="T14" fmla="*/ 2926 w 4811"/>
                <a:gd name="T15" fmla="*/ 3654 h 3654"/>
                <a:gd name="T16" fmla="*/ 2926 w 4811"/>
                <a:gd name="T17" fmla="*/ 1920 h 3654"/>
                <a:gd name="T18" fmla="*/ 4662 w 4811"/>
                <a:gd name="T19" fmla="*/ 0 h 3654"/>
                <a:gd name="T20" fmla="*/ 1736 w 4811"/>
                <a:gd name="T21" fmla="*/ 0 h 3654"/>
                <a:gd name="T22" fmla="*/ 1736 w 4811"/>
                <a:gd name="T23" fmla="*/ 749 h 3654"/>
                <a:gd name="T24" fmla="*/ 1091 w 4811"/>
                <a:gd name="T25" fmla="*/ 1452 h 3654"/>
                <a:gd name="T26" fmla="*/ 1091 w 4811"/>
                <a:gd name="T27" fmla="*/ 1780 h 3654"/>
                <a:gd name="T28" fmla="*/ 1885 w 4811"/>
                <a:gd name="T29" fmla="*/ 1780 h 3654"/>
                <a:gd name="T30" fmla="*/ 1885 w 4811"/>
                <a:gd name="T31" fmla="*/ 3654 h 3654"/>
                <a:gd name="T32" fmla="*/ 0 w 4811"/>
                <a:gd name="T33" fmla="*/ 3654 h 3654"/>
                <a:gd name="T34" fmla="*/ 0 w 4811"/>
                <a:gd name="T35" fmla="*/ 1920 h 3654"/>
                <a:gd name="T36" fmla="*/ 1736 w 4811"/>
                <a:gd name="T37" fmla="*/ 0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chemeClr val="tx1">
                <a:lumMod val="50000"/>
                <a:lumOff val="50000"/>
              </a:schemeClr>
            </a:solidFill>
            <a:ln w="0">
              <a:noFill/>
              <a:prstDash val="solid"/>
              <a:round/>
              <a:headEnd/>
              <a:tailEnd/>
            </a:ln>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MH_Other_2"/>
            <p:cNvSpPr>
              <a:spLocks noEditPoints="1"/>
            </p:cNvSpPr>
            <p:nvPr>
              <p:custDataLst>
                <p:tags r:id="rId3"/>
              </p:custDataLst>
            </p:nvPr>
          </p:nvSpPr>
          <p:spPr bwMode="auto">
            <a:xfrm rot="10800000">
              <a:off x="10533063" y="4873643"/>
              <a:ext cx="338136" cy="257216"/>
            </a:xfrm>
            <a:custGeom>
              <a:avLst/>
              <a:gdLst>
                <a:gd name="T0" fmla="*/ 4662 w 4811"/>
                <a:gd name="T1" fmla="*/ 0 h 3654"/>
                <a:gd name="T2" fmla="*/ 4662 w 4811"/>
                <a:gd name="T3" fmla="*/ 749 h 3654"/>
                <a:gd name="T4" fmla="*/ 4265 w 4811"/>
                <a:gd name="T5" fmla="*/ 1030 h 3654"/>
                <a:gd name="T6" fmla="*/ 4017 w 4811"/>
                <a:gd name="T7" fmla="*/ 1452 h 3654"/>
                <a:gd name="T8" fmla="*/ 4017 w 4811"/>
                <a:gd name="T9" fmla="*/ 1780 h 3654"/>
                <a:gd name="T10" fmla="*/ 4811 w 4811"/>
                <a:gd name="T11" fmla="*/ 1780 h 3654"/>
                <a:gd name="T12" fmla="*/ 4811 w 4811"/>
                <a:gd name="T13" fmla="*/ 3654 h 3654"/>
                <a:gd name="T14" fmla="*/ 2926 w 4811"/>
                <a:gd name="T15" fmla="*/ 3654 h 3654"/>
                <a:gd name="T16" fmla="*/ 2926 w 4811"/>
                <a:gd name="T17" fmla="*/ 1920 h 3654"/>
                <a:gd name="T18" fmla="*/ 4662 w 4811"/>
                <a:gd name="T19" fmla="*/ 0 h 3654"/>
                <a:gd name="T20" fmla="*/ 1736 w 4811"/>
                <a:gd name="T21" fmla="*/ 0 h 3654"/>
                <a:gd name="T22" fmla="*/ 1736 w 4811"/>
                <a:gd name="T23" fmla="*/ 749 h 3654"/>
                <a:gd name="T24" fmla="*/ 1091 w 4811"/>
                <a:gd name="T25" fmla="*/ 1452 h 3654"/>
                <a:gd name="T26" fmla="*/ 1091 w 4811"/>
                <a:gd name="T27" fmla="*/ 1780 h 3654"/>
                <a:gd name="T28" fmla="*/ 1885 w 4811"/>
                <a:gd name="T29" fmla="*/ 1780 h 3654"/>
                <a:gd name="T30" fmla="*/ 1885 w 4811"/>
                <a:gd name="T31" fmla="*/ 3654 h 3654"/>
                <a:gd name="T32" fmla="*/ 0 w 4811"/>
                <a:gd name="T33" fmla="*/ 3654 h 3654"/>
                <a:gd name="T34" fmla="*/ 0 w 4811"/>
                <a:gd name="T35" fmla="*/ 1920 h 3654"/>
                <a:gd name="T36" fmla="*/ 1736 w 4811"/>
                <a:gd name="T37" fmla="*/ 0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chemeClr val="tx1">
                <a:lumMod val="50000"/>
                <a:lumOff val="50000"/>
              </a:schemeClr>
            </a:solidFill>
            <a:ln w="0">
              <a:noFill/>
              <a:prstDash val="solid"/>
              <a:round/>
              <a:headEnd/>
              <a:tailEnd/>
            </a:ln>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5" name="组合 14"/>
          <p:cNvGrpSpPr/>
          <p:nvPr/>
        </p:nvGrpSpPr>
        <p:grpSpPr>
          <a:xfrm>
            <a:off x="567531" y="457653"/>
            <a:ext cx="614363" cy="392543"/>
            <a:chOff x="3672114" y="-827314"/>
            <a:chExt cx="396844" cy="142875"/>
          </a:xfrm>
        </p:grpSpPr>
        <p:cxnSp>
          <p:nvCxnSpPr>
            <p:cNvPr id="16" name="直接连接符 15"/>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6661390" y="2654053"/>
            <a:ext cx="4108210" cy="1643527"/>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2" name="组合 21"/>
          <p:cNvGrpSpPr/>
          <p:nvPr/>
        </p:nvGrpSpPr>
        <p:grpSpPr>
          <a:xfrm>
            <a:off x="1407884" y="301759"/>
            <a:ext cx="4688116" cy="775044"/>
            <a:chOff x="2815770" y="4145761"/>
            <a:chExt cx="4688116" cy="775044"/>
          </a:xfrm>
        </p:grpSpPr>
        <p:sp>
          <p:nvSpPr>
            <p:cNvPr id="23" name="文本框 22"/>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文本框 23"/>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1315086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3548063" y="1723449"/>
            <a:ext cx="5095874" cy="4128654"/>
            <a:chOff x="4127500" y="2249489"/>
            <a:chExt cx="4048126" cy="3279774"/>
          </a:xfrm>
        </p:grpSpPr>
        <p:sp>
          <p:nvSpPr>
            <p:cNvPr id="4" name="MH_Other_1"/>
            <p:cNvSpPr/>
            <p:nvPr>
              <p:custDataLst>
                <p:tags r:id="rId2"/>
              </p:custDataLst>
            </p:nvPr>
          </p:nvSpPr>
          <p:spPr>
            <a:xfrm>
              <a:off x="5753101" y="5311775"/>
              <a:ext cx="784225" cy="217488"/>
            </a:xfrm>
            <a:prstGeom prst="ellipse">
              <a:avLst/>
            </a:prstGeom>
            <a:gradFill flip="none" rotWithShape="1">
              <a:gsLst>
                <a:gs pos="0">
                  <a:schemeClr val="tx1">
                    <a:lumMod val="50000"/>
                    <a:lumOff val="50000"/>
                  </a:schemeClr>
                </a:gs>
                <a:gs pos="100000">
                  <a:schemeClr val="bg1">
                    <a:lumMod val="75000"/>
                    <a:alpha val="0"/>
                  </a:schemeClr>
                </a:gs>
              </a:gsLst>
              <a:path path="shape">
                <a:fillToRect l="50000" t="50000" r="50000" b="50000"/>
              </a:path>
              <a:tileRect/>
            </a:gradFill>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 name="MH_Other_2"/>
            <p:cNvSpPr/>
            <p:nvPr>
              <p:custDataLst>
                <p:tags r:id="rId3"/>
              </p:custDataLst>
            </p:nvPr>
          </p:nvSpPr>
          <p:spPr>
            <a:xfrm>
              <a:off x="6070600" y="2249489"/>
              <a:ext cx="160338" cy="3163887"/>
            </a:xfrm>
            <a:prstGeom prst="rect">
              <a:avLst/>
            </a:prstGeom>
            <a:gradFill>
              <a:gsLst>
                <a:gs pos="0">
                  <a:srgbClr val="C2C2C2"/>
                </a:gs>
                <a:gs pos="50000">
                  <a:srgbClr val="DBDBDB"/>
                </a:gs>
                <a:gs pos="100000">
                  <a:srgbClr val="C2C2C2"/>
                </a:gs>
              </a:gsLst>
              <a:lin ang="0" scaled="0"/>
            </a:gradFill>
            <a:ln>
              <a:solidFill>
                <a:schemeClr val="bg1">
                  <a:lumMod val="75000"/>
                </a:schemeClr>
              </a:solidFill>
            </a:ln>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 name="MH_Other_3"/>
            <p:cNvSpPr/>
            <p:nvPr>
              <p:custDataLst>
                <p:tags r:id="rId4"/>
              </p:custDataLst>
            </p:nvPr>
          </p:nvSpPr>
          <p:spPr>
            <a:xfrm flipH="1">
              <a:off x="4127500" y="2509838"/>
              <a:ext cx="1944688" cy="334962"/>
            </a:xfrm>
            <a:prstGeom prst="homePlate">
              <a:avLst/>
            </a:prstGeom>
            <a:solidFill>
              <a:schemeClr val="accent1"/>
            </a:solidFill>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7" name="MH_SubTitle_1"/>
            <p:cNvSpPr>
              <a:spLocks noChangeArrowheads="1"/>
            </p:cNvSpPr>
            <p:nvPr>
              <p:custDataLst>
                <p:tags r:id="rId5"/>
              </p:custDataLst>
            </p:nvPr>
          </p:nvSpPr>
          <p:spPr bwMode="auto">
            <a:xfrm flipH="1">
              <a:off x="4173538" y="2535238"/>
              <a:ext cx="1758950" cy="284162"/>
            </a:xfrm>
            <a:prstGeom prst="homePlate">
              <a:avLst>
                <a:gd name="adj" fmla="val 5000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20000"/>
                </a:lnSpc>
                <a:defRPr/>
              </a:pPr>
              <a:endParaRPr lang="en-US" altLang="zh-CN" sz="1600" dirty="0">
                <a:solidFill>
                  <a:srgbClr val="51515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MH_Other_4"/>
            <p:cNvSpPr/>
            <p:nvPr>
              <p:custDataLst>
                <p:tags r:id="rId6"/>
              </p:custDataLst>
            </p:nvPr>
          </p:nvSpPr>
          <p:spPr>
            <a:xfrm flipH="1">
              <a:off x="4127500" y="3613151"/>
              <a:ext cx="1944688" cy="334963"/>
            </a:xfrm>
            <a:prstGeom prst="homePlate">
              <a:avLst/>
            </a:prstGeom>
            <a:solidFill>
              <a:schemeClr val="accent3"/>
            </a:solidFill>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9" name="MH_SubTitle_3"/>
            <p:cNvSpPr>
              <a:spLocks noChangeArrowheads="1"/>
            </p:cNvSpPr>
            <p:nvPr>
              <p:custDataLst>
                <p:tags r:id="rId7"/>
              </p:custDataLst>
            </p:nvPr>
          </p:nvSpPr>
          <p:spPr bwMode="auto">
            <a:xfrm flipH="1">
              <a:off x="4173538" y="3638551"/>
              <a:ext cx="1758950" cy="284163"/>
            </a:xfrm>
            <a:prstGeom prst="homePlate">
              <a:avLst>
                <a:gd name="adj" fmla="val 5000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20000"/>
                </a:lnSpc>
                <a:defRPr/>
              </a:pPr>
              <a:endParaRPr lang="en-US" altLang="zh-CN" sz="1600" dirty="0">
                <a:solidFill>
                  <a:srgbClr val="51515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MH_Other_5"/>
            <p:cNvSpPr/>
            <p:nvPr>
              <p:custDataLst>
                <p:tags r:id="rId8"/>
              </p:custDataLst>
            </p:nvPr>
          </p:nvSpPr>
          <p:spPr>
            <a:xfrm>
              <a:off x="6230939" y="3081338"/>
              <a:ext cx="1944687" cy="334962"/>
            </a:xfrm>
            <a:prstGeom prst="homePlate">
              <a:avLst/>
            </a:prstGeom>
            <a:solidFill>
              <a:schemeClr val="accent2"/>
            </a:solidFill>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81" name="MH_SubTitle_2"/>
            <p:cNvSpPr>
              <a:spLocks noChangeArrowheads="1"/>
            </p:cNvSpPr>
            <p:nvPr>
              <p:custDataLst>
                <p:tags r:id="rId9"/>
              </p:custDataLst>
            </p:nvPr>
          </p:nvSpPr>
          <p:spPr bwMode="auto">
            <a:xfrm>
              <a:off x="6370638" y="3106738"/>
              <a:ext cx="1757362" cy="284162"/>
            </a:xfrm>
            <a:prstGeom prst="homePlate">
              <a:avLst>
                <a:gd name="adj" fmla="val 4999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20000"/>
                </a:lnSpc>
                <a:defRPr/>
              </a:pPr>
              <a:endParaRPr lang="en-US" altLang="zh-CN" sz="1600" dirty="0">
                <a:solidFill>
                  <a:srgbClr val="51515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MH_Other_6"/>
            <p:cNvSpPr/>
            <p:nvPr>
              <p:custDataLst>
                <p:tags r:id="rId10"/>
              </p:custDataLst>
            </p:nvPr>
          </p:nvSpPr>
          <p:spPr>
            <a:xfrm>
              <a:off x="6230939" y="4184651"/>
              <a:ext cx="1944687" cy="334963"/>
            </a:xfrm>
            <a:prstGeom prst="homePlate">
              <a:avLst/>
            </a:prstGeom>
            <a:solidFill>
              <a:schemeClr val="accent5"/>
            </a:solidFill>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83" name="MH_SubTitle_4"/>
            <p:cNvSpPr>
              <a:spLocks noChangeArrowheads="1"/>
            </p:cNvSpPr>
            <p:nvPr>
              <p:custDataLst>
                <p:tags r:id="rId11"/>
              </p:custDataLst>
            </p:nvPr>
          </p:nvSpPr>
          <p:spPr bwMode="auto">
            <a:xfrm>
              <a:off x="6370638" y="4210051"/>
              <a:ext cx="1757362" cy="284163"/>
            </a:xfrm>
            <a:prstGeom prst="homePlate">
              <a:avLst>
                <a:gd name="adj" fmla="val 4999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20000"/>
                </a:lnSpc>
                <a:defRPr/>
              </a:pPr>
              <a:endParaRPr lang="en-US" altLang="zh-CN" sz="1600" dirty="0">
                <a:solidFill>
                  <a:srgbClr val="515151"/>
                </a:solidFill>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8" name="组合 17"/>
          <p:cNvGrpSpPr/>
          <p:nvPr/>
        </p:nvGrpSpPr>
        <p:grpSpPr>
          <a:xfrm>
            <a:off x="567531" y="457653"/>
            <a:ext cx="614363" cy="392543"/>
            <a:chOff x="3672114" y="-827314"/>
            <a:chExt cx="396844" cy="142875"/>
          </a:xfrm>
        </p:grpSpPr>
        <p:cxnSp>
          <p:nvCxnSpPr>
            <p:cNvPr id="20" name="直接连接符 19"/>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8819794" y="2642789"/>
            <a:ext cx="2313899" cy="656077"/>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矩形 31"/>
          <p:cNvSpPr/>
          <p:nvPr/>
        </p:nvSpPr>
        <p:spPr>
          <a:xfrm>
            <a:off x="3797301" y="2051182"/>
            <a:ext cx="202292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矩形 32"/>
          <p:cNvSpPr/>
          <p:nvPr/>
        </p:nvSpPr>
        <p:spPr>
          <a:xfrm>
            <a:off x="3797301" y="3446984"/>
            <a:ext cx="202292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矩形 33"/>
          <p:cNvSpPr/>
          <p:nvPr/>
        </p:nvSpPr>
        <p:spPr>
          <a:xfrm>
            <a:off x="6391219" y="2777174"/>
            <a:ext cx="202292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矩形 34"/>
          <p:cNvSpPr/>
          <p:nvPr/>
        </p:nvSpPr>
        <p:spPr>
          <a:xfrm>
            <a:off x="6391219" y="4172976"/>
            <a:ext cx="202292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矩形 35"/>
          <p:cNvSpPr/>
          <p:nvPr/>
        </p:nvSpPr>
        <p:spPr>
          <a:xfrm>
            <a:off x="8819794" y="4028672"/>
            <a:ext cx="2313899" cy="656077"/>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矩形 36"/>
          <p:cNvSpPr/>
          <p:nvPr/>
        </p:nvSpPr>
        <p:spPr>
          <a:xfrm>
            <a:off x="1120835" y="1959525"/>
            <a:ext cx="2313899" cy="656077"/>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矩形 37"/>
          <p:cNvSpPr/>
          <p:nvPr/>
        </p:nvSpPr>
        <p:spPr>
          <a:xfrm>
            <a:off x="1120835" y="3345408"/>
            <a:ext cx="2313899" cy="656077"/>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0" name="组合 29"/>
          <p:cNvGrpSpPr/>
          <p:nvPr/>
        </p:nvGrpSpPr>
        <p:grpSpPr>
          <a:xfrm>
            <a:off x="1407884" y="301759"/>
            <a:ext cx="4688116" cy="775044"/>
            <a:chOff x="2815770" y="4145761"/>
            <a:chExt cx="4688116" cy="775044"/>
          </a:xfrm>
        </p:grpSpPr>
        <p:sp>
          <p:nvSpPr>
            <p:cNvPr id="39" name="文本框 38"/>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文本框 39"/>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737662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par>
                          <p:cTn id="37" fill="hold">
                            <p:stCondLst>
                              <p:cond delay="2000"/>
                            </p:stCondLst>
                            <p:childTnLst>
                              <p:par>
                                <p:cTn id="38" presetID="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0-#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0-#ppt_w/2"/>
                                          </p:val>
                                        </p:tav>
                                        <p:tav tm="100000">
                                          <p:val>
                                            <p:strVal val="#ppt_x"/>
                                          </p:val>
                                        </p:tav>
                                      </p:tavLst>
                                    </p:anim>
                                    <p:anim calcmode="lin" valueType="num">
                                      <p:cBhvr additive="base">
                                        <p:cTn id="45" dur="500" fill="hold"/>
                                        <p:tgtEl>
                                          <p:spTgt spid="3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1+#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 presetClass="entr" presetSubtype="2"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组合 23"/>
          <p:cNvGrpSpPr/>
          <p:nvPr/>
        </p:nvGrpSpPr>
        <p:grpSpPr>
          <a:xfrm>
            <a:off x="567531" y="457653"/>
            <a:ext cx="614363" cy="392543"/>
            <a:chOff x="3672114" y="-827314"/>
            <a:chExt cx="396844" cy="142875"/>
          </a:xfrm>
        </p:grpSpPr>
        <p:cxnSp>
          <p:nvCxnSpPr>
            <p:cNvPr id="30" name="直接连接符 29"/>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364581" y="1955901"/>
            <a:ext cx="7462837" cy="990995"/>
            <a:chOff x="2364581" y="1671419"/>
            <a:chExt cx="7462837" cy="990995"/>
          </a:xfrm>
        </p:grpSpPr>
        <p:cxnSp>
          <p:nvCxnSpPr>
            <p:cNvPr id="14" name="MH_Other_1"/>
            <p:cNvCxnSpPr/>
            <p:nvPr>
              <p:custDataLst>
                <p:tags r:id="rId8"/>
              </p:custDataLst>
            </p:nvPr>
          </p:nvCxnSpPr>
          <p:spPr>
            <a:xfrm>
              <a:off x="2502021" y="2660627"/>
              <a:ext cx="7325397" cy="0"/>
            </a:xfrm>
            <a:prstGeom prst="line">
              <a:avLst/>
            </a:prstGeom>
            <a:ln>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MH_Other_2"/>
            <p:cNvSpPr/>
            <p:nvPr>
              <p:custDataLst>
                <p:tags r:id="rId9"/>
              </p:custDataLst>
            </p:nvPr>
          </p:nvSpPr>
          <p:spPr>
            <a:xfrm>
              <a:off x="2364581" y="1894889"/>
              <a:ext cx="835352" cy="767525"/>
            </a:xfrm>
            <a:prstGeom prst="flowChartDisplay">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lnSpc>
                  <a:spcPct val="150000"/>
                </a:lnSpc>
                <a:defRPr/>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MH_Other_3"/>
            <p:cNvSpPr/>
            <p:nvPr>
              <p:custDataLst>
                <p:tags r:id="rId10"/>
              </p:custDataLst>
            </p:nvPr>
          </p:nvSpPr>
          <p:spPr>
            <a:xfrm>
              <a:off x="2482387" y="1809212"/>
              <a:ext cx="835352" cy="767525"/>
            </a:xfrm>
            <a:prstGeom prst="flowChartDisp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scene3d>
                <a:camera prst="orthographicFront"/>
                <a:lightRig rig="threePt" dir="t"/>
              </a:scene3d>
              <a:sp3d contourW="12700"/>
            </a:bodyPr>
            <a:lstStyle/>
            <a:p>
              <a:pPr algn="ctr">
                <a:lnSpc>
                  <a:spcPct val="150000"/>
                </a:lnSpc>
                <a:defRPr/>
              </a:pPr>
              <a:r>
                <a:rPr lang="en-US" altLang="zh-CN"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endParaRPr lang="zh-CN" altLang="en-US"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7" name="组合 36"/>
            <p:cNvGrpSpPr/>
            <p:nvPr/>
          </p:nvGrpSpPr>
          <p:grpSpPr>
            <a:xfrm>
              <a:off x="3593980" y="1671419"/>
              <a:ext cx="6233437" cy="938234"/>
              <a:chOff x="874712" y="3325188"/>
              <a:chExt cx="6233437" cy="938234"/>
            </a:xfrm>
          </p:grpSpPr>
          <p:sp>
            <p:nvSpPr>
              <p:cNvPr id="38" name="矩形 37"/>
              <p:cNvSpPr/>
              <p:nvPr/>
            </p:nvSpPr>
            <p:spPr>
              <a:xfrm>
                <a:off x="874712" y="3677812"/>
                <a:ext cx="6233437" cy="5856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9" name="矩形 38"/>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4" name="组合 3"/>
          <p:cNvGrpSpPr/>
          <p:nvPr/>
        </p:nvGrpSpPr>
        <p:grpSpPr>
          <a:xfrm>
            <a:off x="2364581" y="3296991"/>
            <a:ext cx="7462837" cy="961619"/>
            <a:chOff x="2364581" y="3278683"/>
            <a:chExt cx="7462837" cy="961619"/>
          </a:xfrm>
        </p:grpSpPr>
        <p:cxnSp>
          <p:nvCxnSpPr>
            <p:cNvPr id="18" name="MH_Other_4"/>
            <p:cNvCxnSpPr/>
            <p:nvPr>
              <p:custDataLst>
                <p:tags r:id="rId5"/>
              </p:custDataLst>
            </p:nvPr>
          </p:nvCxnSpPr>
          <p:spPr>
            <a:xfrm>
              <a:off x="2502021" y="4238515"/>
              <a:ext cx="7325397" cy="0"/>
            </a:xfrm>
            <a:prstGeom prst="line">
              <a:avLst/>
            </a:prstGeom>
            <a:ln>
              <a:solidFill>
                <a:srgbClr val="DCDCDC"/>
              </a:solidFill>
            </a:ln>
          </p:spPr>
          <p:style>
            <a:lnRef idx="1">
              <a:schemeClr val="accent1"/>
            </a:lnRef>
            <a:fillRef idx="0">
              <a:schemeClr val="accent1"/>
            </a:fillRef>
            <a:effectRef idx="0">
              <a:schemeClr val="accent1"/>
            </a:effectRef>
            <a:fontRef idx="minor">
              <a:schemeClr val="tx1"/>
            </a:fontRef>
          </p:style>
        </p:cxnSp>
        <p:sp>
          <p:nvSpPr>
            <p:cNvPr id="19" name="MH_Other_5"/>
            <p:cNvSpPr/>
            <p:nvPr>
              <p:custDataLst>
                <p:tags r:id="rId6"/>
              </p:custDataLst>
            </p:nvPr>
          </p:nvSpPr>
          <p:spPr>
            <a:xfrm>
              <a:off x="2364581" y="3472777"/>
              <a:ext cx="835352" cy="767525"/>
            </a:xfrm>
            <a:prstGeom prst="flowChartDisplay">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lnSpc>
                  <a:spcPct val="150000"/>
                </a:lnSpc>
                <a:defRPr/>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MH_Other_6"/>
            <p:cNvSpPr/>
            <p:nvPr>
              <p:custDataLst>
                <p:tags r:id="rId7"/>
              </p:custDataLst>
            </p:nvPr>
          </p:nvSpPr>
          <p:spPr>
            <a:xfrm>
              <a:off x="2482387" y="3387100"/>
              <a:ext cx="835352" cy="767525"/>
            </a:xfrm>
            <a:prstGeom prst="flowChartDisp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scene3d>
                <a:camera prst="orthographicFront"/>
                <a:lightRig rig="threePt" dir="t"/>
              </a:scene3d>
              <a:sp3d contourW="12700"/>
            </a:bodyPr>
            <a:lstStyle/>
            <a:p>
              <a:pPr algn="ctr">
                <a:lnSpc>
                  <a:spcPct val="150000"/>
                </a:lnSpc>
                <a:defRPr/>
              </a:pPr>
              <a:r>
                <a:rPr lang="en-US" altLang="zh-CN"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a:t>
              </a:r>
              <a:endParaRPr lang="zh-CN" altLang="en-US"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0" name="组合 39"/>
            <p:cNvGrpSpPr/>
            <p:nvPr/>
          </p:nvGrpSpPr>
          <p:grpSpPr>
            <a:xfrm>
              <a:off x="3593980" y="3278683"/>
              <a:ext cx="6233437" cy="938234"/>
              <a:chOff x="874712" y="3325188"/>
              <a:chExt cx="6233437" cy="938234"/>
            </a:xfrm>
          </p:grpSpPr>
          <p:sp>
            <p:nvSpPr>
              <p:cNvPr id="41" name="矩形 40"/>
              <p:cNvSpPr/>
              <p:nvPr/>
            </p:nvSpPr>
            <p:spPr>
              <a:xfrm>
                <a:off x="874712" y="3677812"/>
                <a:ext cx="6233437" cy="5856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矩形 41"/>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5" name="组合 4"/>
          <p:cNvGrpSpPr/>
          <p:nvPr/>
        </p:nvGrpSpPr>
        <p:grpSpPr>
          <a:xfrm>
            <a:off x="2364581" y="4609108"/>
            <a:ext cx="7462837" cy="963151"/>
            <a:chOff x="2364581" y="4855038"/>
            <a:chExt cx="7462837" cy="963151"/>
          </a:xfrm>
        </p:grpSpPr>
        <p:cxnSp>
          <p:nvCxnSpPr>
            <p:cNvPr id="25" name="MH_Other_7"/>
            <p:cNvCxnSpPr/>
            <p:nvPr>
              <p:custDataLst>
                <p:tags r:id="rId2"/>
              </p:custDataLst>
            </p:nvPr>
          </p:nvCxnSpPr>
          <p:spPr>
            <a:xfrm>
              <a:off x="2502021" y="5816402"/>
              <a:ext cx="7325397" cy="0"/>
            </a:xfrm>
            <a:prstGeom prst="line">
              <a:avLst/>
            </a:prstGeom>
            <a:ln>
              <a:solidFill>
                <a:srgbClr val="DCDCDC"/>
              </a:solidFill>
            </a:ln>
          </p:spPr>
          <p:style>
            <a:lnRef idx="1">
              <a:schemeClr val="accent1"/>
            </a:lnRef>
            <a:fillRef idx="0">
              <a:schemeClr val="accent1"/>
            </a:fillRef>
            <a:effectRef idx="0">
              <a:schemeClr val="accent1"/>
            </a:effectRef>
            <a:fontRef idx="minor">
              <a:schemeClr val="tx1"/>
            </a:fontRef>
          </p:style>
        </p:cxnSp>
        <p:sp>
          <p:nvSpPr>
            <p:cNvPr id="29" name="MH_Other_8"/>
            <p:cNvSpPr/>
            <p:nvPr>
              <p:custDataLst>
                <p:tags r:id="rId3"/>
              </p:custDataLst>
            </p:nvPr>
          </p:nvSpPr>
          <p:spPr>
            <a:xfrm>
              <a:off x="2364581" y="5050664"/>
              <a:ext cx="835352" cy="767525"/>
            </a:xfrm>
            <a:prstGeom prst="flowChartDisplay">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lnSpc>
                  <a:spcPct val="150000"/>
                </a:lnSpc>
                <a:defRPr/>
              </a:pPr>
              <a:endPar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Other_9"/>
            <p:cNvSpPr/>
            <p:nvPr>
              <p:custDataLst>
                <p:tags r:id="rId4"/>
              </p:custDataLst>
            </p:nvPr>
          </p:nvSpPr>
          <p:spPr>
            <a:xfrm>
              <a:off x="2482387" y="4964987"/>
              <a:ext cx="835352" cy="767525"/>
            </a:xfrm>
            <a:prstGeom prst="flowChartDisp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anchor="ctr">
              <a:scene3d>
                <a:camera prst="orthographicFront"/>
                <a:lightRig rig="threePt" dir="t"/>
              </a:scene3d>
              <a:sp3d contourW="12700"/>
            </a:bodyPr>
            <a:lstStyle/>
            <a:p>
              <a:pPr algn="ctr">
                <a:lnSpc>
                  <a:spcPct val="150000"/>
                </a:lnSpc>
                <a:defRPr/>
              </a:pPr>
              <a:r>
                <a:rPr lang="en-US" altLang="zh-CN"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a:t>
              </a:r>
              <a:endParaRPr lang="zh-CN" altLang="en-US"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3" name="组合 42"/>
            <p:cNvGrpSpPr/>
            <p:nvPr/>
          </p:nvGrpSpPr>
          <p:grpSpPr>
            <a:xfrm>
              <a:off x="3593980" y="4855038"/>
              <a:ext cx="6233437" cy="938234"/>
              <a:chOff x="874712" y="3325188"/>
              <a:chExt cx="6233437" cy="938234"/>
            </a:xfrm>
          </p:grpSpPr>
          <p:sp>
            <p:nvSpPr>
              <p:cNvPr id="44" name="矩形 43"/>
              <p:cNvSpPr/>
              <p:nvPr/>
            </p:nvSpPr>
            <p:spPr>
              <a:xfrm>
                <a:off x="874712" y="3677812"/>
                <a:ext cx="6233437" cy="5856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矩形 44"/>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46" name="组合 45"/>
          <p:cNvGrpSpPr/>
          <p:nvPr/>
        </p:nvGrpSpPr>
        <p:grpSpPr>
          <a:xfrm>
            <a:off x="1407884" y="301759"/>
            <a:ext cx="4688116" cy="775044"/>
            <a:chOff x="2815770" y="4145761"/>
            <a:chExt cx="4688116" cy="775044"/>
          </a:xfrm>
        </p:grpSpPr>
        <p:sp>
          <p:nvSpPr>
            <p:cNvPr id="47" name="文本框 46"/>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文本框 47"/>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41338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1+#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968501" y="1854610"/>
            <a:ext cx="8255000" cy="2826520"/>
            <a:chOff x="2479676" y="2008188"/>
            <a:chExt cx="7061199" cy="2417763"/>
          </a:xfrm>
        </p:grpSpPr>
        <p:sp>
          <p:nvSpPr>
            <p:cNvPr id="27" name="MH_Other_1"/>
            <p:cNvSpPr/>
            <p:nvPr>
              <p:custDataLst>
                <p:tags r:id="rId2"/>
              </p:custDataLst>
            </p:nvPr>
          </p:nvSpPr>
          <p:spPr>
            <a:xfrm>
              <a:off x="5084764" y="2670175"/>
              <a:ext cx="1214437" cy="1397000"/>
            </a:xfrm>
            <a:custGeom>
              <a:avLst/>
              <a:gdLst>
                <a:gd name="connsiteX0" fmla="*/ 55983 w 1213711"/>
                <a:gd name="connsiteY0" fmla="*/ 654829 h 1964001"/>
                <a:gd name="connsiteX1" fmla="*/ 49673 w 1213711"/>
                <a:gd name="connsiteY1" fmla="*/ 672069 h 1964001"/>
                <a:gd name="connsiteX2" fmla="*/ 51723 w 1213711"/>
                <a:gd name="connsiteY2" fmla="*/ 663875 h 1964001"/>
                <a:gd name="connsiteX3" fmla="*/ 55600 w 1213711"/>
                <a:gd name="connsiteY3" fmla="*/ 654856 h 1964001"/>
                <a:gd name="connsiteX4" fmla="*/ 613877 w 1213711"/>
                <a:gd name="connsiteY4" fmla="*/ 566228 h 1964001"/>
                <a:gd name="connsiteX5" fmla="*/ 686422 w 1213711"/>
                <a:gd name="connsiteY5" fmla="*/ 566515 h 1964001"/>
                <a:gd name="connsiteX6" fmla="*/ 680444 w 1213711"/>
                <a:gd name="connsiteY6" fmla="*/ 581363 h 1964001"/>
                <a:gd name="connsiteX7" fmla="*/ 1102768 w 1213711"/>
                <a:gd name="connsiteY7" fmla="*/ 1854170 h 1964001"/>
                <a:gd name="connsiteX8" fmla="*/ 1213711 w 1213711"/>
                <a:gd name="connsiteY8" fmla="*/ 1936051 h 1964001"/>
                <a:gd name="connsiteX9" fmla="*/ 1182791 w 1213711"/>
                <a:gd name="connsiteY9" fmla="*/ 1944002 h 1964001"/>
                <a:gd name="connsiteX10" fmla="*/ 984400 w 1213711"/>
                <a:gd name="connsiteY10" fmla="*/ 1964001 h 1964001"/>
                <a:gd name="connsiteX11" fmla="*/ 0 w 1213711"/>
                <a:gd name="connsiteY11" fmla="*/ 979601 h 1964001"/>
                <a:gd name="connsiteX12" fmla="*/ 13285 w 1213711"/>
                <a:gd name="connsiteY12" fmla="*/ 817491 h 1964001"/>
                <a:gd name="connsiteX13" fmla="*/ 36987 w 1213711"/>
                <a:gd name="connsiteY13" fmla="*/ 722765 h 1964001"/>
                <a:gd name="connsiteX14" fmla="*/ 187990 w 1213711"/>
                <a:gd name="connsiteY14" fmla="*/ 656883 h 1964001"/>
                <a:gd name="connsiteX15" fmla="*/ 613877 w 1213711"/>
                <a:gd name="connsiteY15" fmla="*/ 566228 h 1964001"/>
                <a:gd name="connsiteX16" fmla="*/ 1079438 w 1213711"/>
                <a:gd name="connsiteY16" fmla="*/ 0 h 1964001"/>
                <a:gd name="connsiteX17" fmla="*/ 1085049 w 1213711"/>
                <a:gd name="connsiteY17" fmla="*/ 283 h 1964001"/>
                <a:gd name="connsiteX18" fmla="*/ 1109087 w 1213711"/>
                <a:gd name="connsiteY18" fmla="*/ 3952 h 1964001"/>
                <a:gd name="connsiteX19" fmla="*/ 1085047 w 1213711"/>
                <a:gd name="connsiteY19" fmla="*/ 283 h 1964001"/>
                <a:gd name="connsiteX0" fmla="*/ 55983 w 1213711"/>
                <a:gd name="connsiteY0" fmla="*/ 654546 h 1963718"/>
                <a:gd name="connsiteX1" fmla="*/ 49673 w 1213711"/>
                <a:gd name="connsiteY1" fmla="*/ 671786 h 1963718"/>
                <a:gd name="connsiteX2" fmla="*/ 51723 w 1213711"/>
                <a:gd name="connsiteY2" fmla="*/ 663592 h 1963718"/>
                <a:gd name="connsiteX3" fmla="*/ 55600 w 1213711"/>
                <a:gd name="connsiteY3" fmla="*/ 654573 h 1963718"/>
                <a:gd name="connsiteX4" fmla="*/ 55983 w 1213711"/>
                <a:gd name="connsiteY4" fmla="*/ 654546 h 1963718"/>
                <a:gd name="connsiteX5" fmla="*/ 613877 w 1213711"/>
                <a:gd name="connsiteY5" fmla="*/ 565945 h 1963718"/>
                <a:gd name="connsiteX6" fmla="*/ 686422 w 1213711"/>
                <a:gd name="connsiteY6" fmla="*/ 566232 h 1963718"/>
                <a:gd name="connsiteX7" fmla="*/ 680444 w 1213711"/>
                <a:gd name="connsiteY7" fmla="*/ 581080 h 1963718"/>
                <a:gd name="connsiteX8" fmla="*/ 1102768 w 1213711"/>
                <a:gd name="connsiteY8" fmla="*/ 1853887 h 1963718"/>
                <a:gd name="connsiteX9" fmla="*/ 1213711 w 1213711"/>
                <a:gd name="connsiteY9" fmla="*/ 1935768 h 1963718"/>
                <a:gd name="connsiteX10" fmla="*/ 1182791 w 1213711"/>
                <a:gd name="connsiteY10" fmla="*/ 1943719 h 1963718"/>
                <a:gd name="connsiteX11" fmla="*/ 984400 w 1213711"/>
                <a:gd name="connsiteY11" fmla="*/ 1963718 h 1963718"/>
                <a:gd name="connsiteX12" fmla="*/ 0 w 1213711"/>
                <a:gd name="connsiteY12" fmla="*/ 979318 h 1963718"/>
                <a:gd name="connsiteX13" fmla="*/ 13285 w 1213711"/>
                <a:gd name="connsiteY13" fmla="*/ 817208 h 1963718"/>
                <a:gd name="connsiteX14" fmla="*/ 36987 w 1213711"/>
                <a:gd name="connsiteY14" fmla="*/ 722482 h 1963718"/>
                <a:gd name="connsiteX15" fmla="*/ 187990 w 1213711"/>
                <a:gd name="connsiteY15" fmla="*/ 656600 h 1963718"/>
                <a:gd name="connsiteX16" fmla="*/ 613877 w 1213711"/>
                <a:gd name="connsiteY16" fmla="*/ 565945 h 1963718"/>
                <a:gd name="connsiteX17" fmla="*/ 1085047 w 1213711"/>
                <a:gd name="connsiteY17" fmla="*/ 0 h 1963718"/>
                <a:gd name="connsiteX18" fmla="*/ 1085049 w 1213711"/>
                <a:gd name="connsiteY18" fmla="*/ 0 h 1963718"/>
                <a:gd name="connsiteX19" fmla="*/ 1109087 w 1213711"/>
                <a:gd name="connsiteY19" fmla="*/ 3669 h 1963718"/>
                <a:gd name="connsiteX20" fmla="*/ 1085047 w 1213711"/>
                <a:gd name="connsiteY20" fmla="*/ 0 h 1963718"/>
                <a:gd name="connsiteX0" fmla="*/ 55983 w 1213711"/>
                <a:gd name="connsiteY0" fmla="*/ 654546 h 1963718"/>
                <a:gd name="connsiteX1" fmla="*/ 49673 w 1213711"/>
                <a:gd name="connsiteY1" fmla="*/ 671786 h 1963718"/>
                <a:gd name="connsiteX2" fmla="*/ 51723 w 1213711"/>
                <a:gd name="connsiteY2" fmla="*/ 663592 h 1963718"/>
                <a:gd name="connsiteX3" fmla="*/ 55600 w 1213711"/>
                <a:gd name="connsiteY3" fmla="*/ 654573 h 1963718"/>
                <a:gd name="connsiteX4" fmla="*/ 55983 w 1213711"/>
                <a:gd name="connsiteY4" fmla="*/ 654546 h 1963718"/>
                <a:gd name="connsiteX5" fmla="*/ 613877 w 1213711"/>
                <a:gd name="connsiteY5" fmla="*/ 565945 h 1963718"/>
                <a:gd name="connsiteX6" fmla="*/ 686422 w 1213711"/>
                <a:gd name="connsiteY6" fmla="*/ 566232 h 1963718"/>
                <a:gd name="connsiteX7" fmla="*/ 680444 w 1213711"/>
                <a:gd name="connsiteY7" fmla="*/ 581080 h 1963718"/>
                <a:gd name="connsiteX8" fmla="*/ 1102768 w 1213711"/>
                <a:gd name="connsiteY8" fmla="*/ 1853887 h 1963718"/>
                <a:gd name="connsiteX9" fmla="*/ 1213711 w 1213711"/>
                <a:gd name="connsiteY9" fmla="*/ 1935768 h 1963718"/>
                <a:gd name="connsiteX10" fmla="*/ 1182791 w 1213711"/>
                <a:gd name="connsiteY10" fmla="*/ 1943719 h 1963718"/>
                <a:gd name="connsiteX11" fmla="*/ 984400 w 1213711"/>
                <a:gd name="connsiteY11" fmla="*/ 1963718 h 1963718"/>
                <a:gd name="connsiteX12" fmla="*/ 0 w 1213711"/>
                <a:gd name="connsiteY12" fmla="*/ 979318 h 1963718"/>
                <a:gd name="connsiteX13" fmla="*/ 13285 w 1213711"/>
                <a:gd name="connsiteY13" fmla="*/ 817208 h 1963718"/>
                <a:gd name="connsiteX14" fmla="*/ 36987 w 1213711"/>
                <a:gd name="connsiteY14" fmla="*/ 722482 h 1963718"/>
                <a:gd name="connsiteX15" fmla="*/ 187990 w 1213711"/>
                <a:gd name="connsiteY15" fmla="*/ 656600 h 1963718"/>
                <a:gd name="connsiteX16" fmla="*/ 613877 w 1213711"/>
                <a:gd name="connsiteY16" fmla="*/ 565945 h 1963718"/>
                <a:gd name="connsiteX17" fmla="*/ 1085047 w 1213711"/>
                <a:gd name="connsiteY17" fmla="*/ 0 h 1963718"/>
                <a:gd name="connsiteX18" fmla="*/ 1085049 w 1213711"/>
                <a:gd name="connsiteY18" fmla="*/ 0 h 1963718"/>
                <a:gd name="connsiteX19" fmla="*/ 1085047 w 1213711"/>
                <a:gd name="connsiteY19" fmla="*/ 0 h 1963718"/>
                <a:gd name="connsiteX0" fmla="*/ 55983 w 1213711"/>
                <a:gd name="connsiteY0" fmla="*/ 88601 h 1397773"/>
                <a:gd name="connsiteX1" fmla="*/ 49673 w 1213711"/>
                <a:gd name="connsiteY1" fmla="*/ 105841 h 1397773"/>
                <a:gd name="connsiteX2" fmla="*/ 51723 w 1213711"/>
                <a:gd name="connsiteY2" fmla="*/ 97647 h 1397773"/>
                <a:gd name="connsiteX3" fmla="*/ 55600 w 1213711"/>
                <a:gd name="connsiteY3" fmla="*/ 88628 h 1397773"/>
                <a:gd name="connsiteX4" fmla="*/ 55983 w 1213711"/>
                <a:gd name="connsiteY4" fmla="*/ 88601 h 1397773"/>
                <a:gd name="connsiteX5" fmla="*/ 613877 w 1213711"/>
                <a:gd name="connsiteY5" fmla="*/ 0 h 1397773"/>
                <a:gd name="connsiteX6" fmla="*/ 686422 w 1213711"/>
                <a:gd name="connsiteY6" fmla="*/ 287 h 1397773"/>
                <a:gd name="connsiteX7" fmla="*/ 680444 w 1213711"/>
                <a:gd name="connsiteY7" fmla="*/ 15135 h 1397773"/>
                <a:gd name="connsiteX8" fmla="*/ 1102768 w 1213711"/>
                <a:gd name="connsiteY8" fmla="*/ 1287942 h 1397773"/>
                <a:gd name="connsiteX9" fmla="*/ 1213711 w 1213711"/>
                <a:gd name="connsiteY9" fmla="*/ 1369823 h 1397773"/>
                <a:gd name="connsiteX10" fmla="*/ 1182791 w 1213711"/>
                <a:gd name="connsiteY10" fmla="*/ 1377774 h 1397773"/>
                <a:gd name="connsiteX11" fmla="*/ 984400 w 1213711"/>
                <a:gd name="connsiteY11" fmla="*/ 1397773 h 1397773"/>
                <a:gd name="connsiteX12" fmla="*/ 0 w 1213711"/>
                <a:gd name="connsiteY12" fmla="*/ 413373 h 1397773"/>
                <a:gd name="connsiteX13" fmla="*/ 13285 w 1213711"/>
                <a:gd name="connsiteY13" fmla="*/ 251263 h 1397773"/>
                <a:gd name="connsiteX14" fmla="*/ 36987 w 1213711"/>
                <a:gd name="connsiteY14" fmla="*/ 156537 h 1397773"/>
                <a:gd name="connsiteX15" fmla="*/ 187990 w 1213711"/>
                <a:gd name="connsiteY15" fmla="*/ 90655 h 1397773"/>
                <a:gd name="connsiteX16" fmla="*/ 613877 w 1213711"/>
                <a:gd name="connsiteY16" fmla="*/ 0 h 1397773"/>
                <a:gd name="connsiteX0" fmla="*/ 55600 w 1213711"/>
                <a:gd name="connsiteY0" fmla="*/ 88628 h 1397773"/>
                <a:gd name="connsiteX1" fmla="*/ 49673 w 1213711"/>
                <a:gd name="connsiteY1" fmla="*/ 105841 h 1397773"/>
                <a:gd name="connsiteX2" fmla="*/ 51723 w 1213711"/>
                <a:gd name="connsiteY2" fmla="*/ 97647 h 1397773"/>
                <a:gd name="connsiteX3" fmla="*/ 55600 w 1213711"/>
                <a:gd name="connsiteY3" fmla="*/ 88628 h 1397773"/>
                <a:gd name="connsiteX4" fmla="*/ 613877 w 1213711"/>
                <a:gd name="connsiteY4" fmla="*/ 0 h 1397773"/>
                <a:gd name="connsiteX5" fmla="*/ 686422 w 1213711"/>
                <a:gd name="connsiteY5" fmla="*/ 287 h 1397773"/>
                <a:gd name="connsiteX6" fmla="*/ 680444 w 1213711"/>
                <a:gd name="connsiteY6" fmla="*/ 15135 h 1397773"/>
                <a:gd name="connsiteX7" fmla="*/ 1102768 w 1213711"/>
                <a:gd name="connsiteY7" fmla="*/ 1287942 h 1397773"/>
                <a:gd name="connsiteX8" fmla="*/ 1213711 w 1213711"/>
                <a:gd name="connsiteY8" fmla="*/ 1369823 h 1397773"/>
                <a:gd name="connsiteX9" fmla="*/ 1182791 w 1213711"/>
                <a:gd name="connsiteY9" fmla="*/ 1377774 h 1397773"/>
                <a:gd name="connsiteX10" fmla="*/ 984400 w 1213711"/>
                <a:gd name="connsiteY10" fmla="*/ 1397773 h 1397773"/>
                <a:gd name="connsiteX11" fmla="*/ 0 w 1213711"/>
                <a:gd name="connsiteY11" fmla="*/ 413373 h 1397773"/>
                <a:gd name="connsiteX12" fmla="*/ 13285 w 1213711"/>
                <a:gd name="connsiteY12" fmla="*/ 251263 h 1397773"/>
                <a:gd name="connsiteX13" fmla="*/ 36987 w 1213711"/>
                <a:gd name="connsiteY13" fmla="*/ 156537 h 1397773"/>
                <a:gd name="connsiteX14" fmla="*/ 187990 w 1213711"/>
                <a:gd name="connsiteY14" fmla="*/ 90655 h 1397773"/>
                <a:gd name="connsiteX15" fmla="*/ 613877 w 1213711"/>
                <a:gd name="connsiteY15" fmla="*/ 0 h 1397773"/>
                <a:gd name="connsiteX0" fmla="*/ 51723 w 1213711"/>
                <a:gd name="connsiteY0" fmla="*/ 97647 h 1397773"/>
                <a:gd name="connsiteX1" fmla="*/ 49673 w 1213711"/>
                <a:gd name="connsiteY1" fmla="*/ 105841 h 1397773"/>
                <a:gd name="connsiteX2" fmla="*/ 51723 w 1213711"/>
                <a:gd name="connsiteY2" fmla="*/ 97647 h 1397773"/>
                <a:gd name="connsiteX3" fmla="*/ 613877 w 1213711"/>
                <a:gd name="connsiteY3" fmla="*/ 0 h 1397773"/>
                <a:gd name="connsiteX4" fmla="*/ 686422 w 1213711"/>
                <a:gd name="connsiteY4" fmla="*/ 287 h 1397773"/>
                <a:gd name="connsiteX5" fmla="*/ 680444 w 1213711"/>
                <a:gd name="connsiteY5" fmla="*/ 15135 h 1397773"/>
                <a:gd name="connsiteX6" fmla="*/ 1102768 w 1213711"/>
                <a:gd name="connsiteY6" fmla="*/ 1287942 h 1397773"/>
                <a:gd name="connsiteX7" fmla="*/ 1213711 w 1213711"/>
                <a:gd name="connsiteY7" fmla="*/ 1369823 h 1397773"/>
                <a:gd name="connsiteX8" fmla="*/ 1182791 w 1213711"/>
                <a:gd name="connsiteY8" fmla="*/ 1377774 h 1397773"/>
                <a:gd name="connsiteX9" fmla="*/ 984400 w 1213711"/>
                <a:gd name="connsiteY9" fmla="*/ 1397773 h 1397773"/>
                <a:gd name="connsiteX10" fmla="*/ 0 w 1213711"/>
                <a:gd name="connsiteY10" fmla="*/ 413373 h 1397773"/>
                <a:gd name="connsiteX11" fmla="*/ 13285 w 1213711"/>
                <a:gd name="connsiteY11" fmla="*/ 251263 h 1397773"/>
                <a:gd name="connsiteX12" fmla="*/ 36987 w 1213711"/>
                <a:gd name="connsiteY12" fmla="*/ 156537 h 1397773"/>
                <a:gd name="connsiteX13" fmla="*/ 187990 w 1213711"/>
                <a:gd name="connsiteY13" fmla="*/ 90655 h 1397773"/>
                <a:gd name="connsiteX14" fmla="*/ 613877 w 1213711"/>
                <a:gd name="connsiteY14" fmla="*/ 0 h 1397773"/>
                <a:gd name="connsiteX0" fmla="*/ 613877 w 1213711"/>
                <a:gd name="connsiteY0" fmla="*/ 0 h 1397773"/>
                <a:gd name="connsiteX1" fmla="*/ 686422 w 1213711"/>
                <a:gd name="connsiteY1" fmla="*/ 287 h 1397773"/>
                <a:gd name="connsiteX2" fmla="*/ 680444 w 1213711"/>
                <a:gd name="connsiteY2" fmla="*/ 15135 h 1397773"/>
                <a:gd name="connsiteX3" fmla="*/ 1102768 w 1213711"/>
                <a:gd name="connsiteY3" fmla="*/ 1287942 h 1397773"/>
                <a:gd name="connsiteX4" fmla="*/ 1213711 w 1213711"/>
                <a:gd name="connsiteY4" fmla="*/ 1369823 h 1397773"/>
                <a:gd name="connsiteX5" fmla="*/ 1182791 w 1213711"/>
                <a:gd name="connsiteY5" fmla="*/ 1377774 h 1397773"/>
                <a:gd name="connsiteX6" fmla="*/ 984400 w 1213711"/>
                <a:gd name="connsiteY6" fmla="*/ 1397773 h 1397773"/>
                <a:gd name="connsiteX7" fmla="*/ 0 w 1213711"/>
                <a:gd name="connsiteY7" fmla="*/ 413373 h 1397773"/>
                <a:gd name="connsiteX8" fmla="*/ 13285 w 1213711"/>
                <a:gd name="connsiteY8" fmla="*/ 251263 h 1397773"/>
                <a:gd name="connsiteX9" fmla="*/ 36987 w 1213711"/>
                <a:gd name="connsiteY9" fmla="*/ 156537 h 1397773"/>
                <a:gd name="connsiteX10" fmla="*/ 187990 w 1213711"/>
                <a:gd name="connsiteY10" fmla="*/ 90655 h 1397773"/>
                <a:gd name="connsiteX11" fmla="*/ 613877 w 1213711"/>
                <a:gd name="connsiteY11" fmla="*/ 0 h 139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3711" h="1397773">
                  <a:moveTo>
                    <a:pt x="613877" y="0"/>
                  </a:moveTo>
                  <a:lnTo>
                    <a:pt x="686422" y="287"/>
                  </a:lnTo>
                  <a:lnTo>
                    <a:pt x="680444" y="15135"/>
                  </a:lnTo>
                  <a:cubicBezTo>
                    <a:pt x="540400" y="428948"/>
                    <a:pt x="659972" y="922195"/>
                    <a:pt x="1102768" y="1287942"/>
                  </a:cubicBezTo>
                  <a:lnTo>
                    <a:pt x="1213711" y="1369823"/>
                  </a:lnTo>
                  <a:lnTo>
                    <a:pt x="1182791" y="1377774"/>
                  </a:lnTo>
                  <a:cubicBezTo>
                    <a:pt x="1118709" y="1390887"/>
                    <a:pt x="1052359" y="1397773"/>
                    <a:pt x="984400" y="1397773"/>
                  </a:cubicBezTo>
                  <a:cubicBezTo>
                    <a:pt x="440731" y="1397773"/>
                    <a:pt x="0" y="957042"/>
                    <a:pt x="0" y="413373"/>
                  </a:cubicBezTo>
                  <a:cubicBezTo>
                    <a:pt x="0" y="358157"/>
                    <a:pt x="4546" y="304002"/>
                    <a:pt x="13285" y="251263"/>
                  </a:cubicBezTo>
                  <a:lnTo>
                    <a:pt x="36987" y="156537"/>
                  </a:lnTo>
                  <a:lnTo>
                    <a:pt x="187990" y="90655"/>
                  </a:lnTo>
                  <a:cubicBezTo>
                    <a:pt x="334757" y="35947"/>
                    <a:pt x="477716" y="6800"/>
                    <a:pt x="613877" y="0"/>
                  </a:cubicBezTo>
                  <a:close/>
                </a:path>
              </a:pathLst>
            </a:custGeom>
            <a:solidFill>
              <a:schemeClr val="accent3"/>
            </a:solidFill>
            <a:ln w="317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MH_Other_2"/>
            <p:cNvSpPr/>
            <p:nvPr>
              <p:custDataLst>
                <p:tags r:id="rId3"/>
              </p:custDataLst>
            </p:nvPr>
          </p:nvSpPr>
          <p:spPr>
            <a:xfrm rot="7200000">
              <a:off x="5391944" y="1924844"/>
              <a:ext cx="1238250" cy="1404938"/>
            </a:xfrm>
            <a:custGeom>
              <a:avLst/>
              <a:gdLst>
                <a:gd name="connsiteX0" fmla="*/ 132049 w 1237783"/>
                <a:gd name="connsiteY0" fmla="*/ 916409 h 1405772"/>
                <a:gd name="connsiteX1" fmla="*/ 33708 w 1237783"/>
                <a:gd name="connsiteY1" fmla="*/ 169427 h 1405772"/>
                <a:gd name="connsiteX2" fmla="*/ 41048 w 1237783"/>
                <a:gd name="connsiteY2" fmla="*/ 149769 h 1405772"/>
                <a:gd name="connsiteX3" fmla="*/ 180743 w 1237783"/>
                <a:gd name="connsiteY3" fmla="*/ 88821 h 1405772"/>
                <a:gd name="connsiteX4" fmla="*/ 572449 w 1237783"/>
                <a:gd name="connsiteY4" fmla="*/ 333 h 1405772"/>
                <a:gd name="connsiteX5" fmla="*/ 681958 w 1237783"/>
                <a:gd name="connsiteY5" fmla="*/ 0 h 1405772"/>
                <a:gd name="connsiteX6" fmla="*/ 680963 w 1237783"/>
                <a:gd name="connsiteY6" fmla="*/ 2470 h 1405772"/>
                <a:gd name="connsiteX7" fmla="*/ 1103287 w 1237783"/>
                <a:gd name="connsiteY7" fmla="*/ 1275277 h 1405772"/>
                <a:gd name="connsiteX8" fmla="*/ 1237783 w 1237783"/>
                <a:gd name="connsiteY8" fmla="*/ 1374540 h 1405772"/>
                <a:gd name="connsiteX9" fmla="*/ 1201125 w 1237783"/>
                <a:gd name="connsiteY9" fmla="*/ 1384762 h 1405772"/>
                <a:gd name="connsiteX10" fmla="*/ 1122167 w 1237783"/>
                <a:gd name="connsiteY10" fmla="*/ 1398538 h 1405772"/>
                <a:gd name="connsiteX11" fmla="*/ 1072551 w 1237783"/>
                <a:gd name="connsiteY11" fmla="*/ 1403751 h 1405772"/>
                <a:gd name="connsiteX12" fmla="*/ 910191 w 1237783"/>
                <a:gd name="connsiteY12" fmla="*/ 1403158 h 1405772"/>
                <a:gd name="connsiteX13" fmla="*/ 861001 w 1237783"/>
                <a:gd name="connsiteY13" fmla="*/ 1397084 h 1405772"/>
                <a:gd name="connsiteX14" fmla="*/ 729784 w 1237783"/>
                <a:gd name="connsiteY14" fmla="*/ 1375066 h 1405772"/>
                <a:gd name="connsiteX15" fmla="*/ 132049 w 1237783"/>
                <a:gd name="connsiteY15" fmla="*/ 916409 h 140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7783" h="1405772">
                  <a:moveTo>
                    <a:pt x="132049" y="916409"/>
                  </a:moveTo>
                  <a:cubicBezTo>
                    <a:pt x="-3868" y="680993"/>
                    <a:pt x="-31497" y="412773"/>
                    <a:pt x="33708" y="169427"/>
                  </a:cubicBezTo>
                  <a:lnTo>
                    <a:pt x="41048" y="149769"/>
                  </a:lnTo>
                  <a:lnTo>
                    <a:pt x="180743" y="88821"/>
                  </a:lnTo>
                  <a:cubicBezTo>
                    <a:pt x="315279" y="38672"/>
                    <a:pt x="446615" y="10002"/>
                    <a:pt x="572449" y="333"/>
                  </a:cubicBezTo>
                  <a:lnTo>
                    <a:pt x="681958" y="0"/>
                  </a:lnTo>
                  <a:lnTo>
                    <a:pt x="680963" y="2470"/>
                  </a:lnTo>
                  <a:cubicBezTo>
                    <a:pt x="540920" y="416283"/>
                    <a:pt x="660492" y="909530"/>
                    <a:pt x="1103287" y="1275277"/>
                  </a:cubicBezTo>
                  <a:lnTo>
                    <a:pt x="1237783" y="1374540"/>
                  </a:lnTo>
                  <a:lnTo>
                    <a:pt x="1201125" y="1384762"/>
                  </a:lnTo>
                  <a:lnTo>
                    <a:pt x="1122167" y="1398538"/>
                  </a:lnTo>
                  <a:lnTo>
                    <a:pt x="1072551" y="1403751"/>
                  </a:lnTo>
                  <a:cubicBezTo>
                    <a:pt x="1015652" y="1406682"/>
                    <a:pt x="961575" y="1406375"/>
                    <a:pt x="910191" y="1403158"/>
                  </a:cubicBezTo>
                  <a:lnTo>
                    <a:pt x="861001" y="1397084"/>
                  </a:lnTo>
                  <a:lnTo>
                    <a:pt x="729784" y="1375066"/>
                  </a:lnTo>
                  <a:cubicBezTo>
                    <a:pt x="486438" y="1309862"/>
                    <a:pt x="267967" y="1151824"/>
                    <a:pt x="132049" y="916409"/>
                  </a:cubicBezTo>
                  <a:close/>
                </a:path>
              </a:pathLst>
            </a:custGeom>
            <a:solidFill>
              <a:schemeClr val="accent1"/>
            </a:solidFill>
            <a:ln w="317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MH_Other_3"/>
            <p:cNvSpPr/>
            <p:nvPr>
              <p:custDataLst>
                <p:tags r:id="rId4"/>
              </p:custDataLst>
            </p:nvPr>
          </p:nvSpPr>
          <p:spPr>
            <a:xfrm rot="14400000">
              <a:off x="5891213" y="2563813"/>
              <a:ext cx="1217612" cy="1408112"/>
            </a:xfrm>
            <a:custGeom>
              <a:avLst/>
              <a:gdLst>
                <a:gd name="connsiteX0" fmla="*/ 1117091 w 1218654"/>
                <a:gd name="connsiteY0" fmla="*/ 988 h 1960766"/>
                <a:gd name="connsiteX1" fmla="*/ 1111437 w 1218654"/>
                <a:gd name="connsiteY1" fmla="*/ 1 h 1960766"/>
                <a:gd name="connsiteX2" fmla="*/ 1111437 w 1218654"/>
                <a:gd name="connsiteY2" fmla="*/ 0 h 1960766"/>
                <a:gd name="connsiteX3" fmla="*/ 1117091 w 1218654"/>
                <a:gd name="connsiteY3" fmla="*/ 987 h 1960766"/>
                <a:gd name="connsiteX4" fmla="*/ 1218654 w 1218654"/>
                <a:gd name="connsiteY4" fmla="*/ 1930532 h 1960766"/>
                <a:gd name="connsiteX5" fmla="*/ 1053075 w 1218654"/>
                <a:gd name="connsiteY5" fmla="*/ 1958315 h 1960766"/>
                <a:gd name="connsiteX6" fmla="*/ 492365 w 1218654"/>
                <a:gd name="connsiteY6" fmla="*/ 1828718 h 1960766"/>
                <a:gd name="connsiteX7" fmla="*/ 24012 w 1218654"/>
                <a:gd name="connsiteY7" fmla="*/ 759643 h 1960766"/>
                <a:gd name="connsiteX8" fmla="*/ 41600 w 1218654"/>
                <a:gd name="connsiteY8" fmla="*/ 696565 h 1960766"/>
                <a:gd name="connsiteX9" fmla="*/ 167979 w 1218654"/>
                <a:gd name="connsiteY9" fmla="*/ 641427 h 1960766"/>
                <a:gd name="connsiteX10" fmla="*/ 559685 w 1218654"/>
                <a:gd name="connsiteY10" fmla="*/ 552939 h 1960766"/>
                <a:gd name="connsiteX11" fmla="*/ 679594 w 1218654"/>
                <a:gd name="connsiteY11" fmla="*/ 552574 h 1960766"/>
                <a:gd name="connsiteX12" fmla="*/ 673699 w 1218654"/>
                <a:gd name="connsiteY12" fmla="*/ 567218 h 1960766"/>
                <a:gd name="connsiteX13" fmla="*/ 1096022 w 1218654"/>
                <a:gd name="connsiteY13" fmla="*/ 1840025 h 1960766"/>
                <a:gd name="connsiteX0" fmla="*/ 1117091 w 1218654"/>
                <a:gd name="connsiteY0" fmla="*/ 987 h 1960766"/>
                <a:gd name="connsiteX1" fmla="*/ 1111437 w 1218654"/>
                <a:gd name="connsiteY1" fmla="*/ 1 h 1960766"/>
                <a:gd name="connsiteX2" fmla="*/ 1111437 w 1218654"/>
                <a:gd name="connsiteY2" fmla="*/ 0 h 1960766"/>
                <a:gd name="connsiteX3" fmla="*/ 1117091 w 1218654"/>
                <a:gd name="connsiteY3" fmla="*/ 987 h 1960766"/>
                <a:gd name="connsiteX4" fmla="*/ 1218654 w 1218654"/>
                <a:gd name="connsiteY4" fmla="*/ 1930532 h 1960766"/>
                <a:gd name="connsiteX5" fmla="*/ 1053075 w 1218654"/>
                <a:gd name="connsiteY5" fmla="*/ 1958315 h 1960766"/>
                <a:gd name="connsiteX6" fmla="*/ 492365 w 1218654"/>
                <a:gd name="connsiteY6" fmla="*/ 1828718 h 1960766"/>
                <a:gd name="connsiteX7" fmla="*/ 24012 w 1218654"/>
                <a:gd name="connsiteY7" fmla="*/ 759643 h 1960766"/>
                <a:gd name="connsiteX8" fmla="*/ 41600 w 1218654"/>
                <a:gd name="connsiteY8" fmla="*/ 696565 h 1960766"/>
                <a:gd name="connsiteX9" fmla="*/ 167979 w 1218654"/>
                <a:gd name="connsiteY9" fmla="*/ 641427 h 1960766"/>
                <a:gd name="connsiteX10" fmla="*/ 559685 w 1218654"/>
                <a:gd name="connsiteY10" fmla="*/ 552939 h 1960766"/>
                <a:gd name="connsiteX11" fmla="*/ 679594 w 1218654"/>
                <a:gd name="connsiteY11" fmla="*/ 552574 h 1960766"/>
                <a:gd name="connsiteX12" fmla="*/ 673699 w 1218654"/>
                <a:gd name="connsiteY12" fmla="*/ 567218 h 1960766"/>
                <a:gd name="connsiteX13" fmla="*/ 1096022 w 1218654"/>
                <a:gd name="connsiteY13" fmla="*/ 1840025 h 1960766"/>
                <a:gd name="connsiteX14" fmla="*/ 1218654 w 1218654"/>
                <a:gd name="connsiteY14" fmla="*/ 1930532 h 1960766"/>
                <a:gd name="connsiteX0" fmla="*/ 1111437 w 1218654"/>
                <a:gd name="connsiteY0" fmla="*/ 0 h 1960766"/>
                <a:gd name="connsiteX1" fmla="*/ 1111437 w 1218654"/>
                <a:gd name="connsiteY1" fmla="*/ 1 h 1960766"/>
                <a:gd name="connsiteX2" fmla="*/ 1111437 w 1218654"/>
                <a:gd name="connsiteY2" fmla="*/ 0 h 1960766"/>
                <a:gd name="connsiteX3" fmla="*/ 1218654 w 1218654"/>
                <a:gd name="connsiteY3" fmla="*/ 1930532 h 1960766"/>
                <a:gd name="connsiteX4" fmla="*/ 1053075 w 1218654"/>
                <a:gd name="connsiteY4" fmla="*/ 1958315 h 1960766"/>
                <a:gd name="connsiteX5" fmla="*/ 492365 w 1218654"/>
                <a:gd name="connsiteY5" fmla="*/ 1828718 h 1960766"/>
                <a:gd name="connsiteX6" fmla="*/ 24012 w 1218654"/>
                <a:gd name="connsiteY6" fmla="*/ 759643 h 1960766"/>
                <a:gd name="connsiteX7" fmla="*/ 41600 w 1218654"/>
                <a:gd name="connsiteY7" fmla="*/ 696565 h 1960766"/>
                <a:gd name="connsiteX8" fmla="*/ 167979 w 1218654"/>
                <a:gd name="connsiteY8" fmla="*/ 641427 h 1960766"/>
                <a:gd name="connsiteX9" fmla="*/ 559685 w 1218654"/>
                <a:gd name="connsiteY9" fmla="*/ 552939 h 1960766"/>
                <a:gd name="connsiteX10" fmla="*/ 679594 w 1218654"/>
                <a:gd name="connsiteY10" fmla="*/ 552574 h 1960766"/>
                <a:gd name="connsiteX11" fmla="*/ 673699 w 1218654"/>
                <a:gd name="connsiteY11" fmla="*/ 567218 h 1960766"/>
                <a:gd name="connsiteX12" fmla="*/ 1096022 w 1218654"/>
                <a:gd name="connsiteY12" fmla="*/ 1840025 h 1960766"/>
                <a:gd name="connsiteX13" fmla="*/ 1218654 w 1218654"/>
                <a:gd name="connsiteY13" fmla="*/ 1930532 h 1960766"/>
                <a:gd name="connsiteX0" fmla="*/ 1218654 w 1218654"/>
                <a:gd name="connsiteY0" fmla="*/ 1377958 h 1408192"/>
                <a:gd name="connsiteX1" fmla="*/ 1053075 w 1218654"/>
                <a:gd name="connsiteY1" fmla="*/ 1405741 h 1408192"/>
                <a:gd name="connsiteX2" fmla="*/ 492365 w 1218654"/>
                <a:gd name="connsiteY2" fmla="*/ 1276144 h 1408192"/>
                <a:gd name="connsiteX3" fmla="*/ 24012 w 1218654"/>
                <a:gd name="connsiteY3" fmla="*/ 207069 h 1408192"/>
                <a:gd name="connsiteX4" fmla="*/ 41600 w 1218654"/>
                <a:gd name="connsiteY4" fmla="*/ 143991 h 1408192"/>
                <a:gd name="connsiteX5" fmla="*/ 167979 w 1218654"/>
                <a:gd name="connsiteY5" fmla="*/ 88853 h 1408192"/>
                <a:gd name="connsiteX6" fmla="*/ 559685 w 1218654"/>
                <a:gd name="connsiteY6" fmla="*/ 365 h 1408192"/>
                <a:gd name="connsiteX7" fmla="*/ 679594 w 1218654"/>
                <a:gd name="connsiteY7" fmla="*/ 0 h 1408192"/>
                <a:gd name="connsiteX8" fmla="*/ 673699 w 1218654"/>
                <a:gd name="connsiteY8" fmla="*/ 14644 h 1408192"/>
                <a:gd name="connsiteX9" fmla="*/ 1096022 w 1218654"/>
                <a:gd name="connsiteY9" fmla="*/ 1287451 h 1408192"/>
                <a:gd name="connsiteX10" fmla="*/ 1218654 w 1218654"/>
                <a:gd name="connsiteY10" fmla="*/ 1377958 h 140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654" h="1408192">
                  <a:moveTo>
                    <a:pt x="1218654" y="1377958"/>
                  </a:moveTo>
                  <a:lnTo>
                    <a:pt x="1053075" y="1405741"/>
                  </a:lnTo>
                  <a:cubicBezTo>
                    <a:pt x="863941" y="1419107"/>
                    <a:pt x="668927" y="1378082"/>
                    <a:pt x="492365" y="1276144"/>
                  </a:cubicBezTo>
                  <a:cubicBezTo>
                    <a:pt x="109815" y="1055278"/>
                    <a:pt x="-68409" y="616419"/>
                    <a:pt x="24012" y="207069"/>
                  </a:cubicBezTo>
                  <a:lnTo>
                    <a:pt x="41600" y="143991"/>
                  </a:lnTo>
                  <a:lnTo>
                    <a:pt x="167979" y="88853"/>
                  </a:lnTo>
                  <a:cubicBezTo>
                    <a:pt x="302515" y="38704"/>
                    <a:pt x="433852" y="10033"/>
                    <a:pt x="559685" y="365"/>
                  </a:cubicBezTo>
                  <a:lnTo>
                    <a:pt x="679594" y="0"/>
                  </a:lnTo>
                  <a:lnTo>
                    <a:pt x="673699" y="14644"/>
                  </a:lnTo>
                  <a:cubicBezTo>
                    <a:pt x="533655" y="428457"/>
                    <a:pt x="653227" y="921704"/>
                    <a:pt x="1096022" y="1287451"/>
                  </a:cubicBezTo>
                  <a:lnTo>
                    <a:pt x="1218654" y="1377958"/>
                  </a:lnTo>
                  <a:close/>
                </a:path>
              </a:pathLst>
            </a:custGeom>
            <a:solidFill>
              <a:schemeClr val="accent2"/>
            </a:solidFill>
            <a:ln w="317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17" name="MH_Other_4"/>
            <p:cNvCxnSpPr>
              <a:stCxn id="33" idx="12"/>
            </p:cNvCxnSpPr>
            <p:nvPr>
              <p:custDataLst>
                <p:tags r:id="rId5"/>
              </p:custDataLst>
            </p:nvPr>
          </p:nvCxnSpPr>
          <p:spPr>
            <a:xfrm flipH="1">
              <a:off x="2479676" y="2528888"/>
              <a:ext cx="2779713" cy="23812"/>
            </a:xfrm>
            <a:prstGeom prst="line">
              <a:avLst/>
            </a:prstGeom>
            <a:ln w="6350">
              <a:solidFill>
                <a:srgbClr val="D5D5D5"/>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1" name="MH_Other_5"/>
            <p:cNvCxnSpPr/>
            <p:nvPr>
              <p:custDataLst>
                <p:tags r:id="rId6"/>
              </p:custDataLst>
            </p:nvPr>
          </p:nvCxnSpPr>
          <p:spPr>
            <a:xfrm>
              <a:off x="3733961" y="4425950"/>
              <a:ext cx="4547233" cy="0"/>
            </a:xfrm>
            <a:prstGeom prst="line">
              <a:avLst/>
            </a:prstGeom>
            <a:ln w="6350">
              <a:solidFill>
                <a:srgbClr val="D5D5D5"/>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8" name="MH_Other_6"/>
            <p:cNvCxnSpPr/>
            <p:nvPr>
              <p:custDataLst>
                <p:tags r:id="rId7"/>
              </p:custDataLst>
            </p:nvPr>
          </p:nvCxnSpPr>
          <p:spPr>
            <a:xfrm>
              <a:off x="7021513" y="2881313"/>
              <a:ext cx="2519362" cy="0"/>
            </a:xfrm>
            <a:prstGeom prst="line">
              <a:avLst/>
            </a:prstGeom>
            <a:ln w="6350">
              <a:solidFill>
                <a:srgbClr val="D5D5D5"/>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6" name="MH_Other_7"/>
            <p:cNvCxnSpPr/>
            <p:nvPr>
              <p:custDataLst>
                <p:tags r:id="rId8"/>
              </p:custDataLst>
            </p:nvPr>
          </p:nvCxnSpPr>
          <p:spPr>
            <a:xfrm>
              <a:off x="6011863" y="4043364"/>
              <a:ext cx="0" cy="382587"/>
            </a:xfrm>
            <a:prstGeom prst="line">
              <a:avLst/>
            </a:prstGeom>
            <a:ln w="6350">
              <a:solidFill>
                <a:srgbClr val="D5D5D5"/>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67531" y="457653"/>
            <a:ext cx="614363" cy="392543"/>
            <a:chOff x="3672114" y="-827314"/>
            <a:chExt cx="396844" cy="142875"/>
          </a:xfrm>
        </p:grpSpPr>
        <p:cxnSp>
          <p:nvCxnSpPr>
            <p:cNvPr id="22" name="直接连接符 21"/>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434842" y="4867695"/>
            <a:ext cx="5441096" cy="938234"/>
            <a:chOff x="874713" y="3325188"/>
            <a:chExt cx="5441096" cy="938234"/>
          </a:xfrm>
        </p:grpSpPr>
        <p:sp>
          <p:nvSpPr>
            <p:cNvPr id="32" name="矩形 31"/>
            <p:cNvSpPr/>
            <p:nvPr/>
          </p:nvSpPr>
          <p:spPr>
            <a:xfrm>
              <a:off x="874713" y="3677812"/>
              <a:ext cx="5441096" cy="58561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矩形 33"/>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6" name="组合 35"/>
          <p:cNvGrpSpPr/>
          <p:nvPr/>
        </p:nvGrpSpPr>
        <p:grpSpPr>
          <a:xfrm>
            <a:off x="7611120" y="2476042"/>
            <a:ext cx="3082280" cy="1271354"/>
            <a:chOff x="874713" y="3274388"/>
            <a:chExt cx="3082280" cy="1271354"/>
          </a:xfrm>
        </p:grpSpPr>
        <p:sp>
          <p:nvSpPr>
            <p:cNvPr id="37" name="矩形 36"/>
            <p:cNvSpPr/>
            <p:nvPr/>
          </p:nvSpPr>
          <p:spPr>
            <a:xfrm>
              <a:off x="874713" y="3677812"/>
              <a:ext cx="3082280" cy="86793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矩形 37"/>
            <p:cNvSpPr/>
            <p:nvPr/>
          </p:nvSpPr>
          <p:spPr>
            <a:xfrm>
              <a:off x="874713" y="32743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9" name="组合 38"/>
          <p:cNvGrpSpPr/>
          <p:nvPr/>
        </p:nvGrpSpPr>
        <p:grpSpPr>
          <a:xfrm>
            <a:off x="1651516" y="2088437"/>
            <a:ext cx="3082280" cy="1271354"/>
            <a:chOff x="874713" y="3274388"/>
            <a:chExt cx="3082280" cy="1271354"/>
          </a:xfrm>
        </p:grpSpPr>
        <p:sp>
          <p:nvSpPr>
            <p:cNvPr id="40" name="矩形 39"/>
            <p:cNvSpPr/>
            <p:nvPr/>
          </p:nvSpPr>
          <p:spPr>
            <a:xfrm>
              <a:off x="874713" y="3677812"/>
              <a:ext cx="3082280" cy="86793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矩形 40"/>
            <p:cNvSpPr/>
            <p:nvPr/>
          </p:nvSpPr>
          <p:spPr>
            <a:xfrm>
              <a:off x="1715019" y="32743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2" name="组合 41"/>
          <p:cNvGrpSpPr/>
          <p:nvPr/>
        </p:nvGrpSpPr>
        <p:grpSpPr>
          <a:xfrm>
            <a:off x="1407884" y="301759"/>
            <a:ext cx="4688116" cy="775044"/>
            <a:chOff x="2815770" y="4145761"/>
            <a:chExt cx="4688116" cy="775044"/>
          </a:xfrm>
        </p:grpSpPr>
        <p:sp>
          <p:nvSpPr>
            <p:cNvPr id="43" name="文本框 42"/>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文本框 43"/>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105003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randombar(horizontal)">
                                      <p:cBhvr>
                                        <p:cTn id="20" dur="500"/>
                                        <p:tgtEl>
                                          <p:spTgt spid="39"/>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1+#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25257" y="1808681"/>
            <a:ext cx="3541486" cy="1818236"/>
          </a:xfrm>
          <a:prstGeom prst="rect">
            <a:avLst/>
          </a:prstGeom>
        </p:spPr>
      </p:pic>
      <p:sp>
        <p:nvSpPr>
          <p:cNvPr id="3" name="文本框 2"/>
          <p:cNvSpPr txBox="1"/>
          <p:nvPr/>
        </p:nvSpPr>
        <p:spPr>
          <a:xfrm>
            <a:off x="4485626" y="1082783"/>
            <a:ext cx="3220753" cy="1015663"/>
          </a:xfrm>
          <a:prstGeom prst="rect">
            <a:avLst/>
          </a:prstGeom>
          <a:noFill/>
        </p:spPr>
        <p:txBody>
          <a:bodyPr wrap="none" rtlCol="0">
            <a:spAutoFit/>
            <a:scene3d>
              <a:camera prst="orthographicFront"/>
              <a:lightRig rig="threePt" dir="t"/>
            </a:scene3d>
            <a:sp3d contourW="12700"/>
          </a:bodyPr>
          <a:lstStyle/>
          <a:p>
            <a:pPr algn="ctr"/>
            <a:r>
              <a:rPr lang="en-US" altLang="zh-CN"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03</a:t>
            </a:r>
            <a:endParaRPr lang="zh-CN" altLang="en-US"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4250687" y="4015135"/>
            <a:ext cx="3690626"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p:cNvSpPr txBox="1"/>
          <p:nvPr/>
        </p:nvSpPr>
        <p:spPr>
          <a:xfrm>
            <a:off x="2815771" y="4807525"/>
            <a:ext cx="656045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Tree>
    <p:extLst>
      <p:ext uri="{BB962C8B-B14F-4D97-AF65-F5344CB8AC3E}">
        <p14:creationId xmlns:p14="http://schemas.microsoft.com/office/powerpoint/2010/main" val="247954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308101" y="2021667"/>
            <a:ext cx="9575800" cy="2022506"/>
            <a:chOff x="2297114" y="2246314"/>
            <a:chExt cx="7448549" cy="1573211"/>
          </a:xfrm>
        </p:grpSpPr>
        <p:sp>
          <p:nvSpPr>
            <p:cNvPr id="93" name="MH_Other_1"/>
            <p:cNvSpPr/>
            <p:nvPr>
              <p:custDataLst>
                <p:tags r:id="rId2"/>
              </p:custDataLst>
            </p:nvPr>
          </p:nvSpPr>
          <p:spPr>
            <a:xfrm>
              <a:off x="2297114" y="2246314"/>
              <a:ext cx="1563687" cy="954087"/>
            </a:xfrm>
            <a:custGeom>
              <a:avLst/>
              <a:gdLst>
                <a:gd name="connsiteX0" fmla="*/ 679281 w 1358563"/>
                <a:gd name="connsiteY0" fmla="*/ 0 h 829714"/>
                <a:gd name="connsiteX1" fmla="*/ 804747 w 1358563"/>
                <a:gd name="connsiteY1" fmla="*/ 51969 h 829714"/>
                <a:gd name="connsiteX2" fmla="*/ 1306594 w 1358563"/>
                <a:gd name="connsiteY2" fmla="*/ 553816 h 829714"/>
                <a:gd name="connsiteX3" fmla="*/ 1306594 w 1358563"/>
                <a:gd name="connsiteY3" fmla="*/ 804747 h 829714"/>
                <a:gd name="connsiteX4" fmla="*/ 1281627 w 1358563"/>
                <a:gd name="connsiteY4" fmla="*/ 829714 h 829714"/>
                <a:gd name="connsiteX5" fmla="*/ 76936 w 1358563"/>
                <a:gd name="connsiteY5" fmla="*/ 829714 h 829714"/>
                <a:gd name="connsiteX6" fmla="*/ 51969 w 1358563"/>
                <a:gd name="connsiteY6" fmla="*/ 804747 h 829714"/>
                <a:gd name="connsiteX7" fmla="*/ 51969 w 1358563"/>
                <a:gd name="connsiteY7" fmla="*/ 553816 h 829714"/>
                <a:gd name="connsiteX8" fmla="*/ 553816 w 1358563"/>
                <a:gd name="connsiteY8" fmla="*/ 51969 h 829714"/>
                <a:gd name="connsiteX9" fmla="*/ 679281 w 1358563"/>
                <a:gd name="connsiteY9" fmla="*/ 0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563" h="829714">
                  <a:moveTo>
                    <a:pt x="679281" y="0"/>
                  </a:moveTo>
                  <a:cubicBezTo>
                    <a:pt x="724691" y="0"/>
                    <a:pt x="770100" y="17323"/>
                    <a:pt x="804747" y="51969"/>
                  </a:cubicBezTo>
                  <a:lnTo>
                    <a:pt x="1306594" y="553816"/>
                  </a:lnTo>
                  <a:cubicBezTo>
                    <a:pt x="1375886" y="623109"/>
                    <a:pt x="1375886" y="735455"/>
                    <a:pt x="1306594" y="804747"/>
                  </a:cubicBezTo>
                  <a:lnTo>
                    <a:pt x="1281627" y="829714"/>
                  </a:lnTo>
                  <a:lnTo>
                    <a:pt x="76936" y="829714"/>
                  </a:lnTo>
                  <a:lnTo>
                    <a:pt x="51969" y="804747"/>
                  </a:lnTo>
                  <a:cubicBezTo>
                    <a:pt x="-17323" y="735455"/>
                    <a:pt x="-17323" y="623109"/>
                    <a:pt x="51969" y="553816"/>
                  </a:cubicBezTo>
                  <a:lnTo>
                    <a:pt x="553816" y="51969"/>
                  </a:lnTo>
                  <a:cubicBezTo>
                    <a:pt x="588462" y="17323"/>
                    <a:pt x="633871" y="0"/>
                    <a:pt x="679281" y="0"/>
                  </a:cubicBezTo>
                  <a:close/>
                </a:path>
              </a:pathLst>
            </a:custGeom>
            <a:solidFill>
              <a:schemeClr val="accent1"/>
            </a:solidFill>
            <a:ln w="571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252000" anchor="ctr">
              <a:scene3d>
                <a:camera prst="orthographicFront"/>
                <a:lightRig rig="threePt" dir="t"/>
              </a:scene3d>
              <a:sp3d contourW="12700"/>
            </a:bodyPr>
            <a:lstStyle/>
            <a:p>
              <a:pPr algn="ctr">
                <a:defRPr/>
              </a:pPr>
              <a:r>
                <a:rPr lang="en-US" altLang="zh-CN"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endParaRPr lang="zh-CN" altLang="en-US"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MH_SubTitle_1"/>
            <p:cNvSpPr/>
            <p:nvPr>
              <p:custDataLst>
                <p:tags r:id="rId3"/>
              </p:custDataLst>
            </p:nvPr>
          </p:nvSpPr>
          <p:spPr>
            <a:xfrm>
              <a:off x="2298701" y="2867025"/>
              <a:ext cx="1560513" cy="952500"/>
            </a:xfrm>
            <a:custGeom>
              <a:avLst/>
              <a:gdLst>
                <a:gd name="connsiteX0" fmla="*/ 76936 w 1358563"/>
                <a:gd name="connsiteY0" fmla="*/ 0 h 829714"/>
                <a:gd name="connsiteX1" fmla="*/ 1281627 w 1358563"/>
                <a:gd name="connsiteY1" fmla="*/ 0 h 829714"/>
                <a:gd name="connsiteX2" fmla="*/ 1306594 w 1358563"/>
                <a:gd name="connsiteY2" fmla="*/ 24967 h 829714"/>
                <a:gd name="connsiteX3" fmla="*/ 1306594 w 1358563"/>
                <a:gd name="connsiteY3" fmla="*/ 275898 h 829714"/>
                <a:gd name="connsiteX4" fmla="*/ 804747 w 1358563"/>
                <a:gd name="connsiteY4" fmla="*/ 777745 h 829714"/>
                <a:gd name="connsiteX5" fmla="*/ 553816 w 1358563"/>
                <a:gd name="connsiteY5" fmla="*/ 777745 h 829714"/>
                <a:gd name="connsiteX6" fmla="*/ 51969 w 1358563"/>
                <a:gd name="connsiteY6" fmla="*/ 275898 h 829714"/>
                <a:gd name="connsiteX7" fmla="*/ 51969 w 1358563"/>
                <a:gd name="connsiteY7" fmla="*/ 24967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63" h="829714">
                  <a:moveTo>
                    <a:pt x="76936" y="0"/>
                  </a:moveTo>
                  <a:lnTo>
                    <a:pt x="1281627" y="0"/>
                  </a:lnTo>
                  <a:lnTo>
                    <a:pt x="1306594" y="24967"/>
                  </a:lnTo>
                  <a:cubicBezTo>
                    <a:pt x="1375886" y="94259"/>
                    <a:pt x="1375886" y="206605"/>
                    <a:pt x="1306594" y="275898"/>
                  </a:cubicBezTo>
                  <a:lnTo>
                    <a:pt x="804747" y="777745"/>
                  </a:lnTo>
                  <a:cubicBezTo>
                    <a:pt x="735454" y="847037"/>
                    <a:pt x="623108" y="847037"/>
                    <a:pt x="553816" y="777745"/>
                  </a:cubicBezTo>
                  <a:lnTo>
                    <a:pt x="51969" y="275898"/>
                  </a:lnTo>
                  <a:cubicBezTo>
                    <a:pt x="-17323" y="206605"/>
                    <a:pt x="-17323" y="94259"/>
                    <a:pt x="51969" y="24967"/>
                  </a:cubicBezTo>
                  <a:close/>
                </a:path>
              </a:pathLst>
            </a:custGeom>
            <a:solidFill>
              <a:srgbClr val="FFFFFF"/>
            </a:solidFill>
            <a:ln w="57150"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scene3d>
                <a:camera prst="orthographicFront"/>
                <a:lightRig rig="threePt" dir="t"/>
              </a:scene3d>
              <a:sp3d contourW="12700"/>
            </a:bodyPr>
            <a:lstStyle/>
            <a:p>
              <a:pPr algn="ctr">
                <a:defRPr/>
              </a:pPr>
              <a:r>
                <a:rPr lang="en-US" altLang="zh-CN" sz="2000" b="1">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LOREM</a:t>
              </a:r>
              <a:endParaRPr lang="zh-CN" altLang="en-US"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9" name="MH_Other_2"/>
            <p:cNvSpPr/>
            <p:nvPr>
              <p:custDataLst>
                <p:tags r:id="rId4"/>
              </p:custDataLst>
            </p:nvPr>
          </p:nvSpPr>
          <p:spPr>
            <a:xfrm>
              <a:off x="4259263" y="2246314"/>
              <a:ext cx="1562100" cy="954087"/>
            </a:xfrm>
            <a:custGeom>
              <a:avLst/>
              <a:gdLst>
                <a:gd name="connsiteX0" fmla="*/ 679281 w 1358563"/>
                <a:gd name="connsiteY0" fmla="*/ 0 h 829714"/>
                <a:gd name="connsiteX1" fmla="*/ 804747 w 1358563"/>
                <a:gd name="connsiteY1" fmla="*/ 51969 h 829714"/>
                <a:gd name="connsiteX2" fmla="*/ 1306594 w 1358563"/>
                <a:gd name="connsiteY2" fmla="*/ 553816 h 829714"/>
                <a:gd name="connsiteX3" fmla="*/ 1306594 w 1358563"/>
                <a:gd name="connsiteY3" fmla="*/ 804747 h 829714"/>
                <a:gd name="connsiteX4" fmla="*/ 1281627 w 1358563"/>
                <a:gd name="connsiteY4" fmla="*/ 829714 h 829714"/>
                <a:gd name="connsiteX5" fmla="*/ 76936 w 1358563"/>
                <a:gd name="connsiteY5" fmla="*/ 829714 h 829714"/>
                <a:gd name="connsiteX6" fmla="*/ 51969 w 1358563"/>
                <a:gd name="connsiteY6" fmla="*/ 804747 h 829714"/>
                <a:gd name="connsiteX7" fmla="*/ 51969 w 1358563"/>
                <a:gd name="connsiteY7" fmla="*/ 553816 h 829714"/>
                <a:gd name="connsiteX8" fmla="*/ 553816 w 1358563"/>
                <a:gd name="connsiteY8" fmla="*/ 51969 h 829714"/>
                <a:gd name="connsiteX9" fmla="*/ 679281 w 1358563"/>
                <a:gd name="connsiteY9" fmla="*/ 0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563" h="829714">
                  <a:moveTo>
                    <a:pt x="679281" y="0"/>
                  </a:moveTo>
                  <a:cubicBezTo>
                    <a:pt x="724691" y="0"/>
                    <a:pt x="770100" y="17323"/>
                    <a:pt x="804747" y="51969"/>
                  </a:cubicBezTo>
                  <a:lnTo>
                    <a:pt x="1306594" y="553816"/>
                  </a:lnTo>
                  <a:cubicBezTo>
                    <a:pt x="1375886" y="623109"/>
                    <a:pt x="1375886" y="735455"/>
                    <a:pt x="1306594" y="804747"/>
                  </a:cubicBezTo>
                  <a:lnTo>
                    <a:pt x="1281627" y="829714"/>
                  </a:lnTo>
                  <a:lnTo>
                    <a:pt x="76936" y="829714"/>
                  </a:lnTo>
                  <a:lnTo>
                    <a:pt x="51969" y="804747"/>
                  </a:lnTo>
                  <a:cubicBezTo>
                    <a:pt x="-17323" y="735455"/>
                    <a:pt x="-17323" y="623109"/>
                    <a:pt x="51969" y="553816"/>
                  </a:cubicBezTo>
                  <a:lnTo>
                    <a:pt x="553816" y="51969"/>
                  </a:lnTo>
                  <a:cubicBezTo>
                    <a:pt x="588462" y="17323"/>
                    <a:pt x="633871" y="0"/>
                    <a:pt x="679281" y="0"/>
                  </a:cubicBezTo>
                  <a:close/>
                </a:path>
              </a:pathLst>
            </a:custGeom>
            <a:solidFill>
              <a:schemeClr val="accent2"/>
            </a:solidFill>
            <a:ln w="571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252000" anchor="ctr">
              <a:scene3d>
                <a:camera prst="orthographicFront"/>
                <a:lightRig rig="threePt" dir="t"/>
              </a:scene3d>
              <a:sp3d contourW="12700"/>
            </a:bodyPr>
            <a:lstStyle/>
            <a:p>
              <a:pPr algn="ctr">
                <a:defRPr/>
              </a:pPr>
              <a:r>
                <a:rPr lang="en-US" altLang="zh-CN"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a:t>
              </a:r>
              <a:endParaRPr lang="zh-CN" altLang="en-US"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MH_SubTitle_2"/>
            <p:cNvSpPr/>
            <p:nvPr>
              <p:custDataLst>
                <p:tags r:id="rId5"/>
              </p:custDataLst>
            </p:nvPr>
          </p:nvSpPr>
          <p:spPr>
            <a:xfrm>
              <a:off x="4260851" y="2867025"/>
              <a:ext cx="1558925" cy="952500"/>
            </a:xfrm>
            <a:custGeom>
              <a:avLst/>
              <a:gdLst>
                <a:gd name="connsiteX0" fmla="*/ 76936 w 1358563"/>
                <a:gd name="connsiteY0" fmla="*/ 0 h 829714"/>
                <a:gd name="connsiteX1" fmla="*/ 1281627 w 1358563"/>
                <a:gd name="connsiteY1" fmla="*/ 0 h 829714"/>
                <a:gd name="connsiteX2" fmla="*/ 1306594 w 1358563"/>
                <a:gd name="connsiteY2" fmla="*/ 24967 h 829714"/>
                <a:gd name="connsiteX3" fmla="*/ 1306594 w 1358563"/>
                <a:gd name="connsiteY3" fmla="*/ 275898 h 829714"/>
                <a:gd name="connsiteX4" fmla="*/ 804747 w 1358563"/>
                <a:gd name="connsiteY4" fmla="*/ 777745 h 829714"/>
                <a:gd name="connsiteX5" fmla="*/ 553816 w 1358563"/>
                <a:gd name="connsiteY5" fmla="*/ 777745 h 829714"/>
                <a:gd name="connsiteX6" fmla="*/ 51969 w 1358563"/>
                <a:gd name="connsiteY6" fmla="*/ 275898 h 829714"/>
                <a:gd name="connsiteX7" fmla="*/ 51969 w 1358563"/>
                <a:gd name="connsiteY7" fmla="*/ 24967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63" h="829714">
                  <a:moveTo>
                    <a:pt x="76936" y="0"/>
                  </a:moveTo>
                  <a:lnTo>
                    <a:pt x="1281627" y="0"/>
                  </a:lnTo>
                  <a:lnTo>
                    <a:pt x="1306594" y="24967"/>
                  </a:lnTo>
                  <a:cubicBezTo>
                    <a:pt x="1375886" y="94259"/>
                    <a:pt x="1375886" y="206605"/>
                    <a:pt x="1306594" y="275898"/>
                  </a:cubicBezTo>
                  <a:lnTo>
                    <a:pt x="804747" y="777745"/>
                  </a:lnTo>
                  <a:cubicBezTo>
                    <a:pt x="735454" y="847037"/>
                    <a:pt x="623108" y="847037"/>
                    <a:pt x="553816" y="777745"/>
                  </a:cubicBezTo>
                  <a:lnTo>
                    <a:pt x="51969" y="275898"/>
                  </a:lnTo>
                  <a:cubicBezTo>
                    <a:pt x="-17323" y="206605"/>
                    <a:pt x="-17323" y="94259"/>
                    <a:pt x="51969" y="24967"/>
                  </a:cubicBezTo>
                  <a:close/>
                </a:path>
              </a:pathLst>
            </a:custGeom>
            <a:solidFill>
              <a:srgbClr val="FFFFFF"/>
            </a:solidFill>
            <a:ln w="57150" cmpd="sng">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scene3d>
                <a:camera prst="orthographicFront"/>
                <a:lightRig rig="threePt" dir="t"/>
              </a:scene3d>
              <a:sp3d contourW="12700"/>
            </a:bodyPr>
            <a:lstStyle/>
            <a:p>
              <a:pPr algn="ctr">
                <a:defRPr/>
              </a:pPr>
              <a:r>
                <a:rPr lang="en-US" altLang="zh-CN" sz="2000" b="1">
                  <a:solidFill>
                    <a:schemeClr val="accent2">
                      <a:lumMod val="75000"/>
                    </a:schemeClr>
                  </a:solidFill>
                  <a:latin typeface="Arial" panose="020B0604020202020204" pitchFamily="34" charset="0"/>
                  <a:cs typeface="Arial" panose="020B0604020202020204" pitchFamily="34" charset="0"/>
                  <a:sym typeface="Arial" panose="020B0604020202020204" pitchFamily="34" charset="0"/>
                </a:rPr>
                <a:t>LOREM</a:t>
              </a:r>
              <a:endParaRPr lang="zh-CN" altLang="en-US" sz="2000" b="1" dirty="0">
                <a:solidFill>
                  <a:schemeClr val="accent2">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4" name="MH_Other_3"/>
            <p:cNvSpPr/>
            <p:nvPr>
              <p:custDataLst>
                <p:tags r:id="rId6"/>
              </p:custDataLst>
            </p:nvPr>
          </p:nvSpPr>
          <p:spPr>
            <a:xfrm>
              <a:off x="6221413" y="2246314"/>
              <a:ext cx="1562100" cy="954087"/>
            </a:xfrm>
            <a:custGeom>
              <a:avLst/>
              <a:gdLst>
                <a:gd name="connsiteX0" fmla="*/ 679281 w 1358563"/>
                <a:gd name="connsiteY0" fmla="*/ 0 h 829714"/>
                <a:gd name="connsiteX1" fmla="*/ 804747 w 1358563"/>
                <a:gd name="connsiteY1" fmla="*/ 51969 h 829714"/>
                <a:gd name="connsiteX2" fmla="*/ 1306594 w 1358563"/>
                <a:gd name="connsiteY2" fmla="*/ 553816 h 829714"/>
                <a:gd name="connsiteX3" fmla="*/ 1306594 w 1358563"/>
                <a:gd name="connsiteY3" fmla="*/ 804747 h 829714"/>
                <a:gd name="connsiteX4" fmla="*/ 1281627 w 1358563"/>
                <a:gd name="connsiteY4" fmla="*/ 829714 h 829714"/>
                <a:gd name="connsiteX5" fmla="*/ 76936 w 1358563"/>
                <a:gd name="connsiteY5" fmla="*/ 829714 h 829714"/>
                <a:gd name="connsiteX6" fmla="*/ 51969 w 1358563"/>
                <a:gd name="connsiteY6" fmla="*/ 804747 h 829714"/>
                <a:gd name="connsiteX7" fmla="*/ 51969 w 1358563"/>
                <a:gd name="connsiteY7" fmla="*/ 553816 h 829714"/>
                <a:gd name="connsiteX8" fmla="*/ 553816 w 1358563"/>
                <a:gd name="connsiteY8" fmla="*/ 51969 h 829714"/>
                <a:gd name="connsiteX9" fmla="*/ 679281 w 1358563"/>
                <a:gd name="connsiteY9" fmla="*/ 0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563" h="829714">
                  <a:moveTo>
                    <a:pt x="679281" y="0"/>
                  </a:moveTo>
                  <a:cubicBezTo>
                    <a:pt x="724691" y="0"/>
                    <a:pt x="770100" y="17323"/>
                    <a:pt x="804747" y="51969"/>
                  </a:cubicBezTo>
                  <a:lnTo>
                    <a:pt x="1306594" y="553816"/>
                  </a:lnTo>
                  <a:cubicBezTo>
                    <a:pt x="1375886" y="623109"/>
                    <a:pt x="1375886" y="735455"/>
                    <a:pt x="1306594" y="804747"/>
                  </a:cubicBezTo>
                  <a:lnTo>
                    <a:pt x="1281627" y="829714"/>
                  </a:lnTo>
                  <a:lnTo>
                    <a:pt x="76936" y="829714"/>
                  </a:lnTo>
                  <a:lnTo>
                    <a:pt x="51969" y="804747"/>
                  </a:lnTo>
                  <a:cubicBezTo>
                    <a:pt x="-17323" y="735455"/>
                    <a:pt x="-17323" y="623109"/>
                    <a:pt x="51969" y="553816"/>
                  </a:cubicBezTo>
                  <a:lnTo>
                    <a:pt x="553816" y="51969"/>
                  </a:lnTo>
                  <a:cubicBezTo>
                    <a:pt x="588462" y="17323"/>
                    <a:pt x="633871" y="0"/>
                    <a:pt x="679281" y="0"/>
                  </a:cubicBezTo>
                  <a:close/>
                </a:path>
              </a:pathLst>
            </a:custGeom>
            <a:solidFill>
              <a:schemeClr val="accent3"/>
            </a:solidFill>
            <a:ln w="571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0" bIns="252000" anchor="ctr">
              <a:scene3d>
                <a:camera prst="orthographicFront"/>
                <a:lightRig rig="threePt" dir="t"/>
              </a:scene3d>
              <a:sp3d contourW="12700"/>
            </a:bodyPr>
            <a:lstStyle/>
            <a:p>
              <a:pPr algn="ctr">
                <a:defRPr/>
              </a:pPr>
              <a:r>
                <a:rPr lang="en-US" altLang="zh-CN"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a:t>
              </a:r>
              <a:endParaRPr lang="zh-CN" altLang="en-US"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MH_SubTitle_3"/>
            <p:cNvSpPr/>
            <p:nvPr>
              <p:custDataLst>
                <p:tags r:id="rId7"/>
              </p:custDataLst>
            </p:nvPr>
          </p:nvSpPr>
          <p:spPr>
            <a:xfrm>
              <a:off x="6221413" y="2867025"/>
              <a:ext cx="1560512" cy="952500"/>
            </a:xfrm>
            <a:custGeom>
              <a:avLst/>
              <a:gdLst>
                <a:gd name="connsiteX0" fmla="*/ 76936 w 1358563"/>
                <a:gd name="connsiteY0" fmla="*/ 0 h 829714"/>
                <a:gd name="connsiteX1" fmla="*/ 1281627 w 1358563"/>
                <a:gd name="connsiteY1" fmla="*/ 0 h 829714"/>
                <a:gd name="connsiteX2" fmla="*/ 1306594 w 1358563"/>
                <a:gd name="connsiteY2" fmla="*/ 24967 h 829714"/>
                <a:gd name="connsiteX3" fmla="*/ 1306594 w 1358563"/>
                <a:gd name="connsiteY3" fmla="*/ 275898 h 829714"/>
                <a:gd name="connsiteX4" fmla="*/ 804747 w 1358563"/>
                <a:gd name="connsiteY4" fmla="*/ 777745 h 829714"/>
                <a:gd name="connsiteX5" fmla="*/ 553816 w 1358563"/>
                <a:gd name="connsiteY5" fmla="*/ 777745 h 829714"/>
                <a:gd name="connsiteX6" fmla="*/ 51969 w 1358563"/>
                <a:gd name="connsiteY6" fmla="*/ 275898 h 829714"/>
                <a:gd name="connsiteX7" fmla="*/ 51969 w 1358563"/>
                <a:gd name="connsiteY7" fmla="*/ 24967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63" h="829714">
                  <a:moveTo>
                    <a:pt x="76936" y="0"/>
                  </a:moveTo>
                  <a:lnTo>
                    <a:pt x="1281627" y="0"/>
                  </a:lnTo>
                  <a:lnTo>
                    <a:pt x="1306594" y="24967"/>
                  </a:lnTo>
                  <a:cubicBezTo>
                    <a:pt x="1375886" y="94259"/>
                    <a:pt x="1375886" y="206605"/>
                    <a:pt x="1306594" y="275898"/>
                  </a:cubicBezTo>
                  <a:lnTo>
                    <a:pt x="804747" y="777745"/>
                  </a:lnTo>
                  <a:cubicBezTo>
                    <a:pt x="735454" y="847037"/>
                    <a:pt x="623108" y="847037"/>
                    <a:pt x="553816" y="777745"/>
                  </a:cubicBezTo>
                  <a:lnTo>
                    <a:pt x="51969" y="275898"/>
                  </a:lnTo>
                  <a:cubicBezTo>
                    <a:pt x="-17323" y="206605"/>
                    <a:pt x="-17323" y="94259"/>
                    <a:pt x="51969" y="24967"/>
                  </a:cubicBezTo>
                  <a:close/>
                </a:path>
              </a:pathLst>
            </a:custGeom>
            <a:solidFill>
              <a:srgbClr val="FFFFFF"/>
            </a:solidFill>
            <a:ln w="57150"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scene3d>
                <a:camera prst="orthographicFront"/>
                <a:lightRig rig="threePt" dir="t"/>
              </a:scene3d>
              <a:sp3d contourW="12700"/>
            </a:bodyPr>
            <a:lstStyle/>
            <a:p>
              <a:pPr algn="ctr">
                <a:defRPr/>
              </a:pPr>
              <a:r>
                <a:rPr lang="en-US" altLang="zh-CN" sz="2000" b="1">
                  <a:solidFill>
                    <a:schemeClr val="accent3">
                      <a:lumMod val="75000"/>
                    </a:schemeClr>
                  </a:solidFill>
                  <a:latin typeface="Arial" panose="020B0604020202020204" pitchFamily="34" charset="0"/>
                  <a:cs typeface="Arial" panose="020B0604020202020204" pitchFamily="34" charset="0"/>
                  <a:sym typeface="Arial" panose="020B0604020202020204" pitchFamily="34" charset="0"/>
                </a:rPr>
                <a:t>LOREM</a:t>
              </a:r>
              <a:endParaRPr lang="zh-CN" altLang="en-US" sz="2000" b="1" dirty="0">
                <a:solidFill>
                  <a:schemeClr val="accent3">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 name="MH_Other_4"/>
            <p:cNvSpPr/>
            <p:nvPr>
              <p:custDataLst>
                <p:tags r:id="rId8"/>
              </p:custDataLst>
            </p:nvPr>
          </p:nvSpPr>
          <p:spPr>
            <a:xfrm>
              <a:off x="8181975" y="2246314"/>
              <a:ext cx="1563688" cy="954087"/>
            </a:xfrm>
            <a:custGeom>
              <a:avLst/>
              <a:gdLst>
                <a:gd name="connsiteX0" fmla="*/ 679281 w 1358563"/>
                <a:gd name="connsiteY0" fmla="*/ 0 h 829714"/>
                <a:gd name="connsiteX1" fmla="*/ 804747 w 1358563"/>
                <a:gd name="connsiteY1" fmla="*/ 51969 h 829714"/>
                <a:gd name="connsiteX2" fmla="*/ 1306594 w 1358563"/>
                <a:gd name="connsiteY2" fmla="*/ 553816 h 829714"/>
                <a:gd name="connsiteX3" fmla="*/ 1306594 w 1358563"/>
                <a:gd name="connsiteY3" fmla="*/ 804747 h 829714"/>
                <a:gd name="connsiteX4" fmla="*/ 1281627 w 1358563"/>
                <a:gd name="connsiteY4" fmla="*/ 829714 h 829714"/>
                <a:gd name="connsiteX5" fmla="*/ 76936 w 1358563"/>
                <a:gd name="connsiteY5" fmla="*/ 829714 h 829714"/>
                <a:gd name="connsiteX6" fmla="*/ 51969 w 1358563"/>
                <a:gd name="connsiteY6" fmla="*/ 804747 h 829714"/>
                <a:gd name="connsiteX7" fmla="*/ 51969 w 1358563"/>
                <a:gd name="connsiteY7" fmla="*/ 553816 h 829714"/>
                <a:gd name="connsiteX8" fmla="*/ 553816 w 1358563"/>
                <a:gd name="connsiteY8" fmla="*/ 51969 h 829714"/>
                <a:gd name="connsiteX9" fmla="*/ 679281 w 1358563"/>
                <a:gd name="connsiteY9" fmla="*/ 0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563" h="829714">
                  <a:moveTo>
                    <a:pt x="679281" y="0"/>
                  </a:moveTo>
                  <a:cubicBezTo>
                    <a:pt x="724691" y="0"/>
                    <a:pt x="770100" y="17323"/>
                    <a:pt x="804747" y="51969"/>
                  </a:cubicBezTo>
                  <a:lnTo>
                    <a:pt x="1306594" y="553816"/>
                  </a:lnTo>
                  <a:cubicBezTo>
                    <a:pt x="1375886" y="623109"/>
                    <a:pt x="1375886" y="735455"/>
                    <a:pt x="1306594" y="804747"/>
                  </a:cubicBezTo>
                  <a:lnTo>
                    <a:pt x="1281627" y="829714"/>
                  </a:lnTo>
                  <a:lnTo>
                    <a:pt x="76936" y="829714"/>
                  </a:lnTo>
                  <a:lnTo>
                    <a:pt x="51969" y="804747"/>
                  </a:lnTo>
                  <a:cubicBezTo>
                    <a:pt x="-17323" y="735455"/>
                    <a:pt x="-17323" y="623109"/>
                    <a:pt x="51969" y="553816"/>
                  </a:cubicBezTo>
                  <a:lnTo>
                    <a:pt x="553816" y="51969"/>
                  </a:lnTo>
                  <a:cubicBezTo>
                    <a:pt x="588462" y="17323"/>
                    <a:pt x="633871" y="0"/>
                    <a:pt x="679281" y="0"/>
                  </a:cubicBezTo>
                  <a:close/>
                </a:path>
              </a:pathLst>
            </a:custGeom>
            <a:solidFill>
              <a:schemeClr val="accent4"/>
            </a:solidFill>
            <a:ln w="5715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252000" anchor="ctr">
              <a:scene3d>
                <a:camera prst="orthographicFront"/>
                <a:lightRig rig="threePt" dir="t"/>
              </a:scene3d>
              <a:sp3d contourW="12700"/>
            </a:bodyPr>
            <a:lstStyle/>
            <a:p>
              <a:pPr algn="ctr">
                <a:defRPr/>
              </a:pPr>
              <a:r>
                <a:rPr lang="en-US" altLang="zh-CN"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a:t>
              </a:r>
              <a:endParaRPr lang="zh-CN" altLang="en-US" sz="36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MH_SubTitle_4"/>
            <p:cNvSpPr/>
            <p:nvPr>
              <p:custDataLst>
                <p:tags r:id="rId9"/>
              </p:custDataLst>
            </p:nvPr>
          </p:nvSpPr>
          <p:spPr>
            <a:xfrm>
              <a:off x="8183564" y="2867025"/>
              <a:ext cx="1558925" cy="952500"/>
            </a:xfrm>
            <a:custGeom>
              <a:avLst/>
              <a:gdLst>
                <a:gd name="connsiteX0" fmla="*/ 76936 w 1358563"/>
                <a:gd name="connsiteY0" fmla="*/ 0 h 829714"/>
                <a:gd name="connsiteX1" fmla="*/ 1281627 w 1358563"/>
                <a:gd name="connsiteY1" fmla="*/ 0 h 829714"/>
                <a:gd name="connsiteX2" fmla="*/ 1306594 w 1358563"/>
                <a:gd name="connsiteY2" fmla="*/ 24967 h 829714"/>
                <a:gd name="connsiteX3" fmla="*/ 1306594 w 1358563"/>
                <a:gd name="connsiteY3" fmla="*/ 275898 h 829714"/>
                <a:gd name="connsiteX4" fmla="*/ 804747 w 1358563"/>
                <a:gd name="connsiteY4" fmla="*/ 777745 h 829714"/>
                <a:gd name="connsiteX5" fmla="*/ 553816 w 1358563"/>
                <a:gd name="connsiteY5" fmla="*/ 777745 h 829714"/>
                <a:gd name="connsiteX6" fmla="*/ 51969 w 1358563"/>
                <a:gd name="connsiteY6" fmla="*/ 275898 h 829714"/>
                <a:gd name="connsiteX7" fmla="*/ 51969 w 1358563"/>
                <a:gd name="connsiteY7" fmla="*/ 24967 h 8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63" h="829714">
                  <a:moveTo>
                    <a:pt x="76936" y="0"/>
                  </a:moveTo>
                  <a:lnTo>
                    <a:pt x="1281627" y="0"/>
                  </a:lnTo>
                  <a:lnTo>
                    <a:pt x="1306594" y="24967"/>
                  </a:lnTo>
                  <a:cubicBezTo>
                    <a:pt x="1375886" y="94259"/>
                    <a:pt x="1375886" y="206605"/>
                    <a:pt x="1306594" y="275898"/>
                  </a:cubicBezTo>
                  <a:lnTo>
                    <a:pt x="804747" y="777745"/>
                  </a:lnTo>
                  <a:cubicBezTo>
                    <a:pt x="735454" y="847037"/>
                    <a:pt x="623108" y="847037"/>
                    <a:pt x="553816" y="777745"/>
                  </a:cubicBezTo>
                  <a:lnTo>
                    <a:pt x="51969" y="275898"/>
                  </a:lnTo>
                  <a:cubicBezTo>
                    <a:pt x="-17323" y="206605"/>
                    <a:pt x="-17323" y="94259"/>
                    <a:pt x="51969" y="24967"/>
                  </a:cubicBezTo>
                  <a:close/>
                </a:path>
              </a:pathLst>
            </a:custGeom>
            <a:solidFill>
              <a:srgbClr val="FFFFFF"/>
            </a:solidFill>
            <a:ln w="57150" cmpd="sng">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scene3d>
                <a:camera prst="orthographicFront"/>
                <a:lightRig rig="threePt" dir="t"/>
              </a:scene3d>
              <a:sp3d contourW="12700"/>
            </a:bodyPr>
            <a:lstStyle/>
            <a:p>
              <a:pPr algn="ctr">
                <a:defRPr/>
              </a:pPr>
              <a:r>
                <a:rPr lang="en-US" altLang="zh-CN" sz="2000" b="1" dirty="0">
                  <a:solidFill>
                    <a:schemeClr val="accent4">
                      <a:lumMod val="75000"/>
                    </a:schemeClr>
                  </a:solidFill>
                  <a:latin typeface="Arial" panose="020B0604020202020204" pitchFamily="34" charset="0"/>
                  <a:cs typeface="Arial" panose="020B0604020202020204" pitchFamily="34" charset="0"/>
                  <a:sym typeface="Arial" panose="020B0604020202020204" pitchFamily="34" charset="0"/>
                </a:rPr>
                <a:t>LOREM</a:t>
              </a:r>
              <a:endParaRPr lang="zh-CN" altLang="en-US" sz="2000" b="1" dirty="0">
                <a:solidFill>
                  <a:schemeClr val="accent4">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6" name="组合 15"/>
          <p:cNvGrpSpPr/>
          <p:nvPr/>
        </p:nvGrpSpPr>
        <p:grpSpPr>
          <a:xfrm>
            <a:off x="567531" y="457653"/>
            <a:ext cx="614363" cy="392543"/>
            <a:chOff x="3672114" y="-827314"/>
            <a:chExt cx="396844" cy="142875"/>
          </a:xfrm>
        </p:grpSpPr>
        <p:cxnSp>
          <p:nvCxnSpPr>
            <p:cNvPr id="17" name="直接连接符 16"/>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192246" y="4314145"/>
            <a:ext cx="2241974" cy="1220554"/>
            <a:chOff x="1417544" y="3325188"/>
            <a:chExt cx="2241974" cy="1220554"/>
          </a:xfrm>
        </p:grpSpPr>
        <p:sp>
          <p:nvSpPr>
            <p:cNvPr id="26" name="矩形 25"/>
            <p:cNvSpPr/>
            <p:nvPr/>
          </p:nvSpPr>
          <p:spPr>
            <a:xfrm>
              <a:off x="1417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矩形 26"/>
            <p:cNvSpPr/>
            <p:nvPr/>
          </p:nvSpPr>
          <p:spPr>
            <a:xfrm>
              <a:off x="1417544" y="3325188"/>
              <a:ext cx="224197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8" name="组合 27"/>
          <p:cNvGrpSpPr/>
          <p:nvPr/>
        </p:nvGrpSpPr>
        <p:grpSpPr>
          <a:xfrm>
            <a:off x="3713750" y="4314145"/>
            <a:ext cx="2241974" cy="1220554"/>
            <a:chOff x="1417544" y="3325188"/>
            <a:chExt cx="2241974" cy="1220554"/>
          </a:xfrm>
        </p:grpSpPr>
        <p:sp>
          <p:nvSpPr>
            <p:cNvPr id="29" name="矩形 28"/>
            <p:cNvSpPr/>
            <p:nvPr/>
          </p:nvSpPr>
          <p:spPr>
            <a:xfrm>
              <a:off x="1417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29"/>
            <p:cNvSpPr/>
            <p:nvPr/>
          </p:nvSpPr>
          <p:spPr>
            <a:xfrm>
              <a:off x="1417544" y="3325188"/>
              <a:ext cx="224197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1" name="组合 30"/>
          <p:cNvGrpSpPr/>
          <p:nvPr/>
        </p:nvGrpSpPr>
        <p:grpSpPr>
          <a:xfrm>
            <a:off x="6235255" y="4314145"/>
            <a:ext cx="2241974" cy="1220554"/>
            <a:chOff x="1417544" y="3325188"/>
            <a:chExt cx="2241974" cy="1220554"/>
          </a:xfrm>
        </p:grpSpPr>
        <p:sp>
          <p:nvSpPr>
            <p:cNvPr id="32" name="矩形 31"/>
            <p:cNvSpPr/>
            <p:nvPr/>
          </p:nvSpPr>
          <p:spPr>
            <a:xfrm>
              <a:off x="1417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矩形 32"/>
            <p:cNvSpPr/>
            <p:nvPr/>
          </p:nvSpPr>
          <p:spPr>
            <a:xfrm>
              <a:off x="1417544" y="3325188"/>
              <a:ext cx="224197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9" name="组合 38"/>
          <p:cNvGrpSpPr/>
          <p:nvPr/>
        </p:nvGrpSpPr>
        <p:grpSpPr>
          <a:xfrm>
            <a:off x="8756762" y="4314145"/>
            <a:ext cx="2241974" cy="1220554"/>
            <a:chOff x="1417544" y="3325188"/>
            <a:chExt cx="2241974" cy="1220554"/>
          </a:xfrm>
        </p:grpSpPr>
        <p:sp>
          <p:nvSpPr>
            <p:cNvPr id="40" name="矩形 39"/>
            <p:cNvSpPr/>
            <p:nvPr/>
          </p:nvSpPr>
          <p:spPr>
            <a:xfrm>
              <a:off x="1417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矩形 40"/>
            <p:cNvSpPr/>
            <p:nvPr/>
          </p:nvSpPr>
          <p:spPr>
            <a:xfrm>
              <a:off x="1417544" y="3325188"/>
              <a:ext cx="2241974"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2" name="组合 41"/>
          <p:cNvGrpSpPr/>
          <p:nvPr/>
        </p:nvGrpSpPr>
        <p:grpSpPr>
          <a:xfrm>
            <a:off x="1407884" y="301759"/>
            <a:ext cx="4688116" cy="775044"/>
            <a:chOff x="2815770" y="4145761"/>
            <a:chExt cx="4688116" cy="775044"/>
          </a:xfrm>
        </p:grpSpPr>
        <p:sp>
          <p:nvSpPr>
            <p:cNvPr id="43" name="文本框 42"/>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文本框 43"/>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969856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1+#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7531" y="457653"/>
            <a:ext cx="614363" cy="392543"/>
            <a:chOff x="3672114" y="-827314"/>
            <a:chExt cx="396844" cy="142875"/>
          </a:xfrm>
        </p:grpSpPr>
        <p:cxnSp>
          <p:nvCxnSpPr>
            <p:cNvPr id="5" name="直接连接符 4"/>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079500" y="4249338"/>
            <a:ext cx="2921000" cy="1220554"/>
            <a:chOff x="874713" y="3325188"/>
            <a:chExt cx="2921000" cy="1220554"/>
          </a:xfrm>
        </p:grpSpPr>
        <p:sp>
          <p:nvSpPr>
            <p:cNvPr id="11" name="矩形 10"/>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7" name="组合 16"/>
          <p:cNvGrpSpPr/>
          <p:nvPr/>
        </p:nvGrpSpPr>
        <p:grpSpPr>
          <a:xfrm>
            <a:off x="4635500" y="4249338"/>
            <a:ext cx="2921000" cy="1220554"/>
            <a:chOff x="874713" y="3325188"/>
            <a:chExt cx="2921000" cy="1220554"/>
          </a:xfrm>
        </p:grpSpPr>
        <p:sp>
          <p:nvSpPr>
            <p:cNvPr id="18" name="矩形 17"/>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矩形 18"/>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0" name="组合 19"/>
          <p:cNvGrpSpPr/>
          <p:nvPr/>
        </p:nvGrpSpPr>
        <p:grpSpPr>
          <a:xfrm>
            <a:off x="8191500" y="4249338"/>
            <a:ext cx="2921000" cy="1220554"/>
            <a:chOff x="874713" y="3325188"/>
            <a:chExt cx="2921000" cy="1220554"/>
          </a:xfrm>
        </p:grpSpPr>
        <p:sp>
          <p:nvSpPr>
            <p:cNvPr id="21" name="矩形 20"/>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矩形 21"/>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pic>
        <p:nvPicPr>
          <p:cNvPr id="29" name="图片占位符 2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008" r="5008"/>
          <a:stretch>
            <a:fillRect/>
          </a:stretch>
        </p:blipFill>
        <p:spPr/>
      </p:pic>
      <p:pic>
        <p:nvPicPr>
          <p:cNvPr id="30" name="图片占位符 2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7419" r="7419"/>
          <a:stretch>
            <a:fillRect/>
          </a:stretch>
        </p:blipFill>
        <p:spPr/>
      </p:pic>
      <p:pic>
        <p:nvPicPr>
          <p:cNvPr id="31" name="图片占位符 3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933" r="1933"/>
          <a:stretch>
            <a:fillRect/>
          </a:stretch>
        </p:blipFill>
        <p:spPr/>
      </p:pic>
      <p:grpSp>
        <p:nvGrpSpPr>
          <p:cNvPr id="23" name="组合 22"/>
          <p:cNvGrpSpPr/>
          <p:nvPr/>
        </p:nvGrpSpPr>
        <p:grpSpPr>
          <a:xfrm>
            <a:off x="1407884" y="301759"/>
            <a:ext cx="4688116" cy="775044"/>
            <a:chOff x="2815770" y="4145761"/>
            <a:chExt cx="4688116" cy="775044"/>
          </a:xfrm>
        </p:grpSpPr>
        <p:sp>
          <p:nvSpPr>
            <p:cNvPr id="24" name="文本框 23"/>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文本框 24"/>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extLst>
      <p:ext uri="{BB962C8B-B14F-4D97-AF65-F5344CB8AC3E}">
        <p14:creationId xmlns:p14="http://schemas.microsoft.com/office/powerpoint/2010/main" val="2198547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trips(downLeft)">
                                      <p:cBhvr>
                                        <p:cTn id="13" dur="500"/>
                                        <p:tgtEl>
                                          <p:spTgt spid="29"/>
                                        </p:tgtEl>
                                      </p:cBhvr>
                                    </p:animEffect>
                                  </p:childTnLst>
                                </p:cTn>
                              </p:par>
                              <p:par>
                                <p:cTn id="14" presetID="18" presetClass="entr" presetSubtype="12"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strips(downLeft)">
                                      <p:cBhvr>
                                        <p:cTn id="16" dur="500"/>
                                        <p:tgtEl>
                                          <p:spTgt spid="30"/>
                                        </p:tgtEl>
                                      </p:cBhvr>
                                    </p:animEffect>
                                  </p:childTnLst>
                                </p:cTn>
                              </p:par>
                              <p:par>
                                <p:cTn id="17" presetID="18" presetClass="entr" presetSubtype="12"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downLeft)">
                                      <p:cBhvr>
                                        <p:cTn id="19" dur="500"/>
                                        <p:tgtEl>
                                          <p:spTgt spid="31"/>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900" decel="100000" fill="hold"/>
                                        <p:tgtEl>
                                          <p:spTgt spid="1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1+#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567531" y="457653"/>
            <a:ext cx="614363" cy="392543"/>
            <a:chOff x="3672114" y="-827314"/>
            <a:chExt cx="396844" cy="142875"/>
          </a:xfrm>
        </p:grpSpPr>
        <p:cxnSp>
          <p:nvCxnSpPr>
            <p:cNvPr id="16" name="直接连接符 15"/>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50086" y="2050736"/>
            <a:ext cx="3142770" cy="3477254"/>
            <a:chOff x="1850086" y="2050736"/>
            <a:chExt cx="3142770" cy="3477254"/>
          </a:xfrm>
        </p:grpSpPr>
        <p:sp>
          <p:nvSpPr>
            <p:cNvPr id="12" name="MH_Other_3"/>
            <p:cNvSpPr>
              <a:spLocks noChangeArrowheads="1"/>
            </p:cNvSpPr>
            <p:nvPr>
              <p:custDataLst>
                <p:tags r:id="rId8"/>
              </p:custDataLst>
            </p:nvPr>
          </p:nvSpPr>
          <p:spPr bwMode="auto">
            <a:xfrm rot="9999556" flipV="1">
              <a:off x="1944305" y="5206865"/>
              <a:ext cx="3048551" cy="10320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anose="020B0604020202020204" pitchFamily="34" charset="0"/>
                <a:cs typeface="Arial" panose="020B0604020202020204" pitchFamily="34" charset="0"/>
                <a:sym typeface="Arial" panose="020B0604020202020204" pitchFamily="34" charset="0"/>
              </a:endParaRPr>
            </a:p>
          </p:txBody>
        </p:sp>
        <p:sp>
          <p:nvSpPr>
            <p:cNvPr id="4" name="MH_Text_1"/>
            <p:cNvSpPr/>
            <p:nvPr>
              <p:custDataLst>
                <p:tags r:id="rId9"/>
              </p:custDataLst>
            </p:nvPr>
          </p:nvSpPr>
          <p:spPr>
            <a:xfrm>
              <a:off x="2343236" y="2050736"/>
              <a:ext cx="2334047" cy="3477254"/>
            </a:xfrm>
            <a:custGeom>
              <a:avLst/>
              <a:gdLst>
                <a:gd name="connsiteX0" fmla="*/ 19050 w 1857375"/>
                <a:gd name="connsiteY0" fmla="*/ 0 h 2781300"/>
                <a:gd name="connsiteX1" fmla="*/ 1857375 w 1857375"/>
                <a:gd name="connsiteY1" fmla="*/ 457200 h 2781300"/>
                <a:gd name="connsiteX2" fmla="*/ 1857375 w 1857375"/>
                <a:gd name="connsiteY2" fmla="*/ 2343150 h 2781300"/>
                <a:gd name="connsiteX3" fmla="*/ 0 w 1857375"/>
                <a:gd name="connsiteY3" fmla="*/ 2781300 h 2781300"/>
                <a:gd name="connsiteX4" fmla="*/ 19050 w 1857375"/>
                <a:gd name="connsiteY4" fmla="*/ 0 h 2781300"/>
                <a:gd name="connsiteX0" fmla="*/ 0 w 1866900"/>
                <a:gd name="connsiteY0" fmla="*/ 0 h 2781300"/>
                <a:gd name="connsiteX1" fmla="*/ 1866900 w 1866900"/>
                <a:gd name="connsiteY1" fmla="*/ 457200 h 2781300"/>
                <a:gd name="connsiteX2" fmla="*/ 1866900 w 1866900"/>
                <a:gd name="connsiteY2" fmla="*/ 2343150 h 2781300"/>
                <a:gd name="connsiteX3" fmla="*/ 9525 w 1866900"/>
                <a:gd name="connsiteY3" fmla="*/ 2781300 h 2781300"/>
                <a:gd name="connsiteX4" fmla="*/ 0 w 1866900"/>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2781300">
                  <a:moveTo>
                    <a:pt x="0" y="0"/>
                  </a:moveTo>
                  <a:lnTo>
                    <a:pt x="1866900" y="457200"/>
                  </a:lnTo>
                  <a:lnTo>
                    <a:pt x="1866900" y="2343150"/>
                  </a:lnTo>
                  <a:lnTo>
                    <a:pt x="9525" y="2781300"/>
                  </a:lnTo>
                  <a:lnTo>
                    <a:pt x="0" y="0"/>
                  </a:lnTo>
                  <a:close/>
                </a:path>
              </a:pathLst>
            </a:custGeom>
            <a:solidFill>
              <a:schemeClr val="accent1">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8000" tIns="90000" rIns="108000" bIns="90000" anchor="ctr">
              <a:normAutofit/>
            </a:bodyPr>
            <a:lstStyle/>
            <a:p>
              <a:pPr algn="ctr">
                <a:lnSpc>
                  <a:spcPct val="130000"/>
                </a:lnSpc>
                <a:defRPr/>
              </a:pPr>
              <a:endParaRPr lang="zh-CN" altLang="en-US"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 name="MH_SubTitle_1"/>
            <p:cNvSpPr/>
            <p:nvPr>
              <p:custDataLst>
                <p:tags r:id="rId10"/>
              </p:custDataLst>
            </p:nvPr>
          </p:nvSpPr>
          <p:spPr>
            <a:xfrm>
              <a:off x="1866900" y="2050736"/>
              <a:ext cx="500153" cy="3477254"/>
            </a:xfrm>
            <a:custGeom>
              <a:avLst/>
              <a:gdLst>
                <a:gd name="connsiteX0" fmla="*/ 0 w 400050"/>
                <a:gd name="connsiteY0" fmla="*/ 457200 h 2809875"/>
                <a:gd name="connsiteX1" fmla="*/ 390525 w 400050"/>
                <a:gd name="connsiteY1" fmla="*/ 0 h 2809875"/>
                <a:gd name="connsiteX2" fmla="*/ 400050 w 400050"/>
                <a:gd name="connsiteY2" fmla="*/ 2809875 h 2809875"/>
                <a:gd name="connsiteX3" fmla="*/ 0 w 400050"/>
                <a:gd name="connsiteY3" fmla="*/ 2343150 h 2809875"/>
                <a:gd name="connsiteX4" fmla="*/ 0 w 400050"/>
                <a:gd name="connsiteY4" fmla="*/ 457200 h 28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2809875">
                  <a:moveTo>
                    <a:pt x="0" y="457200"/>
                  </a:moveTo>
                  <a:lnTo>
                    <a:pt x="390525" y="0"/>
                  </a:lnTo>
                  <a:lnTo>
                    <a:pt x="400050" y="2809875"/>
                  </a:lnTo>
                  <a:lnTo>
                    <a:pt x="0" y="2343150"/>
                  </a:lnTo>
                  <a:lnTo>
                    <a:pt x="0" y="457200"/>
                  </a:lnTo>
                  <a:close/>
                </a:path>
              </a:pathLst>
            </a:cu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20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3" name="矩形 22"/>
            <p:cNvSpPr/>
            <p:nvPr/>
          </p:nvSpPr>
          <p:spPr>
            <a:xfrm>
              <a:off x="2630838" y="2967599"/>
              <a:ext cx="1618525" cy="1643527"/>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23"/>
            <p:cNvSpPr/>
            <p:nvPr/>
          </p:nvSpPr>
          <p:spPr>
            <a:xfrm>
              <a:off x="1850086" y="2769162"/>
              <a:ext cx="517065" cy="2091414"/>
            </a:xfrm>
            <a:prstGeom prst="rect">
              <a:avLst/>
            </a:prstGeom>
          </p:spPr>
          <p:txBody>
            <a:bodyPr vert="eaVert"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0" name="组合 9"/>
          <p:cNvGrpSpPr/>
          <p:nvPr/>
        </p:nvGrpSpPr>
        <p:grpSpPr>
          <a:xfrm>
            <a:off x="4656918" y="2050736"/>
            <a:ext cx="3124488" cy="3477254"/>
            <a:chOff x="4656918" y="2050736"/>
            <a:chExt cx="3124488" cy="3477254"/>
          </a:xfrm>
        </p:grpSpPr>
        <p:sp>
          <p:nvSpPr>
            <p:cNvPr id="13" name="MH_Other_2"/>
            <p:cNvSpPr>
              <a:spLocks noChangeArrowheads="1"/>
            </p:cNvSpPr>
            <p:nvPr>
              <p:custDataLst>
                <p:tags r:id="rId5"/>
              </p:custDataLst>
            </p:nvPr>
          </p:nvSpPr>
          <p:spPr bwMode="auto">
            <a:xfrm rot="9999556" flipV="1">
              <a:off x="4732855" y="5218774"/>
              <a:ext cx="3048551" cy="10320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MH_Text_2"/>
            <p:cNvSpPr/>
            <p:nvPr>
              <p:custDataLst>
                <p:tags r:id="rId6"/>
              </p:custDataLst>
            </p:nvPr>
          </p:nvSpPr>
          <p:spPr>
            <a:xfrm>
              <a:off x="5153619" y="2050736"/>
              <a:ext cx="2334047" cy="3477254"/>
            </a:xfrm>
            <a:custGeom>
              <a:avLst/>
              <a:gdLst>
                <a:gd name="connsiteX0" fmla="*/ 19050 w 1857375"/>
                <a:gd name="connsiteY0" fmla="*/ 0 h 2781300"/>
                <a:gd name="connsiteX1" fmla="*/ 1857375 w 1857375"/>
                <a:gd name="connsiteY1" fmla="*/ 457200 h 2781300"/>
                <a:gd name="connsiteX2" fmla="*/ 1857375 w 1857375"/>
                <a:gd name="connsiteY2" fmla="*/ 2343150 h 2781300"/>
                <a:gd name="connsiteX3" fmla="*/ 0 w 1857375"/>
                <a:gd name="connsiteY3" fmla="*/ 2781300 h 2781300"/>
                <a:gd name="connsiteX4" fmla="*/ 19050 w 1857375"/>
                <a:gd name="connsiteY4" fmla="*/ 0 h 2781300"/>
                <a:gd name="connsiteX0" fmla="*/ 0 w 1866900"/>
                <a:gd name="connsiteY0" fmla="*/ 0 h 2781300"/>
                <a:gd name="connsiteX1" fmla="*/ 1866900 w 1866900"/>
                <a:gd name="connsiteY1" fmla="*/ 457200 h 2781300"/>
                <a:gd name="connsiteX2" fmla="*/ 1866900 w 1866900"/>
                <a:gd name="connsiteY2" fmla="*/ 2343150 h 2781300"/>
                <a:gd name="connsiteX3" fmla="*/ 9525 w 1866900"/>
                <a:gd name="connsiteY3" fmla="*/ 2781300 h 2781300"/>
                <a:gd name="connsiteX4" fmla="*/ 0 w 1866900"/>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2781300">
                  <a:moveTo>
                    <a:pt x="0" y="0"/>
                  </a:moveTo>
                  <a:lnTo>
                    <a:pt x="1866900" y="457200"/>
                  </a:lnTo>
                  <a:lnTo>
                    <a:pt x="1866900" y="2343150"/>
                  </a:lnTo>
                  <a:lnTo>
                    <a:pt x="9525" y="2781300"/>
                  </a:lnTo>
                  <a:lnTo>
                    <a:pt x="0" y="0"/>
                  </a:lnTo>
                  <a:close/>
                </a:path>
              </a:pathLst>
            </a:cu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8000" tIns="90000" rIns="108000" bIns="90000" anchor="ctr">
              <a:normAutofit/>
            </a:bodyPr>
            <a:lstStyle/>
            <a:p>
              <a:pPr algn="ctr">
                <a:lnSpc>
                  <a:spcPct val="130000"/>
                </a:lnSpc>
                <a:defRPr/>
              </a:pPr>
              <a:endParaRPr lang="zh-CN" altLang="en-US" dirty="0">
                <a:solidFill>
                  <a:schemeClr val="accent2">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 name="MH_SubTitle_2"/>
            <p:cNvSpPr/>
            <p:nvPr>
              <p:custDataLst>
                <p:tags r:id="rId7"/>
              </p:custDataLst>
            </p:nvPr>
          </p:nvSpPr>
          <p:spPr>
            <a:xfrm>
              <a:off x="4677283" y="2050736"/>
              <a:ext cx="500153" cy="3477254"/>
            </a:xfrm>
            <a:custGeom>
              <a:avLst/>
              <a:gdLst>
                <a:gd name="connsiteX0" fmla="*/ 0 w 400050"/>
                <a:gd name="connsiteY0" fmla="*/ 457200 h 2809875"/>
                <a:gd name="connsiteX1" fmla="*/ 390525 w 400050"/>
                <a:gd name="connsiteY1" fmla="*/ 0 h 2809875"/>
                <a:gd name="connsiteX2" fmla="*/ 400050 w 400050"/>
                <a:gd name="connsiteY2" fmla="*/ 2809875 h 2809875"/>
                <a:gd name="connsiteX3" fmla="*/ 0 w 400050"/>
                <a:gd name="connsiteY3" fmla="*/ 2343150 h 2809875"/>
                <a:gd name="connsiteX4" fmla="*/ 0 w 400050"/>
                <a:gd name="connsiteY4" fmla="*/ 457200 h 28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2809875">
                  <a:moveTo>
                    <a:pt x="0" y="457200"/>
                  </a:moveTo>
                  <a:lnTo>
                    <a:pt x="390525" y="0"/>
                  </a:lnTo>
                  <a:lnTo>
                    <a:pt x="400050" y="2809875"/>
                  </a:lnTo>
                  <a:lnTo>
                    <a:pt x="0" y="2343150"/>
                  </a:lnTo>
                  <a:lnTo>
                    <a:pt x="0" y="457200"/>
                  </a:lnTo>
                  <a:close/>
                </a:path>
              </a:pathLst>
            </a:cu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20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5" name="矩形 24"/>
            <p:cNvSpPr/>
            <p:nvPr/>
          </p:nvSpPr>
          <p:spPr>
            <a:xfrm>
              <a:off x="5541113" y="2967599"/>
              <a:ext cx="1618525" cy="1643527"/>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矩形 26"/>
            <p:cNvSpPr/>
            <p:nvPr/>
          </p:nvSpPr>
          <p:spPr>
            <a:xfrm>
              <a:off x="4656918" y="2769162"/>
              <a:ext cx="517065" cy="2091414"/>
            </a:xfrm>
            <a:prstGeom prst="rect">
              <a:avLst/>
            </a:prstGeom>
          </p:spPr>
          <p:txBody>
            <a:bodyPr vert="eaVert"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 name="组合 10"/>
          <p:cNvGrpSpPr/>
          <p:nvPr/>
        </p:nvGrpSpPr>
        <p:grpSpPr>
          <a:xfrm>
            <a:off x="7480948" y="2050736"/>
            <a:ext cx="3174352" cy="3477254"/>
            <a:chOff x="7480948" y="2050736"/>
            <a:chExt cx="3174352" cy="3477254"/>
          </a:xfrm>
        </p:grpSpPr>
        <p:sp>
          <p:nvSpPr>
            <p:cNvPr id="14" name="MH_Other_1"/>
            <p:cNvSpPr>
              <a:spLocks noChangeArrowheads="1"/>
            </p:cNvSpPr>
            <p:nvPr>
              <p:custDataLst>
                <p:tags r:id="rId2"/>
              </p:custDataLst>
            </p:nvPr>
          </p:nvSpPr>
          <p:spPr bwMode="auto">
            <a:xfrm rot="9999556" flipV="1">
              <a:off x="7606749" y="5206865"/>
              <a:ext cx="3048551" cy="10320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anose="020B0604020202020204" pitchFamily="34" charset="0"/>
                <a:cs typeface="Arial" panose="020B0604020202020204" pitchFamily="34" charset="0"/>
                <a:sym typeface="Arial" panose="020B0604020202020204" pitchFamily="34" charset="0"/>
              </a:endParaRPr>
            </a:p>
          </p:txBody>
        </p:sp>
        <p:sp>
          <p:nvSpPr>
            <p:cNvPr id="8" name="MH_Text_3"/>
            <p:cNvSpPr/>
            <p:nvPr>
              <p:custDataLst>
                <p:tags r:id="rId3"/>
              </p:custDataLst>
            </p:nvPr>
          </p:nvSpPr>
          <p:spPr>
            <a:xfrm>
              <a:off x="7964001" y="2050736"/>
              <a:ext cx="2334047" cy="3477254"/>
            </a:xfrm>
            <a:custGeom>
              <a:avLst/>
              <a:gdLst>
                <a:gd name="connsiteX0" fmla="*/ 19050 w 1857375"/>
                <a:gd name="connsiteY0" fmla="*/ 0 h 2781300"/>
                <a:gd name="connsiteX1" fmla="*/ 1857375 w 1857375"/>
                <a:gd name="connsiteY1" fmla="*/ 457200 h 2781300"/>
                <a:gd name="connsiteX2" fmla="*/ 1857375 w 1857375"/>
                <a:gd name="connsiteY2" fmla="*/ 2343150 h 2781300"/>
                <a:gd name="connsiteX3" fmla="*/ 0 w 1857375"/>
                <a:gd name="connsiteY3" fmla="*/ 2781300 h 2781300"/>
                <a:gd name="connsiteX4" fmla="*/ 19050 w 1857375"/>
                <a:gd name="connsiteY4" fmla="*/ 0 h 2781300"/>
                <a:gd name="connsiteX0" fmla="*/ 0 w 1866900"/>
                <a:gd name="connsiteY0" fmla="*/ 0 h 2781300"/>
                <a:gd name="connsiteX1" fmla="*/ 1866900 w 1866900"/>
                <a:gd name="connsiteY1" fmla="*/ 457200 h 2781300"/>
                <a:gd name="connsiteX2" fmla="*/ 1866900 w 1866900"/>
                <a:gd name="connsiteY2" fmla="*/ 2343150 h 2781300"/>
                <a:gd name="connsiteX3" fmla="*/ 9525 w 1866900"/>
                <a:gd name="connsiteY3" fmla="*/ 2781300 h 2781300"/>
                <a:gd name="connsiteX4" fmla="*/ 0 w 1866900"/>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2781300">
                  <a:moveTo>
                    <a:pt x="0" y="0"/>
                  </a:moveTo>
                  <a:lnTo>
                    <a:pt x="1866900" y="457200"/>
                  </a:lnTo>
                  <a:lnTo>
                    <a:pt x="1866900" y="2343150"/>
                  </a:lnTo>
                  <a:lnTo>
                    <a:pt x="9525" y="2781300"/>
                  </a:lnTo>
                  <a:lnTo>
                    <a:pt x="0" y="0"/>
                  </a:lnTo>
                  <a:close/>
                </a:path>
              </a:pathLst>
            </a:custGeom>
            <a:solidFill>
              <a:schemeClr val="accent3">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8000" tIns="90000" rIns="108000" bIns="90000" anchor="ctr">
              <a:normAutofit/>
            </a:bodyPr>
            <a:lstStyle/>
            <a:p>
              <a:pPr algn="ctr">
                <a:lnSpc>
                  <a:spcPct val="130000"/>
                </a:lnSpc>
                <a:defRPr/>
              </a:pPr>
              <a:endParaRPr lang="zh-CN" altLang="en-US" dirty="0">
                <a:solidFill>
                  <a:schemeClr val="accent3">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 name="MH_SubTitle_3"/>
            <p:cNvSpPr/>
            <p:nvPr>
              <p:custDataLst>
                <p:tags r:id="rId4"/>
              </p:custDataLst>
            </p:nvPr>
          </p:nvSpPr>
          <p:spPr>
            <a:xfrm>
              <a:off x="7487665" y="2050736"/>
              <a:ext cx="500153" cy="3477254"/>
            </a:xfrm>
            <a:custGeom>
              <a:avLst/>
              <a:gdLst>
                <a:gd name="connsiteX0" fmla="*/ 0 w 400050"/>
                <a:gd name="connsiteY0" fmla="*/ 457200 h 2809875"/>
                <a:gd name="connsiteX1" fmla="*/ 390525 w 400050"/>
                <a:gd name="connsiteY1" fmla="*/ 0 h 2809875"/>
                <a:gd name="connsiteX2" fmla="*/ 400050 w 400050"/>
                <a:gd name="connsiteY2" fmla="*/ 2809875 h 2809875"/>
                <a:gd name="connsiteX3" fmla="*/ 0 w 400050"/>
                <a:gd name="connsiteY3" fmla="*/ 2343150 h 2809875"/>
                <a:gd name="connsiteX4" fmla="*/ 0 w 400050"/>
                <a:gd name="connsiteY4" fmla="*/ 457200 h 28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2809875">
                  <a:moveTo>
                    <a:pt x="0" y="457200"/>
                  </a:moveTo>
                  <a:lnTo>
                    <a:pt x="390525" y="0"/>
                  </a:lnTo>
                  <a:lnTo>
                    <a:pt x="400050" y="2809875"/>
                  </a:lnTo>
                  <a:lnTo>
                    <a:pt x="0" y="2343150"/>
                  </a:lnTo>
                  <a:lnTo>
                    <a:pt x="0" y="457200"/>
                  </a:lnTo>
                  <a:close/>
                </a:path>
              </a:pathLst>
            </a:cu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defRPr/>
              </a:pPr>
              <a:endParaRPr lang="zh-CN" altLang="en-US" sz="20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6" name="矩形 25"/>
            <p:cNvSpPr/>
            <p:nvPr/>
          </p:nvSpPr>
          <p:spPr>
            <a:xfrm>
              <a:off x="8315845" y="2967599"/>
              <a:ext cx="1618525" cy="1643527"/>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27"/>
            <p:cNvSpPr/>
            <p:nvPr/>
          </p:nvSpPr>
          <p:spPr>
            <a:xfrm>
              <a:off x="7480948" y="2769162"/>
              <a:ext cx="517065" cy="2091414"/>
            </a:xfrm>
            <a:prstGeom prst="rect">
              <a:avLst/>
            </a:prstGeom>
          </p:spPr>
          <p:txBody>
            <a:bodyPr vert="eaVert"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9" name="组合 28"/>
          <p:cNvGrpSpPr/>
          <p:nvPr/>
        </p:nvGrpSpPr>
        <p:grpSpPr>
          <a:xfrm>
            <a:off x="1407884" y="301759"/>
            <a:ext cx="4688116" cy="775044"/>
            <a:chOff x="2815770" y="4145761"/>
            <a:chExt cx="4688116" cy="775044"/>
          </a:xfrm>
        </p:grpSpPr>
        <p:sp>
          <p:nvSpPr>
            <p:cNvPr id="30" name="文本框 29"/>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文本框 30"/>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410981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MH_Other_1"/>
          <p:cNvCxnSpPr/>
          <p:nvPr>
            <p:custDataLst>
              <p:tags r:id="rId2"/>
            </p:custDataLst>
          </p:nvPr>
        </p:nvCxnSpPr>
        <p:spPr>
          <a:xfrm>
            <a:off x="1197429" y="2663825"/>
            <a:ext cx="98198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MH_Text_1"/>
          <p:cNvSpPr/>
          <p:nvPr>
            <p:custDataLst>
              <p:tags r:id="rId3"/>
            </p:custDataLst>
          </p:nvPr>
        </p:nvSpPr>
        <p:spPr>
          <a:xfrm>
            <a:off x="1197429" y="2869292"/>
            <a:ext cx="9826171" cy="1197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just">
              <a:lnSpc>
                <a:spcPct val="120000"/>
              </a:lnSpc>
              <a:spcBef>
                <a:spcPts val="600"/>
              </a:spcBef>
              <a:spcAft>
                <a:spcPts val="600"/>
              </a:spcAft>
              <a:defRPr/>
            </a:pPr>
            <a:endParaRPr lang="zh-CN" altLang="en-US" sz="14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 name="MH_Other_2"/>
          <p:cNvSpPr/>
          <p:nvPr>
            <p:custDataLst>
              <p:tags r:id="rId4"/>
            </p:custDataLst>
          </p:nvPr>
        </p:nvSpPr>
        <p:spPr>
          <a:xfrm rot="5400000">
            <a:off x="1182347" y="1936070"/>
            <a:ext cx="233363" cy="2032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4" name="组合 13"/>
          <p:cNvGrpSpPr/>
          <p:nvPr/>
        </p:nvGrpSpPr>
        <p:grpSpPr>
          <a:xfrm>
            <a:off x="567531" y="457653"/>
            <a:ext cx="614363" cy="392543"/>
            <a:chOff x="3672114" y="-827314"/>
            <a:chExt cx="396844" cy="142875"/>
          </a:xfrm>
        </p:grpSpPr>
        <p:cxnSp>
          <p:nvCxnSpPr>
            <p:cNvPr id="15" name="直接连接符 14"/>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580122" y="1851149"/>
            <a:ext cx="8871977" cy="679701"/>
            <a:chOff x="874712" y="3325188"/>
            <a:chExt cx="8871977" cy="679701"/>
          </a:xfrm>
        </p:grpSpPr>
        <p:sp>
          <p:nvSpPr>
            <p:cNvPr id="23" name="矩形 22"/>
            <p:cNvSpPr/>
            <p:nvPr/>
          </p:nvSpPr>
          <p:spPr>
            <a:xfrm>
              <a:off x="874712" y="3677812"/>
              <a:ext cx="8871977" cy="327077"/>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23"/>
            <p:cNvSpPr/>
            <p:nvPr/>
          </p:nvSpPr>
          <p:spPr>
            <a:xfrm>
              <a:off x="874713" y="3325188"/>
              <a:ext cx="2241974" cy="42774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sz="2000" b="1"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5" name="矩形 24"/>
          <p:cNvSpPr/>
          <p:nvPr/>
        </p:nvSpPr>
        <p:spPr>
          <a:xfrm>
            <a:off x="1407885" y="3089304"/>
            <a:ext cx="9378784" cy="5856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32" name="图片占位符 31"/>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3512" b="3512"/>
          <a:stretch>
            <a:fillRect/>
          </a:stretch>
        </p:blipFill>
        <p:spPr/>
      </p:pic>
      <p:pic>
        <p:nvPicPr>
          <p:cNvPr id="33" name="图片占位符 32"/>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t="3115" b="3115"/>
          <a:stretch>
            <a:fillRect/>
          </a:stretch>
        </p:blipFill>
        <p:spPr/>
      </p:pic>
      <p:pic>
        <p:nvPicPr>
          <p:cNvPr id="34" name="图片占位符 33"/>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l="4625" r="4625"/>
          <a:stretch>
            <a:fillRect/>
          </a:stretch>
        </p:blipFill>
        <p:spPr/>
      </p:pic>
      <p:pic>
        <p:nvPicPr>
          <p:cNvPr id="35" name="图片占位符 34"/>
          <p:cNvPicPr>
            <a:picLocks noGrp="1" noChangeAspect="1"/>
          </p:cNvPicPr>
          <p:nvPr>
            <p:ph type="pic" sz="quarter" idx="13"/>
          </p:nvPr>
        </p:nvPicPr>
        <p:blipFill>
          <a:blip r:embed="rId10" cstate="print">
            <a:extLst>
              <a:ext uri="{28A0092B-C50C-407E-A947-70E740481C1C}">
                <a14:useLocalDpi xmlns:a14="http://schemas.microsoft.com/office/drawing/2010/main" val="0"/>
              </a:ext>
            </a:extLst>
          </a:blip>
          <a:srcRect l="2323" r="2323"/>
          <a:stretch>
            <a:fillRect/>
          </a:stretch>
        </p:blipFill>
        <p:spPr/>
      </p:pic>
      <p:grpSp>
        <p:nvGrpSpPr>
          <p:cNvPr id="26" name="组合 25"/>
          <p:cNvGrpSpPr/>
          <p:nvPr/>
        </p:nvGrpSpPr>
        <p:grpSpPr>
          <a:xfrm>
            <a:off x="1407884" y="301759"/>
            <a:ext cx="4688116" cy="775044"/>
            <a:chOff x="2815770" y="4145761"/>
            <a:chExt cx="4688116" cy="775044"/>
          </a:xfrm>
        </p:grpSpPr>
        <p:sp>
          <p:nvSpPr>
            <p:cNvPr id="27" name="文本框 26"/>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文本框 27"/>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349319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4500"/>
                            </p:stCondLst>
                            <p:childTnLst>
                              <p:par>
                                <p:cTn id="57" presetID="2" presetClass="entr" presetSubtype="2"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1+#ppt_w/2"/>
                                          </p:val>
                                        </p:tav>
                                        <p:tav tm="100000">
                                          <p:val>
                                            <p:strVal val="#ppt_x"/>
                                          </p:val>
                                        </p:tav>
                                      </p:tavLst>
                                    </p:anim>
                                    <p:anim calcmode="lin" valueType="num">
                                      <p:cBhvr additive="base">
                                        <p:cTn id="6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25257" y="1808681"/>
            <a:ext cx="3541486" cy="1818236"/>
          </a:xfrm>
          <a:prstGeom prst="rect">
            <a:avLst/>
          </a:prstGeom>
        </p:spPr>
      </p:pic>
      <p:sp>
        <p:nvSpPr>
          <p:cNvPr id="3" name="文本框 2"/>
          <p:cNvSpPr txBox="1"/>
          <p:nvPr/>
        </p:nvSpPr>
        <p:spPr>
          <a:xfrm>
            <a:off x="4485626" y="1082783"/>
            <a:ext cx="3220753" cy="1015663"/>
          </a:xfrm>
          <a:prstGeom prst="rect">
            <a:avLst/>
          </a:prstGeom>
          <a:noFill/>
        </p:spPr>
        <p:txBody>
          <a:bodyPr wrap="none" rtlCol="0">
            <a:spAutoFit/>
            <a:scene3d>
              <a:camera prst="orthographicFront"/>
              <a:lightRig rig="threePt" dir="t"/>
            </a:scene3d>
            <a:sp3d contourW="12700"/>
          </a:bodyPr>
          <a:lstStyle/>
          <a:p>
            <a:pPr algn="ctr"/>
            <a:r>
              <a:rPr lang="en-US" altLang="zh-CN"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04</a:t>
            </a:r>
            <a:endParaRPr lang="zh-CN" altLang="en-US"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4250687" y="4015135"/>
            <a:ext cx="3690626"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p:cNvSpPr txBox="1"/>
          <p:nvPr/>
        </p:nvSpPr>
        <p:spPr>
          <a:xfrm>
            <a:off x="2815771" y="4807525"/>
            <a:ext cx="656045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Tree>
    <p:extLst>
      <p:ext uri="{BB962C8B-B14F-4D97-AF65-F5344CB8AC3E}">
        <p14:creationId xmlns:p14="http://schemas.microsoft.com/office/powerpoint/2010/main" val="3433593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3517900" y="1974850"/>
            <a:ext cx="5689599" cy="603250"/>
            <a:chOff x="3517900" y="1974850"/>
            <a:chExt cx="5689599" cy="603250"/>
          </a:xfrm>
        </p:grpSpPr>
        <p:sp>
          <p:nvSpPr>
            <p:cNvPr id="37" name="MH_Other_1"/>
            <p:cNvSpPr/>
            <p:nvPr>
              <p:custDataLst>
                <p:tags r:id="rId14"/>
              </p:custDataLst>
            </p:nvPr>
          </p:nvSpPr>
          <p:spPr>
            <a:xfrm rot="20249070">
              <a:off x="3517900" y="1978025"/>
              <a:ext cx="374650" cy="5842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34" name="MH_Other_2"/>
            <p:cNvSpPr/>
            <p:nvPr>
              <p:custDataLst>
                <p:tags r:id="rId15"/>
              </p:custDataLst>
            </p:nvPr>
          </p:nvSpPr>
          <p:spPr>
            <a:xfrm rot="1350930" flipH="1">
              <a:off x="3757613" y="1974850"/>
              <a:ext cx="393700" cy="603250"/>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defRPr/>
              </a:pPr>
              <a:r>
                <a:rPr lang="en-US" altLang="zh-CN"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61" name="MH_Other_3"/>
            <p:cNvCxnSpPr/>
            <p:nvPr>
              <p:custDataLst>
                <p:tags r:id="rId16"/>
              </p:custDataLst>
            </p:nvPr>
          </p:nvCxnSpPr>
          <p:spPr>
            <a:xfrm>
              <a:off x="3833813" y="2554288"/>
              <a:ext cx="4679950" cy="0"/>
            </a:xfrm>
            <a:prstGeom prst="line">
              <a:avLst/>
            </a:prstGeom>
            <a:ln>
              <a:solidFill>
                <a:srgbClr val="D3D3D3"/>
              </a:solidFill>
              <a:prstDash val="dash"/>
            </a:ln>
          </p:spPr>
          <p:style>
            <a:lnRef idx="1">
              <a:schemeClr val="accent1"/>
            </a:lnRef>
            <a:fillRef idx="0">
              <a:schemeClr val="accent1"/>
            </a:fillRef>
            <a:effectRef idx="0">
              <a:schemeClr val="accent1"/>
            </a:effectRef>
            <a:fontRef idx="minor">
              <a:schemeClr val="tx1"/>
            </a:fontRef>
          </p:style>
        </p:cxnSp>
        <p:sp>
          <p:nvSpPr>
            <p:cNvPr id="15" name="MH_SubTitle_1"/>
            <p:cNvSpPr txBox="1"/>
            <p:nvPr>
              <p:custDataLst>
                <p:tags r:id="rId17"/>
              </p:custDataLst>
            </p:nvPr>
          </p:nvSpPr>
          <p:spPr>
            <a:xfrm>
              <a:off x="4691802" y="2051051"/>
              <a:ext cx="4515697" cy="441325"/>
            </a:xfrm>
            <a:prstGeom prst="rect">
              <a:avLst/>
            </a:prstGeom>
            <a:noFill/>
          </p:spPr>
          <p:txBody>
            <a:bodyPr anchor="ctr">
              <a:noAutofit/>
              <a:scene3d>
                <a:camera prst="orthographicFront"/>
                <a:lightRig rig="threePt" dir="t"/>
              </a:scene3d>
              <a:sp3d contourW="12700"/>
            </a:bodyPr>
            <a:lstStyle/>
            <a:p>
              <a:pPr algn="just">
                <a:lnSpc>
                  <a:spcPct val="120000"/>
                </a:lnSpc>
                <a:defRPr/>
              </a:pPr>
              <a:r>
                <a:rPr lang="en-US" altLang="zh-CN"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 name="组合 3"/>
          <p:cNvGrpSpPr/>
          <p:nvPr/>
        </p:nvGrpSpPr>
        <p:grpSpPr>
          <a:xfrm>
            <a:off x="3517900" y="2908300"/>
            <a:ext cx="5689599" cy="604838"/>
            <a:chOff x="3517900" y="2908300"/>
            <a:chExt cx="5689599" cy="604838"/>
          </a:xfrm>
        </p:grpSpPr>
        <p:sp>
          <p:nvSpPr>
            <p:cNvPr id="35" name="MH_Other_4"/>
            <p:cNvSpPr/>
            <p:nvPr>
              <p:custDataLst>
                <p:tags r:id="rId10"/>
              </p:custDataLst>
            </p:nvPr>
          </p:nvSpPr>
          <p:spPr>
            <a:xfrm rot="20249070">
              <a:off x="3517900" y="2913063"/>
              <a:ext cx="374650" cy="5842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36" name="MH_Other_5"/>
            <p:cNvSpPr/>
            <p:nvPr>
              <p:custDataLst>
                <p:tags r:id="rId11"/>
              </p:custDataLst>
            </p:nvPr>
          </p:nvSpPr>
          <p:spPr>
            <a:xfrm rot="1350930" flipH="1">
              <a:off x="3757613" y="2908300"/>
              <a:ext cx="393700" cy="604838"/>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defRPr/>
              </a:pPr>
              <a:r>
                <a:rPr lang="en-US" altLang="zh-CN"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38" name="MH_Other_6"/>
            <p:cNvCxnSpPr/>
            <p:nvPr>
              <p:custDataLst>
                <p:tags r:id="rId12"/>
              </p:custDataLst>
            </p:nvPr>
          </p:nvCxnSpPr>
          <p:spPr>
            <a:xfrm>
              <a:off x="3833813" y="3489325"/>
              <a:ext cx="4679950" cy="0"/>
            </a:xfrm>
            <a:prstGeom prst="line">
              <a:avLst/>
            </a:prstGeom>
            <a:ln>
              <a:solidFill>
                <a:srgbClr val="D3D3D3"/>
              </a:solidFill>
              <a:prstDash val="dash"/>
            </a:ln>
          </p:spPr>
          <p:style>
            <a:lnRef idx="1">
              <a:schemeClr val="accent1"/>
            </a:lnRef>
            <a:fillRef idx="0">
              <a:schemeClr val="accent1"/>
            </a:fillRef>
            <a:effectRef idx="0">
              <a:schemeClr val="accent1"/>
            </a:effectRef>
            <a:fontRef idx="minor">
              <a:schemeClr val="tx1"/>
            </a:fontRef>
          </p:style>
        </p:cxnSp>
        <p:sp>
          <p:nvSpPr>
            <p:cNvPr id="39" name="MH_SubTitle_2"/>
            <p:cNvSpPr txBox="1"/>
            <p:nvPr>
              <p:custDataLst>
                <p:tags r:id="rId13"/>
              </p:custDataLst>
            </p:nvPr>
          </p:nvSpPr>
          <p:spPr>
            <a:xfrm>
              <a:off x="4691802" y="2986089"/>
              <a:ext cx="4515697" cy="441325"/>
            </a:xfrm>
            <a:prstGeom prst="rect">
              <a:avLst/>
            </a:prstGeom>
            <a:noFill/>
          </p:spPr>
          <p:txBody>
            <a:bodyPr anchor="ctr">
              <a:noAutofit/>
              <a:scene3d>
                <a:camera prst="orthographicFront"/>
                <a:lightRig rig="threePt" dir="t"/>
              </a:scene3d>
              <a:sp3d contourW="12700"/>
            </a:bodyPr>
            <a:lstStyle/>
            <a:p>
              <a:pPr algn="just">
                <a:lnSpc>
                  <a:spcPct val="120000"/>
                </a:lnSpc>
                <a:defRPr/>
              </a:pPr>
              <a:r>
                <a:rPr lang="en-US" altLang="zh-CN"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 name="组合 4"/>
          <p:cNvGrpSpPr/>
          <p:nvPr/>
        </p:nvGrpSpPr>
        <p:grpSpPr>
          <a:xfrm>
            <a:off x="3517900" y="3843339"/>
            <a:ext cx="5689599" cy="604837"/>
            <a:chOff x="3517900" y="3843339"/>
            <a:chExt cx="5689599" cy="604837"/>
          </a:xfrm>
        </p:grpSpPr>
        <p:sp>
          <p:nvSpPr>
            <p:cNvPr id="40" name="MH_Other_7"/>
            <p:cNvSpPr/>
            <p:nvPr>
              <p:custDataLst>
                <p:tags r:id="rId6"/>
              </p:custDataLst>
            </p:nvPr>
          </p:nvSpPr>
          <p:spPr>
            <a:xfrm rot="20249070">
              <a:off x="3517900" y="3848100"/>
              <a:ext cx="374650" cy="5842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41" name="MH_Other_8"/>
            <p:cNvSpPr/>
            <p:nvPr>
              <p:custDataLst>
                <p:tags r:id="rId7"/>
              </p:custDataLst>
            </p:nvPr>
          </p:nvSpPr>
          <p:spPr>
            <a:xfrm rot="1350930" flipH="1">
              <a:off x="3757613" y="3843339"/>
              <a:ext cx="393700" cy="604837"/>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defRPr/>
              </a:pPr>
              <a:r>
                <a:rPr lang="en-US" altLang="zh-CN"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42" name="MH_Other_9"/>
            <p:cNvCxnSpPr/>
            <p:nvPr>
              <p:custDataLst>
                <p:tags r:id="rId8"/>
              </p:custDataLst>
            </p:nvPr>
          </p:nvCxnSpPr>
          <p:spPr>
            <a:xfrm>
              <a:off x="3833813" y="4424363"/>
              <a:ext cx="4679950" cy="0"/>
            </a:xfrm>
            <a:prstGeom prst="line">
              <a:avLst/>
            </a:prstGeom>
            <a:ln>
              <a:solidFill>
                <a:srgbClr val="D3D3D3"/>
              </a:solidFill>
              <a:prstDash val="dash"/>
            </a:ln>
          </p:spPr>
          <p:style>
            <a:lnRef idx="1">
              <a:schemeClr val="accent1"/>
            </a:lnRef>
            <a:fillRef idx="0">
              <a:schemeClr val="accent1"/>
            </a:fillRef>
            <a:effectRef idx="0">
              <a:schemeClr val="accent1"/>
            </a:effectRef>
            <a:fontRef idx="minor">
              <a:schemeClr val="tx1"/>
            </a:fontRef>
          </p:style>
        </p:cxnSp>
        <p:sp>
          <p:nvSpPr>
            <p:cNvPr id="43" name="MH_SubTitle_3"/>
            <p:cNvSpPr txBox="1"/>
            <p:nvPr>
              <p:custDataLst>
                <p:tags r:id="rId9"/>
              </p:custDataLst>
            </p:nvPr>
          </p:nvSpPr>
          <p:spPr>
            <a:xfrm>
              <a:off x="4691802" y="3921126"/>
              <a:ext cx="4515697" cy="441325"/>
            </a:xfrm>
            <a:prstGeom prst="rect">
              <a:avLst/>
            </a:prstGeom>
            <a:noFill/>
          </p:spPr>
          <p:txBody>
            <a:bodyPr anchor="ctr">
              <a:noAutofit/>
              <a:scene3d>
                <a:camera prst="orthographicFront"/>
                <a:lightRig rig="threePt" dir="t"/>
              </a:scene3d>
              <a:sp3d contourW="12700"/>
            </a:bodyPr>
            <a:lstStyle/>
            <a:p>
              <a:pPr algn="just">
                <a:lnSpc>
                  <a:spcPct val="120000"/>
                </a:lnSpc>
                <a:defRPr/>
              </a:pPr>
              <a:r>
                <a:rPr lang="en-US" altLang="zh-CN"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6" name="组合 5"/>
          <p:cNvGrpSpPr/>
          <p:nvPr/>
        </p:nvGrpSpPr>
        <p:grpSpPr>
          <a:xfrm>
            <a:off x="3517900" y="4778375"/>
            <a:ext cx="5689599" cy="604838"/>
            <a:chOff x="3517900" y="4778375"/>
            <a:chExt cx="5689599" cy="604838"/>
          </a:xfrm>
        </p:grpSpPr>
        <p:sp>
          <p:nvSpPr>
            <p:cNvPr id="44" name="MH_Other_10"/>
            <p:cNvSpPr/>
            <p:nvPr>
              <p:custDataLst>
                <p:tags r:id="rId2"/>
              </p:custDataLst>
            </p:nvPr>
          </p:nvSpPr>
          <p:spPr>
            <a:xfrm rot="20249070">
              <a:off x="3517900" y="4783138"/>
              <a:ext cx="374650" cy="5842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45" name="MH_Other_11"/>
            <p:cNvSpPr/>
            <p:nvPr>
              <p:custDataLst>
                <p:tags r:id="rId3"/>
              </p:custDataLst>
            </p:nvPr>
          </p:nvSpPr>
          <p:spPr>
            <a:xfrm rot="1350930" flipH="1">
              <a:off x="3757613" y="4778375"/>
              <a:ext cx="393700" cy="604838"/>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defRPr/>
              </a:pPr>
              <a:r>
                <a:rPr lang="en-US" altLang="zh-CN"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46" name="MH_Other_12"/>
            <p:cNvCxnSpPr/>
            <p:nvPr>
              <p:custDataLst>
                <p:tags r:id="rId4"/>
              </p:custDataLst>
            </p:nvPr>
          </p:nvCxnSpPr>
          <p:spPr>
            <a:xfrm>
              <a:off x="3833813" y="5359400"/>
              <a:ext cx="4679950" cy="0"/>
            </a:xfrm>
            <a:prstGeom prst="line">
              <a:avLst/>
            </a:prstGeom>
            <a:ln>
              <a:solidFill>
                <a:srgbClr val="D3D3D3"/>
              </a:solidFill>
              <a:prstDash val="dash"/>
            </a:ln>
          </p:spPr>
          <p:style>
            <a:lnRef idx="1">
              <a:schemeClr val="accent1"/>
            </a:lnRef>
            <a:fillRef idx="0">
              <a:schemeClr val="accent1"/>
            </a:fillRef>
            <a:effectRef idx="0">
              <a:schemeClr val="accent1"/>
            </a:effectRef>
            <a:fontRef idx="minor">
              <a:schemeClr val="tx1"/>
            </a:fontRef>
          </p:style>
        </p:cxnSp>
        <p:sp>
          <p:nvSpPr>
            <p:cNvPr id="47" name="MH_SubTitle_4"/>
            <p:cNvSpPr txBox="1"/>
            <p:nvPr>
              <p:custDataLst>
                <p:tags r:id="rId5"/>
              </p:custDataLst>
            </p:nvPr>
          </p:nvSpPr>
          <p:spPr>
            <a:xfrm>
              <a:off x="4691802" y="4856164"/>
              <a:ext cx="4515697" cy="441325"/>
            </a:xfrm>
            <a:prstGeom prst="rect">
              <a:avLst/>
            </a:prstGeom>
            <a:noFill/>
          </p:spPr>
          <p:txBody>
            <a:bodyPr anchor="ctr">
              <a:noAutofit/>
              <a:scene3d>
                <a:camera prst="orthographicFront"/>
                <a:lightRig rig="threePt" dir="t"/>
              </a:scene3d>
              <a:sp3d contourW="12700"/>
            </a:bodyPr>
            <a:lstStyle/>
            <a:p>
              <a:pPr algn="just">
                <a:lnSpc>
                  <a:spcPct val="120000"/>
                </a:lnSpc>
                <a:defRPr/>
              </a:pPr>
              <a:r>
                <a:rPr lang="en-US" altLang="zh-CN"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0" name="组合 19"/>
          <p:cNvGrpSpPr/>
          <p:nvPr/>
        </p:nvGrpSpPr>
        <p:grpSpPr>
          <a:xfrm>
            <a:off x="567531" y="457653"/>
            <a:ext cx="614363" cy="392543"/>
            <a:chOff x="3672114" y="-827314"/>
            <a:chExt cx="396844" cy="142875"/>
          </a:xfrm>
        </p:grpSpPr>
        <p:cxnSp>
          <p:nvCxnSpPr>
            <p:cNvPr id="21" name="直接连接符 20"/>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407884" y="361538"/>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204465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par>
                          <p:cTn id="21" fill="hold">
                            <p:stCondLst>
                              <p:cond delay="1500"/>
                            </p:stCondLst>
                            <p:childTnLst>
                              <p:par>
                                <p:cTn id="22" presetID="25"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2500"/>
                            </p:stCondLst>
                            <p:childTnLst>
                              <p:par>
                                <p:cTn id="33" presetID="25"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tgtEl>
                                      </p:cBhvr>
                                    </p:animEffect>
                                  </p:childTnLst>
                                </p:cTn>
                              </p:par>
                            </p:childTnLst>
                          </p:cTn>
                        </p:par>
                        <p:par>
                          <p:cTn id="43" fill="hold">
                            <p:stCondLst>
                              <p:cond delay="3500"/>
                            </p:stCondLst>
                            <p:childTnLst>
                              <p:par>
                                <p:cTn id="44" presetID="25"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9" dur="1000" fill="hold"/>
                                        <p:tgtEl>
                                          <p:spTgt spid="6"/>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7814" r="7814"/>
          <a:stretch>
            <a:fillRect/>
          </a:stretch>
        </p:blipFill>
        <p:spPr/>
      </p:pic>
      <p:pic>
        <p:nvPicPr>
          <p:cNvPr id="20" name="图片占位符 19"/>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t="6733" b="6733"/>
          <a:stretch>
            <a:fillRect/>
          </a:stretch>
        </p:blipFill>
        <p:spPr/>
      </p:pic>
      <p:sp>
        <p:nvSpPr>
          <p:cNvPr id="3" name="MH_PageTitle"/>
          <p:cNvSpPr/>
          <p:nvPr>
            <p:custDataLst>
              <p:tags r:id="rId2"/>
            </p:custDataLst>
          </p:nvPr>
        </p:nvSpPr>
        <p:spPr>
          <a:xfrm>
            <a:off x="2718069" y="1700808"/>
            <a:ext cx="2323810" cy="4210900"/>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scene3d>
              <a:camera prst="orthographicFront"/>
              <a:lightRig rig="threePt" dir="t"/>
            </a:scene3d>
            <a:sp3d contourW="12700"/>
          </a:bodyPr>
          <a:lstStyle/>
          <a:p>
            <a:pPr lvl="0" algn="ctr"/>
            <a:r>
              <a:rPr lang="en-US" altLang="zh-CN" sz="3200" b="1"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a:t>
            </a:r>
            <a:endParaRPr lang="zh-CN" altLang="en-US" sz="3200" b="1"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8" name="组合 7"/>
          <p:cNvGrpSpPr/>
          <p:nvPr/>
        </p:nvGrpSpPr>
        <p:grpSpPr>
          <a:xfrm>
            <a:off x="567531" y="457653"/>
            <a:ext cx="614363" cy="392543"/>
            <a:chOff x="3672114" y="-827314"/>
            <a:chExt cx="396844" cy="142875"/>
          </a:xfrm>
        </p:grpSpPr>
        <p:cxnSp>
          <p:nvCxnSpPr>
            <p:cNvPr id="10" name="直接连接符 9"/>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843713" y="1839288"/>
            <a:ext cx="4154487" cy="1628376"/>
            <a:chOff x="874713" y="3325188"/>
            <a:chExt cx="4154487" cy="1628376"/>
          </a:xfrm>
        </p:grpSpPr>
        <p:sp>
          <p:nvSpPr>
            <p:cNvPr id="18" name="矩形 17"/>
            <p:cNvSpPr/>
            <p:nvPr/>
          </p:nvSpPr>
          <p:spPr>
            <a:xfrm>
              <a:off x="874713" y="3827102"/>
              <a:ext cx="4154487" cy="112646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矩形 18"/>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1" name="组合 20"/>
          <p:cNvGrpSpPr/>
          <p:nvPr/>
        </p:nvGrpSpPr>
        <p:grpSpPr>
          <a:xfrm>
            <a:off x="1407884" y="301759"/>
            <a:ext cx="4688116" cy="775044"/>
            <a:chOff x="2815770" y="4145761"/>
            <a:chExt cx="4688116" cy="775044"/>
          </a:xfrm>
        </p:grpSpPr>
        <p:sp>
          <p:nvSpPr>
            <p:cNvPr id="22" name="文本框 21"/>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文本框 22"/>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3958907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MH_Other_1"/>
          <p:cNvSpPr/>
          <p:nvPr>
            <p:custDataLst>
              <p:tags r:id="rId2"/>
            </p:custDataLst>
          </p:nvPr>
        </p:nvSpPr>
        <p:spPr>
          <a:xfrm>
            <a:off x="5318778" y="3012140"/>
            <a:ext cx="1554444" cy="1554444"/>
          </a:xfrm>
          <a:prstGeom prst="ellipse">
            <a:avLst/>
          </a:prstGeom>
          <a:solidFill>
            <a:schemeClr val="accent1">
              <a:lumMod val="20000"/>
              <a:lumOff val="80000"/>
            </a:schemeClr>
          </a:soli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endParaRPr lang="en-US" altLang="zh-CN" sz="14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1" name="组合 10"/>
          <p:cNvGrpSpPr/>
          <p:nvPr/>
        </p:nvGrpSpPr>
        <p:grpSpPr>
          <a:xfrm>
            <a:off x="567531" y="457653"/>
            <a:ext cx="614363" cy="392543"/>
            <a:chOff x="3672114" y="-827314"/>
            <a:chExt cx="396844" cy="142875"/>
          </a:xfrm>
        </p:grpSpPr>
        <p:cxnSp>
          <p:nvCxnSpPr>
            <p:cNvPr id="12" name="直接连接符 11"/>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8344638" y="1864391"/>
            <a:ext cx="3122684" cy="938234"/>
            <a:chOff x="874713" y="3325188"/>
            <a:chExt cx="3122684" cy="938234"/>
          </a:xfrm>
        </p:grpSpPr>
        <p:sp>
          <p:nvSpPr>
            <p:cNvPr id="19" name="矩形 18"/>
            <p:cNvSpPr/>
            <p:nvPr/>
          </p:nvSpPr>
          <p:spPr>
            <a:xfrm>
              <a:off x="874713" y="3677812"/>
              <a:ext cx="3122684" cy="58561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矩形 19"/>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1" name="组合 20"/>
          <p:cNvGrpSpPr/>
          <p:nvPr/>
        </p:nvGrpSpPr>
        <p:grpSpPr>
          <a:xfrm>
            <a:off x="8344638" y="3297656"/>
            <a:ext cx="3122684" cy="938234"/>
            <a:chOff x="874713" y="3325188"/>
            <a:chExt cx="3122684" cy="938234"/>
          </a:xfrm>
        </p:grpSpPr>
        <p:sp>
          <p:nvSpPr>
            <p:cNvPr id="22" name="矩形 21"/>
            <p:cNvSpPr/>
            <p:nvPr/>
          </p:nvSpPr>
          <p:spPr>
            <a:xfrm>
              <a:off x="874713" y="3677812"/>
              <a:ext cx="3122684" cy="58561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矩形 22"/>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4" name="组合 23"/>
          <p:cNvGrpSpPr/>
          <p:nvPr/>
        </p:nvGrpSpPr>
        <p:grpSpPr>
          <a:xfrm>
            <a:off x="8344638" y="4730921"/>
            <a:ext cx="3122684" cy="938234"/>
            <a:chOff x="874713" y="3325188"/>
            <a:chExt cx="3122684" cy="938234"/>
          </a:xfrm>
        </p:grpSpPr>
        <p:sp>
          <p:nvSpPr>
            <p:cNvPr id="25" name="矩形 24"/>
            <p:cNvSpPr/>
            <p:nvPr/>
          </p:nvSpPr>
          <p:spPr>
            <a:xfrm>
              <a:off x="874713" y="3677812"/>
              <a:ext cx="3122684" cy="58561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矩形 25"/>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7" name="组合 26"/>
          <p:cNvGrpSpPr/>
          <p:nvPr/>
        </p:nvGrpSpPr>
        <p:grpSpPr>
          <a:xfrm>
            <a:off x="793102" y="1864391"/>
            <a:ext cx="3116984" cy="938234"/>
            <a:chOff x="730379" y="3325188"/>
            <a:chExt cx="3116984" cy="938234"/>
          </a:xfrm>
        </p:grpSpPr>
        <p:sp>
          <p:nvSpPr>
            <p:cNvPr id="28" name="矩形 27"/>
            <p:cNvSpPr/>
            <p:nvPr/>
          </p:nvSpPr>
          <p:spPr>
            <a:xfrm>
              <a:off x="730379" y="3677812"/>
              <a:ext cx="3116984" cy="5856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矩形 28"/>
            <p:cNvSpPr/>
            <p:nvPr/>
          </p:nvSpPr>
          <p:spPr>
            <a:xfrm>
              <a:off x="1605389"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0" name="组合 29"/>
          <p:cNvGrpSpPr/>
          <p:nvPr/>
        </p:nvGrpSpPr>
        <p:grpSpPr>
          <a:xfrm>
            <a:off x="793102" y="3297656"/>
            <a:ext cx="3116984" cy="938234"/>
            <a:chOff x="730379" y="3325188"/>
            <a:chExt cx="3116984" cy="938234"/>
          </a:xfrm>
        </p:grpSpPr>
        <p:sp>
          <p:nvSpPr>
            <p:cNvPr id="31" name="矩形 30"/>
            <p:cNvSpPr/>
            <p:nvPr/>
          </p:nvSpPr>
          <p:spPr>
            <a:xfrm>
              <a:off x="730379" y="3677812"/>
              <a:ext cx="3116984" cy="5856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矩形 31"/>
            <p:cNvSpPr/>
            <p:nvPr/>
          </p:nvSpPr>
          <p:spPr>
            <a:xfrm>
              <a:off x="1605389"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3" name="组合 32"/>
          <p:cNvGrpSpPr/>
          <p:nvPr/>
        </p:nvGrpSpPr>
        <p:grpSpPr>
          <a:xfrm>
            <a:off x="793102" y="4730921"/>
            <a:ext cx="3116984" cy="938234"/>
            <a:chOff x="730379" y="3325188"/>
            <a:chExt cx="3116984" cy="938234"/>
          </a:xfrm>
        </p:grpSpPr>
        <p:sp>
          <p:nvSpPr>
            <p:cNvPr id="34" name="矩形 33"/>
            <p:cNvSpPr/>
            <p:nvPr/>
          </p:nvSpPr>
          <p:spPr>
            <a:xfrm>
              <a:off x="730379" y="3677812"/>
              <a:ext cx="3116984" cy="5856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quis.</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矩形 34"/>
            <p:cNvSpPr/>
            <p:nvPr/>
          </p:nvSpPr>
          <p:spPr>
            <a:xfrm>
              <a:off x="1605389"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pic>
        <p:nvPicPr>
          <p:cNvPr id="52" name="图片占位符 51"/>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16893" r="16893"/>
          <a:stretch>
            <a:fillRect/>
          </a:stretch>
        </p:blipFill>
        <p:spPr/>
      </p:pic>
      <p:pic>
        <p:nvPicPr>
          <p:cNvPr id="51" name="图片占位符 50"/>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l="16701" r="16701"/>
          <a:stretch>
            <a:fillRect/>
          </a:stretch>
        </p:blipFill>
        <p:spPr/>
      </p:pic>
      <p:pic>
        <p:nvPicPr>
          <p:cNvPr id="48" name="图片占位符 47"/>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l="20448" r="20448"/>
          <a:stretch>
            <a:fillRect/>
          </a:stretch>
        </p:blipFill>
        <p:spPr/>
      </p:pic>
      <p:pic>
        <p:nvPicPr>
          <p:cNvPr id="49" name="图片占位符 48"/>
          <p:cNvPicPr>
            <a:picLocks noGrp="1" noChangeAspect="1"/>
          </p:cNvPicPr>
          <p:nvPr>
            <p:ph type="pic" sz="quarter" idx="13"/>
          </p:nvPr>
        </p:nvPicPr>
        <p:blipFill>
          <a:blip r:embed="rId8" cstate="print">
            <a:extLst>
              <a:ext uri="{28A0092B-C50C-407E-A947-70E740481C1C}">
                <a14:useLocalDpi xmlns:a14="http://schemas.microsoft.com/office/drawing/2010/main" val="0"/>
              </a:ext>
            </a:extLst>
          </a:blip>
          <a:srcRect l="16675" r="16675"/>
          <a:stretch>
            <a:fillRect/>
          </a:stretch>
        </p:blipFill>
        <p:spPr/>
      </p:pic>
      <p:pic>
        <p:nvPicPr>
          <p:cNvPr id="47" name="图片占位符 46"/>
          <p:cNvPicPr>
            <a:picLocks noGrp="1" noChangeAspect="1"/>
          </p:cNvPicPr>
          <p:nvPr>
            <p:ph type="pic" sz="quarter" idx="14"/>
          </p:nvPr>
        </p:nvPicPr>
        <p:blipFill>
          <a:blip r:embed="rId9" cstate="print">
            <a:extLst>
              <a:ext uri="{28A0092B-C50C-407E-A947-70E740481C1C}">
                <a14:useLocalDpi xmlns:a14="http://schemas.microsoft.com/office/drawing/2010/main" val="0"/>
              </a:ext>
            </a:extLst>
          </a:blip>
          <a:srcRect l="18743" r="18743"/>
          <a:stretch>
            <a:fillRect/>
          </a:stretch>
        </p:blipFill>
        <p:spPr/>
      </p:pic>
      <p:pic>
        <p:nvPicPr>
          <p:cNvPr id="50" name="图片占位符 49"/>
          <p:cNvPicPr>
            <a:picLocks noGrp="1" noChangeAspect="1"/>
          </p:cNvPicPr>
          <p:nvPr>
            <p:ph type="pic" sz="quarter" idx="15"/>
          </p:nvPr>
        </p:nvPicPr>
        <p:blipFill>
          <a:blip r:embed="rId10" cstate="print">
            <a:extLst>
              <a:ext uri="{28A0092B-C50C-407E-A947-70E740481C1C}">
                <a14:useLocalDpi xmlns:a14="http://schemas.microsoft.com/office/drawing/2010/main" val="0"/>
              </a:ext>
            </a:extLst>
          </a:blip>
          <a:srcRect l="21875" r="21875"/>
          <a:stretch>
            <a:fillRect/>
          </a:stretch>
        </p:blipFill>
        <p:spPr/>
      </p:pic>
      <p:grpSp>
        <p:nvGrpSpPr>
          <p:cNvPr id="36" name="组合 35"/>
          <p:cNvGrpSpPr/>
          <p:nvPr/>
        </p:nvGrpSpPr>
        <p:grpSpPr>
          <a:xfrm>
            <a:off x="1407884" y="301759"/>
            <a:ext cx="4688116" cy="775044"/>
            <a:chOff x="2815770" y="4145761"/>
            <a:chExt cx="4688116" cy="775044"/>
          </a:xfrm>
        </p:grpSpPr>
        <p:sp>
          <p:nvSpPr>
            <p:cNvPr id="37" name="文本框 36"/>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文本框 37"/>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157318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1000" fill="hold"/>
                                        <p:tgtEl>
                                          <p:spTgt spid="51"/>
                                        </p:tgtEl>
                                        <p:attrNameLst>
                                          <p:attrName>ppt_w</p:attrName>
                                        </p:attrNameLst>
                                      </p:cBhvr>
                                      <p:tavLst>
                                        <p:tav tm="0">
                                          <p:val>
                                            <p:fltVal val="0"/>
                                          </p:val>
                                        </p:tav>
                                        <p:tav tm="100000">
                                          <p:val>
                                            <p:strVal val="#ppt_w"/>
                                          </p:val>
                                        </p:tav>
                                      </p:tavLst>
                                    </p:anim>
                                    <p:anim calcmode="lin" valueType="num">
                                      <p:cBhvr>
                                        <p:cTn id="26" dur="1000" fill="hold"/>
                                        <p:tgtEl>
                                          <p:spTgt spid="51"/>
                                        </p:tgtEl>
                                        <p:attrNameLst>
                                          <p:attrName>ppt_h</p:attrName>
                                        </p:attrNameLst>
                                      </p:cBhvr>
                                      <p:tavLst>
                                        <p:tav tm="0">
                                          <p:val>
                                            <p:fltVal val="0"/>
                                          </p:val>
                                        </p:tav>
                                        <p:tav tm="100000">
                                          <p:val>
                                            <p:strVal val="#ppt_h"/>
                                          </p:val>
                                        </p:tav>
                                      </p:tavLst>
                                    </p:anim>
                                    <p:anim calcmode="lin" valueType="num">
                                      <p:cBhvr>
                                        <p:cTn id="27" dur="1000" fill="hold"/>
                                        <p:tgtEl>
                                          <p:spTgt spid="51"/>
                                        </p:tgtEl>
                                        <p:attrNameLst>
                                          <p:attrName>style.rotation</p:attrName>
                                        </p:attrNameLst>
                                      </p:cBhvr>
                                      <p:tavLst>
                                        <p:tav tm="0">
                                          <p:val>
                                            <p:fltVal val="90"/>
                                          </p:val>
                                        </p:tav>
                                        <p:tav tm="100000">
                                          <p:val>
                                            <p:fltVal val="0"/>
                                          </p:val>
                                        </p:tav>
                                      </p:tavLst>
                                    </p:anim>
                                    <p:animEffect transition="in" filter="fade">
                                      <p:cBhvr>
                                        <p:cTn id="28" dur="1000"/>
                                        <p:tgtEl>
                                          <p:spTgt spid="51"/>
                                        </p:tgtEl>
                                      </p:cBhvr>
                                    </p:animEffect>
                                  </p:childTnLst>
                                </p:cTn>
                              </p:par>
                              <p:par>
                                <p:cTn id="29" presetID="3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fltVal val="0"/>
                                          </p:val>
                                        </p:tav>
                                        <p:tav tm="100000">
                                          <p:val>
                                            <p:strVal val="#ppt_w"/>
                                          </p:val>
                                        </p:tav>
                                      </p:tavLst>
                                    </p:anim>
                                    <p:anim calcmode="lin" valueType="num">
                                      <p:cBhvr>
                                        <p:cTn id="32" dur="1000" fill="hold"/>
                                        <p:tgtEl>
                                          <p:spTgt spid="48"/>
                                        </p:tgtEl>
                                        <p:attrNameLst>
                                          <p:attrName>ppt_h</p:attrName>
                                        </p:attrNameLst>
                                      </p:cBhvr>
                                      <p:tavLst>
                                        <p:tav tm="0">
                                          <p:val>
                                            <p:fltVal val="0"/>
                                          </p:val>
                                        </p:tav>
                                        <p:tav tm="100000">
                                          <p:val>
                                            <p:strVal val="#ppt_h"/>
                                          </p:val>
                                        </p:tav>
                                      </p:tavLst>
                                    </p:anim>
                                    <p:anim calcmode="lin" valueType="num">
                                      <p:cBhvr>
                                        <p:cTn id="33" dur="1000" fill="hold"/>
                                        <p:tgtEl>
                                          <p:spTgt spid="48"/>
                                        </p:tgtEl>
                                        <p:attrNameLst>
                                          <p:attrName>style.rotation</p:attrName>
                                        </p:attrNameLst>
                                      </p:cBhvr>
                                      <p:tavLst>
                                        <p:tav tm="0">
                                          <p:val>
                                            <p:fltVal val="90"/>
                                          </p:val>
                                        </p:tav>
                                        <p:tav tm="100000">
                                          <p:val>
                                            <p:fltVal val="0"/>
                                          </p:val>
                                        </p:tav>
                                      </p:tavLst>
                                    </p:anim>
                                    <p:animEffect transition="in" filter="fade">
                                      <p:cBhvr>
                                        <p:cTn id="34" dur="1000"/>
                                        <p:tgtEl>
                                          <p:spTgt spid="48"/>
                                        </p:tgtEl>
                                      </p:cBhvr>
                                    </p:animEffect>
                                  </p:childTnLst>
                                </p:cTn>
                              </p:par>
                              <p:par>
                                <p:cTn id="35" presetID="3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fltVal val="0"/>
                                          </p:val>
                                        </p:tav>
                                        <p:tav tm="100000">
                                          <p:val>
                                            <p:strVal val="#ppt_w"/>
                                          </p:val>
                                        </p:tav>
                                      </p:tavLst>
                                    </p:anim>
                                    <p:anim calcmode="lin" valueType="num">
                                      <p:cBhvr>
                                        <p:cTn id="38" dur="1000" fill="hold"/>
                                        <p:tgtEl>
                                          <p:spTgt spid="49"/>
                                        </p:tgtEl>
                                        <p:attrNameLst>
                                          <p:attrName>ppt_h</p:attrName>
                                        </p:attrNameLst>
                                      </p:cBhvr>
                                      <p:tavLst>
                                        <p:tav tm="0">
                                          <p:val>
                                            <p:fltVal val="0"/>
                                          </p:val>
                                        </p:tav>
                                        <p:tav tm="100000">
                                          <p:val>
                                            <p:strVal val="#ppt_h"/>
                                          </p:val>
                                        </p:tav>
                                      </p:tavLst>
                                    </p:anim>
                                    <p:anim calcmode="lin" valueType="num">
                                      <p:cBhvr>
                                        <p:cTn id="39" dur="1000" fill="hold"/>
                                        <p:tgtEl>
                                          <p:spTgt spid="49"/>
                                        </p:tgtEl>
                                        <p:attrNameLst>
                                          <p:attrName>style.rotation</p:attrName>
                                        </p:attrNameLst>
                                      </p:cBhvr>
                                      <p:tavLst>
                                        <p:tav tm="0">
                                          <p:val>
                                            <p:fltVal val="90"/>
                                          </p:val>
                                        </p:tav>
                                        <p:tav tm="100000">
                                          <p:val>
                                            <p:fltVal val="0"/>
                                          </p:val>
                                        </p:tav>
                                      </p:tavLst>
                                    </p:anim>
                                    <p:animEffect transition="in" filter="fade">
                                      <p:cBhvr>
                                        <p:cTn id="40" dur="1000"/>
                                        <p:tgtEl>
                                          <p:spTgt spid="49"/>
                                        </p:tgtEl>
                                      </p:cBhvr>
                                    </p:animEffect>
                                  </p:childTnLst>
                                </p:cTn>
                              </p:par>
                              <p:par>
                                <p:cTn id="41" presetID="3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1000" fill="hold"/>
                                        <p:tgtEl>
                                          <p:spTgt spid="47"/>
                                        </p:tgtEl>
                                        <p:attrNameLst>
                                          <p:attrName>ppt_w</p:attrName>
                                        </p:attrNameLst>
                                      </p:cBhvr>
                                      <p:tavLst>
                                        <p:tav tm="0">
                                          <p:val>
                                            <p:fltVal val="0"/>
                                          </p:val>
                                        </p:tav>
                                        <p:tav tm="100000">
                                          <p:val>
                                            <p:strVal val="#ppt_w"/>
                                          </p:val>
                                        </p:tav>
                                      </p:tavLst>
                                    </p:anim>
                                    <p:anim calcmode="lin" valueType="num">
                                      <p:cBhvr>
                                        <p:cTn id="44" dur="1000" fill="hold"/>
                                        <p:tgtEl>
                                          <p:spTgt spid="47"/>
                                        </p:tgtEl>
                                        <p:attrNameLst>
                                          <p:attrName>ppt_h</p:attrName>
                                        </p:attrNameLst>
                                      </p:cBhvr>
                                      <p:tavLst>
                                        <p:tav tm="0">
                                          <p:val>
                                            <p:fltVal val="0"/>
                                          </p:val>
                                        </p:tav>
                                        <p:tav tm="100000">
                                          <p:val>
                                            <p:strVal val="#ppt_h"/>
                                          </p:val>
                                        </p:tav>
                                      </p:tavLst>
                                    </p:anim>
                                    <p:anim calcmode="lin" valueType="num">
                                      <p:cBhvr>
                                        <p:cTn id="45" dur="1000" fill="hold"/>
                                        <p:tgtEl>
                                          <p:spTgt spid="47"/>
                                        </p:tgtEl>
                                        <p:attrNameLst>
                                          <p:attrName>style.rotation</p:attrName>
                                        </p:attrNameLst>
                                      </p:cBhvr>
                                      <p:tavLst>
                                        <p:tav tm="0">
                                          <p:val>
                                            <p:fltVal val="90"/>
                                          </p:val>
                                        </p:tav>
                                        <p:tav tm="100000">
                                          <p:val>
                                            <p:fltVal val="0"/>
                                          </p:val>
                                        </p:tav>
                                      </p:tavLst>
                                    </p:anim>
                                    <p:animEffect transition="in" filter="fade">
                                      <p:cBhvr>
                                        <p:cTn id="46" dur="1000"/>
                                        <p:tgtEl>
                                          <p:spTgt spid="47"/>
                                        </p:tgtEl>
                                      </p:cBhvr>
                                    </p:animEffect>
                                  </p:childTnLst>
                                </p:cTn>
                              </p:par>
                              <p:par>
                                <p:cTn id="47" presetID="3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1000" fill="hold"/>
                                        <p:tgtEl>
                                          <p:spTgt spid="50"/>
                                        </p:tgtEl>
                                        <p:attrNameLst>
                                          <p:attrName>ppt_w</p:attrName>
                                        </p:attrNameLst>
                                      </p:cBhvr>
                                      <p:tavLst>
                                        <p:tav tm="0">
                                          <p:val>
                                            <p:fltVal val="0"/>
                                          </p:val>
                                        </p:tav>
                                        <p:tav tm="100000">
                                          <p:val>
                                            <p:strVal val="#ppt_w"/>
                                          </p:val>
                                        </p:tav>
                                      </p:tavLst>
                                    </p:anim>
                                    <p:anim calcmode="lin" valueType="num">
                                      <p:cBhvr>
                                        <p:cTn id="50" dur="1000" fill="hold"/>
                                        <p:tgtEl>
                                          <p:spTgt spid="50"/>
                                        </p:tgtEl>
                                        <p:attrNameLst>
                                          <p:attrName>ppt_h</p:attrName>
                                        </p:attrNameLst>
                                      </p:cBhvr>
                                      <p:tavLst>
                                        <p:tav tm="0">
                                          <p:val>
                                            <p:fltVal val="0"/>
                                          </p:val>
                                        </p:tav>
                                        <p:tav tm="100000">
                                          <p:val>
                                            <p:strVal val="#ppt_h"/>
                                          </p:val>
                                        </p:tav>
                                      </p:tavLst>
                                    </p:anim>
                                    <p:anim calcmode="lin" valueType="num">
                                      <p:cBhvr>
                                        <p:cTn id="51" dur="1000" fill="hold"/>
                                        <p:tgtEl>
                                          <p:spTgt spid="50"/>
                                        </p:tgtEl>
                                        <p:attrNameLst>
                                          <p:attrName>style.rotation</p:attrName>
                                        </p:attrNameLst>
                                      </p:cBhvr>
                                      <p:tavLst>
                                        <p:tav tm="0">
                                          <p:val>
                                            <p:fltVal val="90"/>
                                          </p:val>
                                        </p:tav>
                                        <p:tav tm="100000">
                                          <p:val>
                                            <p:fltVal val="0"/>
                                          </p:val>
                                        </p:tav>
                                      </p:tavLst>
                                    </p:anim>
                                    <p:animEffect transition="in" filter="fade">
                                      <p:cBhvr>
                                        <p:cTn id="52" dur="1000"/>
                                        <p:tgtEl>
                                          <p:spTgt spid="50"/>
                                        </p:tgtEl>
                                      </p:cBhvr>
                                    </p:animEffect>
                                  </p:childTnLst>
                                </p:cTn>
                              </p:par>
                            </p:childTnLst>
                          </p:cTn>
                        </p:par>
                        <p:par>
                          <p:cTn id="53" fill="hold">
                            <p:stCondLst>
                              <p:cond delay="1500"/>
                            </p:stCondLst>
                            <p:childTnLst>
                              <p:par>
                                <p:cTn id="54" presetID="2" presetClass="entr" presetSubtype="8"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0-#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0-#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0-#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1+#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1+#ppt_w/2"/>
                                          </p:val>
                                        </p:tav>
                                        <p:tav tm="100000">
                                          <p:val>
                                            <p:strVal val="#ppt_x"/>
                                          </p:val>
                                        </p:tav>
                                      </p:tavLst>
                                    </p:anim>
                                    <p:anim calcmode="lin" valueType="num">
                                      <p:cBhvr additive="base">
                                        <p:cTn id="77" dur="500" fill="hold"/>
                                        <p:tgtEl>
                                          <p:spTgt spid="24"/>
                                        </p:tgtEl>
                                        <p:attrNameLst>
                                          <p:attrName>ppt_y</p:attrName>
                                        </p:attrNameLst>
                                      </p:cBhvr>
                                      <p:tavLst>
                                        <p:tav tm="0">
                                          <p:val>
                                            <p:strVal val="#ppt_y"/>
                                          </p:val>
                                        </p:tav>
                                        <p:tav tm="100000">
                                          <p:val>
                                            <p:strVal val="#ppt_y"/>
                                          </p:val>
                                        </p:tav>
                                      </p:tavLst>
                                    </p:anim>
                                  </p:childTnLst>
                                </p:cTn>
                              </p:par>
                            </p:childTnLst>
                          </p:cTn>
                        </p:par>
                        <p:par>
                          <p:cTn id="78" fill="hold">
                            <p:stCondLst>
                              <p:cond delay="2000"/>
                            </p:stCondLst>
                            <p:childTnLst>
                              <p:par>
                                <p:cTn id="79" presetID="2" presetClass="entr" presetSubtype="2"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1+#ppt_w/2"/>
                                          </p:val>
                                        </p:tav>
                                        <p:tav tm="100000">
                                          <p:val>
                                            <p:strVal val="#ppt_x"/>
                                          </p:val>
                                        </p:tav>
                                      </p:tavLst>
                                    </p:anim>
                                    <p:anim calcmode="lin" valueType="num">
                                      <p:cBhvr additive="base">
                                        <p:cTn id="8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H_Other_2"/>
          <p:cNvSpPr/>
          <p:nvPr>
            <p:custDataLst>
              <p:tags r:id="rId2"/>
            </p:custDataLst>
          </p:nvPr>
        </p:nvSpPr>
        <p:spPr>
          <a:xfrm flipV="1">
            <a:off x="4910317" y="1581959"/>
            <a:ext cx="1357583" cy="1820385"/>
          </a:xfrm>
          <a:prstGeom prst="round2DiagRect">
            <a:avLst>
              <a:gd name="adj1" fmla="val 17292"/>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MH_Other_3"/>
          <p:cNvSpPr/>
          <p:nvPr>
            <p:custDataLst>
              <p:tags r:id="rId3"/>
            </p:custDataLst>
          </p:nvPr>
        </p:nvSpPr>
        <p:spPr>
          <a:xfrm flipV="1">
            <a:off x="6522203" y="1581959"/>
            <a:ext cx="1357583" cy="1820385"/>
          </a:xfrm>
          <a:prstGeom prst="round2DiagRect">
            <a:avLst>
              <a:gd name="adj1" fmla="val 17292"/>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MH_Other_1"/>
          <p:cNvSpPr/>
          <p:nvPr>
            <p:custDataLst>
              <p:tags r:id="rId4"/>
            </p:custDataLst>
          </p:nvPr>
        </p:nvSpPr>
        <p:spPr>
          <a:xfrm flipV="1">
            <a:off x="1310373" y="1581959"/>
            <a:ext cx="3218084" cy="4414808"/>
          </a:xfrm>
          <a:prstGeom prst="round2DiagRect">
            <a:avLst>
              <a:gd name="adj1" fmla="val 17292"/>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MH_Other_4"/>
          <p:cNvSpPr/>
          <p:nvPr>
            <p:custDataLst>
              <p:tags r:id="rId5"/>
            </p:custDataLst>
          </p:nvPr>
        </p:nvSpPr>
        <p:spPr>
          <a:xfrm flipV="1">
            <a:off x="6451485" y="3681822"/>
            <a:ext cx="4532745" cy="2314945"/>
          </a:xfrm>
          <a:prstGeom prst="round2DiagRect">
            <a:avLst>
              <a:gd name="adj1" fmla="val 19616"/>
              <a:gd name="adj2" fmla="val 0"/>
            </a:avLst>
          </a:prstGeom>
          <a:solidFill>
            <a:srgbClr val="FFFFFF"/>
          </a:solidFill>
          <a:ln w="3175">
            <a:solidFill>
              <a:srgbClr val="DBDBDB"/>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5" name="组合 14"/>
          <p:cNvGrpSpPr/>
          <p:nvPr/>
        </p:nvGrpSpPr>
        <p:grpSpPr>
          <a:xfrm>
            <a:off x="567531" y="457653"/>
            <a:ext cx="614363" cy="392543"/>
            <a:chOff x="3672114" y="-827314"/>
            <a:chExt cx="396844" cy="142875"/>
          </a:xfrm>
        </p:grpSpPr>
        <p:cxnSp>
          <p:nvCxnSpPr>
            <p:cNvPr id="16" name="直接连接符 15"/>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159652" y="1788280"/>
            <a:ext cx="2531759" cy="1479086"/>
            <a:chOff x="874713" y="3325188"/>
            <a:chExt cx="2531759" cy="1479086"/>
          </a:xfrm>
        </p:grpSpPr>
        <p:sp>
          <p:nvSpPr>
            <p:cNvPr id="23" name="矩形 22"/>
            <p:cNvSpPr/>
            <p:nvPr/>
          </p:nvSpPr>
          <p:spPr>
            <a:xfrm>
              <a:off x="874713" y="3677812"/>
              <a:ext cx="2531759" cy="1126462"/>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eu lacinia dui incidunt in.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23"/>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 name="矩形 5"/>
          <p:cNvSpPr/>
          <p:nvPr/>
        </p:nvSpPr>
        <p:spPr>
          <a:xfrm>
            <a:off x="4753865" y="4170509"/>
            <a:ext cx="1497614" cy="954107"/>
          </a:xfrm>
          <a:prstGeom prst="rect">
            <a:avLst/>
          </a:prstGeom>
        </p:spPr>
        <p:txBody>
          <a:bodyPr wrap="square">
            <a:spAutoFit/>
          </a:bodyPr>
          <a:lstStyle/>
          <a:p>
            <a:pPr lvl="0" algn="ctr"/>
            <a:r>
              <a:rPr lang="en-US" altLang="zh-CN" sz="28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a:t>
            </a:r>
            <a:endParaRPr lang="zh-CN" altLang="en-US" sz="28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8" name="图片占位符 27"/>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l="27149" r="27149"/>
          <a:stretch>
            <a:fillRect/>
          </a:stretch>
        </p:blipFill>
        <p:spPr/>
      </p:pic>
      <p:pic>
        <p:nvPicPr>
          <p:cNvPr id="30" name="图片占位符 29"/>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l="28279" r="28279"/>
          <a:stretch>
            <a:fillRect/>
          </a:stretch>
        </p:blipFill>
        <p:spPr/>
      </p:pic>
      <p:pic>
        <p:nvPicPr>
          <p:cNvPr id="29" name="图片占位符 28"/>
          <p:cNvPicPr>
            <a:picLocks noGrp="1" noChangeAspect="1"/>
          </p:cNvPicPr>
          <p:nvPr>
            <p:ph type="pic" sz="quarter" idx="12"/>
          </p:nvPr>
        </p:nvPicPr>
        <p:blipFill>
          <a:blip r:embed="rId10" cstate="print">
            <a:extLst>
              <a:ext uri="{28A0092B-C50C-407E-A947-70E740481C1C}">
                <a14:useLocalDpi xmlns:a14="http://schemas.microsoft.com/office/drawing/2010/main" val="0"/>
              </a:ext>
            </a:extLst>
          </a:blip>
          <a:srcRect l="26362" r="26362"/>
          <a:stretch>
            <a:fillRect/>
          </a:stretch>
        </p:blipFill>
        <p:spPr/>
      </p:pic>
      <p:pic>
        <p:nvPicPr>
          <p:cNvPr id="31" name="图片占位符 30"/>
          <p:cNvPicPr>
            <a:picLocks noGrp="1" noChangeAspect="1"/>
          </p:cNvPicPr>
          <p:nvPr>
            <p:ph type="pic" sz="quarter" idx="13"/>
          </p:nvPr>
        </p:nvPicPr>
        <p:blipFill>
          <a:blip r:embed="rId11" cstate="print">
            <a:extLst>
              <a:ext uri="{28A0092B-C50C-407E-A947-70E740481C1C}">
                <a14:useLocalDpi xmlns:a14="http://schemas.microsoft.com/office/drawing/2010/main" val="0"/>
              </a:ext>
            </a:extLst>
          </a:blip>
          <a:srcRect t="14054" b="14054"/>
          <a:stretch>
            <a:fillRect/>
          </a:stretch>
        </p:blipFill>
        <p:spPr/>
      </p:pic>
      <p:grpSp>
        <p:nvGrpSpPr>
          <p:cNvPr id="25" name="组合 24"/>
          <p:cNvGrpSpPr/>
          <p:nvPr/>
        </p:nvGrpSpPr>
        <p:grpSpPr>
          <a:xfrm>
            <a:off x="1407884" y="301759"/>
            <a:ext cx="4688116" cy="775044"/>
            <a:chOff x="2815770" y="4145761"/>
            <a:chExt cx="4688116" cy="775044"/>
          </a:xfrm>
        </p:grpSpPr>
        <p:sp>
          <p:nvSpPr>
            <p:cNvPr id="26" name="文本框 25"/>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文本框 26"/>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187513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par>
                          <p:cTn id="55" fill="hold">
                            <p:stCondLst>
                              <p:cond delay="1500"/>
                            </p:stCondLst>
                            <p:childTnLst>
                              <p:par>
                                <p:cTn id="56" presetID="2" presetClass="entr" presetSubtype="2"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1+#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2" presetClass="entr" presetSubtype="2"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1+#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3" grpId="0" animBg="1"/>
      <p:bldP spid="1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H_Other_1"/>
          <p:cNvSpPr/>
          <p:nvPr>
            <p:custDataLst>
              <p:tags r:id="rId2"/>
            </p:custDataLst>
          </p:nvPr>
        </p:nvSpPr>
        <p:spPr>
          <a:xfrm rot="832938">
            <a:off x="1486008" y="2077327"/>
            <a:ext cx="3105822" cy="2151092"/>
          </a:xfrm>
          <a:prstGeom prst="rect">
            <a:avLst/>
          </a:prstGeom>
          <a:solidFill>
            <a:srgbClr val="FFFFFF"/>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MH_Other_2"/>
          <p:cNvSpPr/>
          <p:nvPr>
            <p:custDataLst>
              <p:tags r:id="rId3"/>
            </p:custDataLst>
          </p:nvPr>
        </p:nvSpPr>
        <p:spPr>
          <a:xfrm rot="324494">
            <a:off x="1395236" y="1403654"/>
            <a:ext cx="1006500" cy="787781"/>
          </a:xfrm>
          <a:custGeom>
            <a:avLst/>
            <a:gdLst>
              <a:gd name="connsiteX0" fmla="*/ 0 w 1206500"/>
              <a:gd name="connsiteY0" fmla="*/ 463550 h 1003300"/>
              <a:gd name="connsiteX1" fmla="*/ 965200 w 1206500"/>
              <a:gd name="connsiteY1" fmla="*/ 0 h 1003300"/>
              <a:gd name="connsiteX2" fmla="*/ 920750 w 1206500"/>
              <a:gd name="connsiteY2" fmla="*/ 139700 h 1003300"/>
              <a:gd name="connsiteX3" fmla="*/ 984250 w 1206500"/>
              <a:gd name="connsiteY3" fmla="*/ 177800 h 1003300"/>
              <a:gd name="connsiteX4" fmla="*/ 977900 w 1206500"/>
              <a:gd name="connsiteY4" fmla="*/ 254000 h 1003300"/>
              <a:gd name="connsiteX5" fmla="*/ 1054100 w 1206500"/>
              <a:gd name="connsiteY5" fmla="*/ 254000 h 1003300"/>
              <a:gd name="connsiteX6" fmla="*/ 1143000 w 1206500"/>
              <a:gd name="connsiteY6" fmla="*/ 228600 h 1003300"/>
              <a:gd name="connsiteX7" fmla="*/ 1155700 w 1206500"/>
              <a:gd name="connsiteY7" fmla="*/ 361950 h 1003300"/>
              <a:gd name="connsiteX8" fmla="*/ 1041400 w 1206500"/>
              <a:gd name="connsiteY8" fmla="*/ 482600 h 1003300"/>
              <a:gd name="connsiteX9" fmla="*/ 1187450 w 1206500"/>
              <a:gd name="connsiteY9" fmla="*/ 400050 h 1003300"/>
              <a:gd name="connsiteX10" fmla="*/ 1085850 w 1206500"/>
              <a:gd name="connsiteY10" fmla="*/ 552450 h 1003300"/>
              <a:gd name="connsiteX11" fmla="*/ 1206500 w 1206500"/>
              <a:gd name="connsiteY11" fmla="*/ 520700 h 1003300"/>
              <a:gd name="connsiteX12" fmla="*/ 171450 w 1206500"/>
              <a:gd name="connsiteY12" fmla="*/ 1003300 h 1003300"/>
              <a:gd name="connsiteX13" fmla="*/ 209550 w 1206500"/>
              <a:gd name="connsiteY13" fmla="*/ 946150 h 1003300"/>
              <a:gd name="connsiteX14" fmla="*/ 292100 w 1206500"/>
              <a:gd name="connsiteY14" fmla="*/ 876300 h 1003300"/>
              <a:gd name="connsiteX15" fmla="*/ 133350 w 1206500"/>
              <a:gd name="connsiteY15" fmla="*/ 863600 h 1003300"/>
              <a:gd name="connsiteX16" fmla="*/ 222250 w 1206500"/>
              <a:gd name="connsiteY16" fmla="*/ 774700 h 1003300"/>
              <a:gd name="connsiteX17" fmla="*/ 101600 w 1206500"/>
              <a:gd name="connsiteY17" fmla="*/ 762000 h 1003300"/>
              <a:gd name="connsiteX18" fmla="*/ 190500 w 1206500"/>
              <a:gd name="connsiteY18" fmla="*/ 647700 h 1003300"/>
              <a:gd name="connsiteX19" fmla="*/ 57150 w 1206500"/>
              <a:gd name="connsiteY19" fmla="*/ 615950 h 1003300"/>
              <a:gd name="connsiteX20" fmla="*/ 57150 w 1206500"/>
              <a:gd name="connsiteY20" fmla="*/ 565150 h 1003300"/>
              <a:gd name="connsiteX21" fmla="*/ 133350 w 1206500"/>
              <a:gd name="connsiteY21" fmla="*/ 514350 h 1003300"/>
              <a:gd name="connsiteX22" fmla="*/ 0 w 1206500"/>
              <a:gd name="connsiteY22" fmla="*/ 46355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BFBFB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0" name="组合 9"/>
          <p:cNvGrpSpPr/>
          <p:nvPr/>
        </p:nvGrpSpPr>
        <p:grpSpPr>
          <a:xfrm>
            <a:off x="567531" y="457653"/>
            <a:ext cx="614363" cy="392543"/>
            <a:chOff x="3672114" y="-827314"/>
            <a:chExt cx="396844" cy="142875"/>
          </a:xfrm>
        </p:grpSpPr>
        <p:cxnSp>
          <p:nvCxnSpPr>
            <p:cNvPr id="15" name="直接连接符 14"/>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7491413" y="1983579"/>
            <a:ext cx="3327636" cy="1220554"/>
            <a:chOff x="874713" y="3325188"/>
            <a:chExt cx="3327636" cy="1220554"/>
          </a:xfrm>
        </p:grpSpPr>
        <p:sp>
          <p:nvSpPr>
            <p:cNvPr id="23" name="矩形 22"/>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eu lacinia dui incidunt in.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23"/>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5" name="组合 24"/>
          <p:cNvGrpSpPr/>
          <p:nvPr/>
        </p:nvGrpSpPr>
        <p:grpSpPr>
          <a:xfrm>
            <a:off x="7491413" y="3959314"/>
            <a:ext cx="3327636" cy="1220554"/>
            <a:chOff x="874713" y="3325188"/>
            <a:chExt cx="3327636" cy="1220554"/>
          </a:xfrm>
        </p:grpSpPr>
        <p:sp>
          <p:nvSpPr>
            <p:cNvPr id="26" name="矩形 25"/>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eu lacinia dui incidunt in. </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矩形 26"/>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pic>
        <p:nvPicPr>
          <p:cNvPr id="9" name="图片占位符 8"/>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l="7955" r="7955"/>
          <a:stretch>
            <a:fillRect/>
          </a:stretch>
        </p:blipFill>
        <p:spPr/>
      </p:pic>
      <p:sp>
        <p:nvSpPr>
          <p:cNvPr id="11" name="MH_Other_3"/>
          <p:cNvSpPr/>
          <p:nvPr>
            <p:custDataLst>
              <p:tags r:id="rId4"/>
            </p:custDataLst>
          </p:nvPr>
        </p:nvSpPr>
        <p:spPr>
          <a:xfrm rot="21092484" flipH="1">
            <a:off x="3553539" y="3702793"/>
            <a:ext cx="3105822" cy="2151092"/>
          </a:xfrm>
          <a:prstGeom prst="rect">
            <a:avLst/>
          </a:prstGeom>
          <a:solidFill>
            <a:srgbClr val="FFFFFF"/>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MH_Other_4"/>
          <p:cNvSpPr/>
          <p:nvPr>
            <p:custDataLst>
              <p:tags r:id="rId5"/>
            </p:custDataLst>
          </p:nvPr>
        </p:nvSpPr>
        <p:spPr>
          <a:xfrm rot="928" flipH="1">
            <a:off x="5866633" y="3142982"/>
            <a:ext cx="1006500" cy="787781"/>
          </a:xfrm>
          <a:custGeom>
            <a:avLst/>
            <a:gdLst>
              <a:gd name="connsiteX0" fmla="*/ 0 w 1206500"/>
              <a:gd name="connsiteY0" fmla="*/ 463550 h 1003300"/>
              <a:gd name="connsiteX1" fmla="*/ 965200 w 1206500"/>
              <a:gd name="connsiteY1" fmla="*/ 0 h 1003300"/>
              <a:gd name="connsiteX2" fmla="*/ 920750 w 1206500"/>
              <a:gd name="connsiteY2" fmla="*/ 139700 h 1003300"/>
              <a:gd name="connsiteX3" fmla="*/ 984250 w 1206500"/>
              <a:gd name="connsiteY3" fmla="*/ 177800 h 1003300"/>
              <a:gd name="connsiteX4" fmla="*/ 977900 w 1206500"/>
              <a:gd name="connsiteY4" fmla="*/ 254000 h 1003300"/>
              <a:gd name="connsiteX5" fmla="*/ 1054100 w 1206500"/>
              <a:gd name="connsiteY5" fmla="*/ 254000 h 1003300"/>
              <a:gd name="connsiteX6" fmla="*/ 1143000 w 1206500"/>
              <a:gd name="connsiteY6" fmla="*/ 228600 h 1003300"/>
              <a:gd name="connsiteX7" fmla="*/ 1155700 w 1206500"/>
              <a:gd name="connsiteY7" fmla="*/ 361950 h 1003300"/>
              <a:gd name="connsiteX8" fmla="*/ 1041400 w 1206500"/>
              <a:gd name="connsiteY8" fmla="*/ 482600 h 1003300"/>
              <a:gd name="connsiteX9" fmla="*/ 1187450 w 1206500"/>
              <a:gd name="connsiteY9" fmla="*/ 400050 h 1003300"/>
              <a:gd name="connsiteX10" fmla="*/ 1085850 w 1206500"/>
              <a:gd name="connsiteY10" fmla="*/ 552450 h 1003300"/>
              <a:gd name="connsiteX11" fmla="*/ 1206500 w 1206500"/>
              <a:gd name="connsiteY11" fmla="*/ 520700 h 1003300"/>
              <a:gd name="connsiteX12" fmla="*/ 171450 w 1206500"/>
              <a:gd name="connsiteY12" fmla="*/ 1003300 h 1003300"/>
              <a:gd name="connsiteX13" fmla="*/ 209550 w 1206500"/>
              <a:gd name="connsiteY13" fmla="*/ 946150 h 1003300"/>
              <a:gd name="connsiteX14" fmla="*/ 292100 w 1206500"/>
              <a:gd name="connsiteY14" fmla="*/ 876300 h 1003300"/>
              <a:gd name="connsiteX15" fmla="*/ 133350 w 1206500"/>
              <a:gd name="connsiteY15" fmla="*/ 863600 h 1003300"/>
              <a:gd name="connsiteX16" fmla="*/ 222250 w 1206500"/>
              <a:gd name="connsiteY16" fmla="*/ 774700 h 1003300"/>
              <a:gd name="connsiteX17" fmla="*/ 101600 w 1206500"/>
              <a:gd name="connsiteY17" fmla="*/ 762000 h 1003300"/>
              <a:gd name="connsiteX18" fmla="*/ 190500 w 1206500"/>
              <a:gd name="connsiteY18" fmla="*/ 647700 h 1003300"/>
              <a:gd name="connsiteX19" fmla="*/ 57150 w 1206500"/>
              <a:gd name="connsiteY19" fmla="*/ 615950 h 1003300"/>
              <a:gd name="connsiteX20" fmla="*/ 57150 w 1206500"/>
              <a:gd name="connsiteY20" fmla="*/ 565150 h 1003300"/>
              <a:gd name="connsiteX21" fmla="*/ 133350 w 1206500"/>
              <a:gd name="connsiteY21" fmla="*/ 514350 h 1003300"/>
              <a:gd name="connsiteX22" fmla="*/ 0 w 1206500"/>
              <a:gd name="connsiteY22" fmla="*/ 46355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BFBFB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28" name="图片占位符 27"/>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l="8461" r="8461"/>
          <a:stretch>
            <a:fillRect/>
          </a:stretch>
        </p:blipFill>
        <p:spPr/>
      </p:pic>
      <p:grpSp>
        <p:nvGrpSpPr>
          <p:cNvPr id="29" name="组合 28"/>
          <p:cNvGrpSpPr/>
          <p:nvPr/>
        </p:nvGrpSpPr>
        <p:grpSpPr>
          <a:xfrm>
            <a:off x="1407884" y="301759"/>
            <a:ext cx="4688116" cy="775044"/>
            <a:chOff x="2815770" y="4145761"/>
            <a:chExt cx="4688116" cy="775044"/>
          </a:xfrm>
        </p:grpSpPr>
        <p:sp>
          <p:nvSpPr>
            <p:cNvPr id="30" name="文本框 29"/>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文本框 30"/>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106043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 calcmode="lin" valueType="num">
                                      <p:cBhvr>
                                        <p:cTn id="46" dur="1000" fill="hold"/>
                                        <p:tgtEl>
                                          <p:spTgt spid="22"/>
                                        </p:tgtEl>
                                        <p:attrNameLst>
                                          <p:attrName>style.rotation</p:attrName>
                                        </p:attrNameLst>
                                      </p:cBhvr>
                                      <p:tavLst>
                                        <p:tav tm="0">
                                          <p:val>
                                            <p:fltVal val="90"/>
                                          </p:val>
                                        </p:tav>
                                        <p:tav tm="100000">
                                          <p:val>
                                            <p:fltVal val="0"/>
                                          </p:val>
                                        </p:tav>
                                      </p:tavLst>
                                    </p:anim>
                                    <p:animEffect transition="in" filter="fade">
                                      <p:cBhvr>
                                        <p:cTn id="47" dur="1000"/>
                                        <p:tgtEl>
                                          <p:spTgt spid="22"/>
                                        </p:tgtEl>
                                      </p:cBhvr>
                                    </p:animEffect>
                                  </p:childTnLst>
                                </p:cTn>
                              </p:par>
                              <p:par>
                                <p:cTn id="48" presetID="31"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1000" fill="hold"/>
                                        <p:tgtEl>
                                          <p:spTgt spid="25"/>
                                        </p:tgtEl>
                                        <p:attrNameLst>
                                          <p:attrName>ppt_w</p:attrName>
                                        </p:attrNameLst>
                                      </p:cBhvr>
                                      <p:tavLst>
                                        <p:tav tm="0">
                                          <p:val>
                                            <p:fltVal val="0"/>
                                          </p:val>
                                        </p:tav>
                                        <p:tav tm="100000">
                                          <p:val>
                                            <p:strVal val="#ppt_w"/>
                                          </p:val>
                                        </p:tav>
                                      </p:tavLst>
                                    </p:anim>
                                    <p:anim calcmode="lin" valueType="num">
                                      <p:cBhvr>
                                        <p:cTn id="51" dur="1000" fill="hold"/>
                                        <p:tgtEl>
                                          <p:spTgt spid="25"/>
                                        </p:tgtEl>
                                        <p:attrNameLst>
                                          <p:attrName>ppt_h</p:attrName>
                                        </p:attrNameLst>
                                      </p:cBhvr>
                                      <p:tavLst>
                                        <p:tav tm="0">
                                          <p:val>
                                            <p:fltVal val="0"/>
                                          </p:val>
                                        </p:tav>
                                        <p:tav tm="100000">
                                          <p:val>
                                            <p:strVal val="#ppt_h"/>
                                          </p:val>
                                        </p:tav>
                                      </p:tavLst>
                                    </p:anim>
                                    <p:anim calcmode="lin" valueType="num">
                                      <p:cBhvr>
                                        <p:cTn id="52" dur="1000" fill="hold"/>
                                        <p:tgtEl>
                                          <p:spTgt spid="25"/>
                                        </p:tgtEl>
                                        <p:attrNameLst>
                                          <p:attrName>style.rotation</p:attrName>
                                        </p:attrNameLst>
                                      </p:cBhvr>
                                      <p:tavLst>
                                        <p:tav tm="0">
                                          <p:val>
                                            <p:fltVal val="90"/>
                                          </p:val>
                                        </p:tav>
                                        <p:tav tm="100000">
                                          <p:val>
                                            <p:fltVal val="0"/>
                                          </p:val>
                                        </p:tav>
                                      </p:tavLst>
                                    </p:anim>
                                    <p:animEffect transition="in" filter="fade">
                                      <p:cBhvr>
                                        <p:cTn id="53" dur="1000"/>
                                        <p:tgtEl>
                                          <p:spTgt spid="25"/>
                                        </p:tgtEl>
                                      </p:cBhvr>
                                    </p:animEffect>
                                  </p:childTnLst>
                                </p:cTn>
                              </p:par>
                            </p:childTnLst>
                          </p:cTn>
                        </p:par>
                        <p:par>
                          <p:cTn id="54" fill="hold">
                            <p:stCondLst>
                              <p:cond delay="2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MH_Other_1"/>
          <p:cNvSpPr>
            <a:spLocks noChangeArrowheads="1"/>
          </p:cNvSpPr>
          <p:nvPr>
            <p:custDataLst>
              <p:tags r:id="rId2"/>
            </p:custDataLst>
          </p:nvPr>
        </p:nvSpPr>
        <p:spPr bwMode="auto">
          <a:xfrm rot="2053012">
            <a:off x="2098730" y="1650764"/>
            <a:ext cx="4445000" cy="4370388"/>
          </a:xfrm>
          <a:prstGeom prst="ellipse">
            <a:avLst/>
          </a:prstGeom>
          <a:noFill/>
          <a:ln w="12700" cmpd="sng">
            <a:solidFill>
              <a:srgbClr val="E8E8E8"/>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0725" name="MH_Other_2"/>
          <p:cNvSpPr>
            <a:spLocks noChangeArrowheads="1"/>
          </p:cNvSpPr>
          <p:nvPr>
            <p:custDataLst>
              <p:tags r:id="rId3"/>
            </p:custDataLst>
          </p:nvPr>
        </p:nvSpPr>
        <p:spPr bwMode="auto">
          <a:xfrm rot="2053012">
            <a:off x="1308155" y="2890602"/>
            <a:ext cx="2692400" cy="2692400"/>
          </a:xfrm>
          <a:prstGeom prst="ellipse">
            <a:avLst/>
          </a:prstGeom>
          <a:noFill/>
          <a:ln w="12700" cmpd="sng">
            <a:solidFill>
              <a:srgbClr val="E8E8E8"/>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0726" name="MH_Other_3"/>
          <p:cNvSpPr>
            <a:spLocks noChangeArrowheads="1"/>
          </p:cNvSpPr>
          <p:nvPr>
            <p:custDataLst>
              <p:tags r:id="rId4"/>
            </p:custDataLst>
          </p:nvPr>
        </p:nvSpPr>
        <p:spPr bwMode="auto">
          <a:xfrm rot="2053012">
            <a:off x="2087617" y="2085739"/>
            <a:ext cx="3511550" cy="3511550"/>
          </a:xfrm>
          <a:prstGeom prst="ellipse">
            <a:avLst/>
          </a:prstGeom>
          <a:noFill/>
          <a:ln w="12700" cmpd="sng">
            <a:solidFill>
              <a:srgbClr val="D9D9D9"/>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0727" name="MH_Other_4"/>
          <p:cNvSpPr>
            <a:spLocks noChangeArrowheads="1"/>
          </p:cNvSpPr>
          <p:nvPr>
            <p:custDataLst>
              <p:tags r:id="rId5"/>
            </p:custDataLst>
          </p:nvPr>
        </p:nvSpPr>
        <p:spPr bwMode="auto">
          <a:xfrm rot="2053012">
            <a:off x="6407102" y="3452514"/>
            <a:ext cx="190800" cy="190500"/>
          </a:xfrm>
          <a:prstGeom prst="ellipse">
            <a:avLst/>
          </a:prstGeom>
          <a:solidFill>
            <a:schemeClr val="accent2">
              <a:lumMod val="60000"/>
              <a:lumOff val="4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0728" name="MH_Other_5"/>
          <p:cNvSpPr>
            <a:spLocks noChangeArrowheads="1"/>
          </p:cNvSpPr>
          <p:nvPr>
            <p:custDataLst>
              <p:tags r:id="rId6"/>
            </p:custDataLst>
          </p:nvPr>
        </p:nvSpPr>
        <p:spPr bwMode="auto">
          <a:xfrm rot="2053012">
            <a:off x="6056265" y="4986039"/>
            <a:ext cx="190800" cy="190500"/>
          </a:xfrm>
          <a:prstGeom prst="ellipse">
            <a:avLst/>
          </a:prstGeom>
          <a:solidFill>
            <a:schemeClr val="accent1">
              <a:lumMod val="60000"/>
              <a:lumOff val="4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487B78"/>
              </a:solidFill>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567531" y="457653"/>
            <a:ext cx="614363" cy="392543"/>
            <a:chOff x="3672114" y="-827314"/>
            <a:chExt cx="396844" cy="142875"/>
          </a:xfrm>
        </p:grpSpPr>
        <p:cxnSp>
          <p:nvCxnSpPr>
            <p:cNvPr id="20" name="直接连接符 19"/>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975081" y="2820213"/>
            <a:ext cx="3811587" cy="1479086"/>
            <a:chOff x="874712" y="3325188"/>
            <a:chExt cx="3811587" cy="1479086"/>
          </a:xfrm>
        </p:grpSpPr>
        <p:sp>
          <p:nvSpPr>
            <p:cNvPr id="27" name="矩形 26"/>
            <p:cNvSpPr/>
            <p:nvPr/>
          </p:nvSpPr>
          <p:spPr>
            <a:xfrm>
              <a:off x="874712" y="3677812"/>
              <a:ext cx="3811587" cy="112646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 Morbi ultrices posuere sapien, eu lacinia dui incidunt in. Morbi mattis mattis erat, quis rutrum arcu accumsan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27"/>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pic>
        <p:nvPicPr>
          <p:cNvPr id="4" name="图片占位符 3"/>
          <p:cNvPicPr>
            <a:picLocks noGrp="1" noChangeAspect="1"/>
          </p:cNvPicPr>
          <p:nvPr>
            <p:ph type="pic" sz="quarter" idx="10"/>
          </p:nvPr>
        </p:nvPicPr>
        <p:blipFill>
          <a:blip r:embed="rId9" cstate="print">
            <a:extLst>
              <a:ext uri="{28A0092B-C50C-407E-A947-70E740481C1C}">
                <a14:useLocalDpi xmlns:a14="http://schemas.microsoft.com/office/drawing/2010/main" val="0"/>
              </a:ext>
            </a:extLst>
          </a:blip>
          <a:srcRect l="10066" r="10066"/>
          <a:stretch>
            <a:fillRect/>
          </a:stretch>
        </p:blipFill>
        <p:spPr/>
      </p:pic>
      <p:grpSp>
        <p:nvGrpSpPr>
          <p:cNvPr id="18" name="组合 17"/>
          <p:cNvGrpSpPr/>
          <p:nvPr/>
        </p:nvGrpSpPr>
        <p:grpSpPr>
          <a:xfrm>
            <a:off x="1407884" y="301759"/>
            <a:ext cx="4688116" cy="775044"/>
            <a:chOff x="2815770" y="4145761"/>
            <a:chExt cx="4688116" cy="775044"/>
          </a:xfrm>
        </p:grpSpPr>
        <p:sp>
          <p:nvSpPr>
            <p:cNvPr id="29" name="文本框 28"/>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文本框 29"/>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247059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p:cTn id="13" dur="500" fill="hold"/>
                                        <p:tgtEl>
                                          <p:spTgt spid="30725"/>
                                        </p:tgtEl>
                                        <p:attrNameLst>
                                          <p:attrName>ppt_w</p:attrName>
                                        </p:attrNameLst>
                                      </p:cBhvr>
                                      <p:tavLst>
                                        <p:tav tm="0">
                                          <p:val>
                                            <p:fltVal val="0"/>
                                          </p:val>
                                        </p:tav>
                                        <p:tav tm="100000">
                                          <p:val>
                                            <p:strVal val="#ppt_w"/>
                                          </p:val>
                                        </p:tav>
                                      </p:tavLst>
                                    </p:anim>
                                    <p:anim calcmode="lin" valueType="num">
                                      <p:cBhvr>
                                        <p:cTn id="14" dur="500" fill="hold"/>
                                        <p:tgtEl>
                                          <p:spTgt spid="30725"/>
                                        </p:tgtEl>
                                        <p:attrNameLst>
                                          <p:attrName>ppt_h</p:attrName>
                                        </p:attrNameLst>
                                      </p:cBhvr>
                                      <p:tavLst>
                                        <p:tav tm="0">
                                          <p:val>
                                            <p:fltVal val="0"/>
                                          </p:val>
                                        </p:tav>
                                        <p:tav tm="100000">
                                          <p:val>
                                            <p:strVal val="#ppt_h"/>
                                          </p:val>
                                        </p:tav>
                                      </p:tavLst>
                                    </p:anim>
                                    <p:animEffect transition="in" filter="fade">
                                      <p:cBhvr>
                                        <p:cTn id="15" dur="500"/>
                                        <p:tgtEl>
                                          <p:spTgt spid="307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0726"/>
                                        </p:tgtEl>
                                        <p:attrNameLst>
                                          <p:attrName>style.visibility</p:attrName>
                                        </p:attrNameLst>
                                      </p:cBhvr>
                                      <p:to>
                                        <p:strVal val="visible"/>
                                      </p:to>
                                    </p:set>
                                    <p:anim calcmode="lin" valueType="num">
                                      <p:cBhvr>
                                        <p:cTn id="18" dur="500" fill="hold"/>
                                        <p:tgtEl>
                                          <p:spTgt spid="30726"/>
                                        </p:tgtEl>
                                        <p:attrNameLst>
                                          <p:attrName>ppt_w</p:attrName>
                                        </p:attrNameLst>
                                      </p:cBhvr>
                                      <p:tavLst>
                                        <p:tav tm="0">
                                          <p:val>
                                            <p:fltVal val="0"/>
                                          </p:val>
                                        </p:tav>
                                        <p:tav tm="100000">
                                          <p:val>
                                            <p:strVal val="#ppt_w"/>
                                          </p:val>
                                        </p:tav>
                                      </p:tavLst>
                                    </p:anim>
                                    <p:anim calcmode="lin" valueType="num">
                                      <p:cBhvr>
                                        <p:cTn id="19" dur="500" fill="hold"/>
                                        <p:tgtEl>
                                          <p:spTgt spid="30726"/>
                                        </p:tgtEl>
                                        <p:attrNameLst>
                                          <p:attrName>ppt_h</p:attrName>
                                        </p:attrNameLst>
                                      </p:cBhvr>
                                      <p:tavLst>
                                        <p:tav tm="0">
                                          <p:val>
                                            <p:fltVal val="0"/>
                                          </p:val>
                                        </p:tav>
                                        <p:tav tm="100000">
                                          <p:val>
                                            <p:strVal val="#ppt_h"/>
                                          </p:val>
                                        </p:tav>
                                      </p:tavLst>
                                    </p:anim>
                                    <p:animEffect transition="in" filter="fade">
                                      <p:cBhvr>
                                        <p:cTn id="20" dur="500"/>
                                        <p:tgtEl>
                                          <p:spTgt spid="3072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0727"/>
                                        </p:tgtEl>
                                        <p:attrNameLst>
                                          <p:attrName>style.visibility</p:attrName>
                                        </p:attrNameLst>
                                      </p:cBhvr>
                                      <p:to>
                                        <p:strVal val="visible"/>
                                      </p:to>
                                    </p:set>
                                    <p:anim calcmode="lin" valueType="num">
                                      <p:cBhvr>
                                        <p:cTn id="23" dur="500" fill="hold"/>
                                        <p:tgtEl>
                                          <p:spTgt spid="30727"/>
                                        </p:tgtEl>
                                        <p:attrNameLst>
                                          <p:attrName>ppt_w</p:attrName>
                                        </p:attrNameLst>
                                      </p:cBhvr>
                                      <p:tavLst>
                                        <p:tav tm="0">
                                          <p:val>
                                            <p:fltVal val="0"/>
                                          </p:val>
                                        </p:tav>
                                        <p:tav tm="100000">
                                          <p:val>
                                            <p:strVal val="#ppt_w"/>
                                          </p:val>
                                        </p:tav>
                                      </p:tavLst>
                                    </p:anim>
                                    <p:anim calcmode="lin" valueType="num">
                                      <p:cBhvr>
                                        <p:cTn id="24" dur="500" fill="hold"/>
                                        <p:tgtEl>
                                          <p:spTgt spid="30727"/>
                                        </p:tgtEl>
                                        <p:attrNameLst>
                                          <p:attrName>ppt_h</p:attrName>
                                        </p:attrNameLst>
                                      </p:cBhvr>
                                      <p:tavLst>
                                        <p:tav tm="0">
                                          <p:val>
                                            <p:fltVal val="0"/>
                                          </p:val>
                                        </p:tav>
                                        <p:tav tm="100000">
                                          <p:val>
                                            <p:strVal val="#ppt_h"/>
                                          </p:val>
                                        </p:tav>
                                      </p:tavLst>
                                    </p:anim>
                                    <p:animEffect transition="in" filter="fade">
                                      <p:cBhvr>
                                        <p:cTn id="25" dur="500"/>
                                        <p:tgtEl>
                                          <p:spTgt spid="3072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0728"/>
                                        </p:tgtEl>
                                        <p:attrNameLst>
                                          <p:attrName>style.visibility</p:attrName>
                                        </p:attrNameLst>
                                      </p:cBhvr>
                                      <p:to>
                                        <p:strVal val="visible"/>
                                      </p:to>
                                    </p:set>
                                    <p:anim calcmode="lin" valueType="num">
                                      <p:cBhvr>
                                        <p:cTn id="28" dur="500" fill="hold"/>
                                        <p:tgtEl>
                                          <p:spTgt spid="30728"/>
                                        </p:tgtEl>
                                        <p:attrNameLst>
                                          <p:attrName>ppt_w</p:attrName>
                                        </p:attrNameLst>
                                      </p:cBhvr>
                                      <p:tavLst>
                                        <p:tav tm="0">
                                          <p:val>
                                            <p:fltVal val="0"/>
                                          </p:val>
                                        </p:tav>
                                        <p:tav tm="100000">
                                          <p:val>
                                            <p:strVal val="#ppt_w"/>
                                          </p:val>
                                        </p:tav>
                                      </p:tavLst>
                                    </p:anim>
                                    <p:anim calcmode="lin" valueType="num">
                                      <p:cBhvr>
                                        <p:cTn id="29" dur="500" fill="hold"/>
                                        <p:tgtEl>
                                          <p:spTgt spid="30728"/>
                                        </p:tgtEl>
                                        <p:attrNameLst>
                                          <p:attrName>ppt_h</p:attrName>
                                        </p:attrNameLst>
                                      </p:cBhvr>
                                      <p:tavLst>
                                        <p:tav tm="0">
                                          <p:val>
                                            <p:fltVal val="0"/>
                                          </p:val>
                                        </p:tav>
                                        <p:tav tm="100000">
                                          <p:val>
                                            <p:strVal val="#ppt_h"/>
                                          </p:val>
                                        </p:tav>
                                      </p:tavLst>
                                    </p:anim>
                                    <p:animEffect transition="in" filter="fade">
                                      <p:cBhvr>
                                        <p:cTn id="30" dur="500"/>
                                        <p:tgtEl>
                                          <p:spTgt spid="30728"/>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724"/>
                                        </p:tgtEl>
                                        <p:attrNameLst>
                                          <p:attrName>style.visibility</p:attrName>
                                        </p:attrNameLst>
                                      </p:cBhvr>
                                      <p:to>
                                        <p:strVal val="visible"/>
                                      </p:to>
                                    </p:set>
                                    <p:anim calcmode="lin" valueType="num">
                                      <p:cBhvr>
                                        <p:cTn id="38" dur="500" fill="hold"/>
                                        <p:tgtEl>
                                          <p:spTgt spid="30724"/>
                                        </p:tgtEl>
                                        <p:attrNameLst>
                                          <p:attrName>ppt_w</p:attrName>
                                        </p:attrNameLst>
                                      </p:cBhvr>
                                      <p:tavLst>
                                        <p:tav tm="0">
                                          <p:val>
                                            <p:fltVal val="0"/>
                                          </p:val>
                                        </p:tav>
                                        <p:tav tm="100000">
                                          <p:val>
                                            <p:strVal val="#ppt_w"/>
                                          </p:val>
                                        </p:tav>
                                      </p:tavLst>
                                    </p:anim>
                                    <p:anim calcmode="lin" valueType="num">
                                      <p:cBhvr>
                                        <p:cTn id="39" dur="500" fill="hold"/>
                                        <p:tgtEl>
                                          <p:spTgt spid="30724"/>
                                        </p:tgtEl>
                                        <p:attrNameLst>
                                          <p:attrName>ppt_h</p:attrName>
                                        </p:attrNameLst>
                                      </p:cBhvr>
                                      <p:tavLst>
                                        <p:tav tm="0">
                                          <p:val>
                                            <p:fltVal val="0"/>
                                          </p:val>
                                        </p:tav>
                                        <p:tav tm="100000">
                                          <p:val>
                                            <p:strVal val="#ppt_h"/>
                                          </p:val>
                                        </p:tav>
                                      </p:tavLst>
                                    </p:anim>
                                    <p:animEffect transition="in" filter="fade">
                                      <p:cBhvr>
                                        <p:cTn id="40" dur="500"/>
                                        <p:tgtEl>
                                          <p:spTgt spid="30724"/>
                                        </p:tgtEl>
                                      </p:cBhvr>
                                    </p:animEffect>
                                  </p:childTnLst>
                                </p:cTn>
                              </p:par>
                            </p:childTnLst>
                          </p:cTn>
                        </p:par>
                        <p:par>
                          <p:cTn id="41" fill="hold">
                            <p:stCondLst>
                              <p:cond delay="1000"/>
                            </p:stCondLst>
                            <p:childTnLst>
                              <p:par>
                                <p:cTn id="42" presetID="2" presetClass="entr" presetSubtype="2"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1+#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P spid="30726" grpId="0" animBg="1"/>
      <p:bldP spid="30727" grpId="0" animBg="1"/>
      <p:bldP spid="307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6636" y="1399041"/>
            <a:ext cx="5207451" cy="110799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THANK YOU</a:t>
            </a:r>
            <a:endParaRPr kumimoji="0" lang="zh-CN" altLang="en-US" sz="6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1" name="组合 20"/>
          <p:cNvGrpSpPr/>
          <p:nvPr/>
        </p:nvGrpSpPr>
        <p:grpSpPr>
          <a:xfrm>
            <a:off x="9548496" y="5094514"/>
            <a:ext cx="1638163" cy="377371"/>
            <a:chOff x="9548496" y="5094514"/>
            <a:chExt cx="1638163" cy="377371"/>
          </a:xfrm>
        </p:grpSpPr>
        <p:sp>
          <p:nvSpPr>
            <p:cNvPr id="17" name="圆角矩形 16"/>
            <p:cNvSpPr/>
            <p:nvPr/>
          </p:nvSpPr>
          <p:spPr>
            <a:xfrm>
              <a:off x="9548496" y="5094514"/>
              <a:ext cx="1638163" cy="377371"/>
            </a:xfrm>
            <a:prstGeom prst="roundRect">
              <a:avLst>
                <a:gd name="adj" fmla="val 5000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Arial" panose="020B0604020202020204" pitchFamily="34" charset="0"/>
              </a:endParaRPr>
            </a:p>
          </p:txBody>
        </p:sp>
        <p:sp>
          <p:nvSpPr>
            <p:cNvPr id="19" name="文本框 18"/>
            <p:cNvSpPr txBox="1"/>
            <p:nvPr/>
          </p:nvSpPr>
          <p:spPr>
            <a:xfrm>
              <a:off x="9754388" y="5116483"/>
              <a:ext cx="1005275" cy="338554"/>
            </a:xfrm>
            <a:prstGeom prst="rect">
              <a:avLst/>
            </a:prstGeom>
            <a:noFill/>
          </p:spPr>
          <p:txBody>
            <a:bodyPr wrap="none" rtlCol="0">
              <a:spAutoFit/>
              <a:scene3d>
                <a:camera prst="orthographicFront"/>
                <a:lightRig rig="threePt" dir="t"/>
              </a:scene3d>
              <a:sp3d contourW="12700"/>
            </a:bodyPr>
            <a:lstStyle/>
            <a:p>
              <a:pPr lvl="0">
                <a:defRPr/>
              </a:pPr>
              <a:r>
                <a:rPr kumimoji="0" lang="en-US" altLang="zh-CN" sz="1600" b="0" i="0" u="none" strike="noStrike" kern="1200" cap="none" spc="0" normalizeH="0" baseline="0" noProof="0" dirty="0">
                  <a:ln>
                    <a:noFill/>
                  </a:ln>
                  <a:solidFill>
                    <a:srgbClr val="FF99B2"/>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BY: </a:t>
              </a:r>
              <a:r>
                <a:rPr lang="en-US" altLang="zh-CN" sz="1600" dirty="0">
                  <a:solidFill>
                    <a:srgbClr val="FF99B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John</a:t>
              </a:r>
              <a:endParaRPr kumimoji="0" lang="zh-CN" altLang="en-US" sz="1600" b="0" i="0" u="none" strike="noStrike" kern="1200" cap="none" spc="0" normalizeH="0" baseline="0" noProof="0" dirty="0">
                <a:ln>
                  <a:noFill/>
                </a:ln>
                <a:solidFill>
                  <a:srgbClr val="FF99B2"/>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2" name="组合 21"/>
          <p:cNvGrpSpPr/>
          <p:nvPr/>
        </p:nvGrpSpPr>
        <p:grpSpPr>
          <a:xfrm>
            <a:off x="9548496" y="5689598"/>
            <a:ext cx="1638163" cy="377371"/>
            <a:chOff x="9548496" y="5689598"/>
            <a:chExt cx="1638163" cy="377371"/>
          </a:xfrm>
        </p:grpSpPr>
        <p:sp>
          <p:nvSpPr>
            <p:cNvPr id="18" name="圆角矩形 17"/>
            <p:cNvSpPr/>
            <p:nvPr/>
          </p:nvSpPr>
          <p:spPr>
            <a:xfrm>
              <a:off x="9548496" y="5689598"/>
              <a:ext cx="1638163" cy="377371"/>
            </a:xfrm>
            <a:prstGeom prst="roundRect">
              <a:avLst>
                <a:gd name="adj" fmla="val 50000"/>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Arial" panose="020B0604020202020204" pitchFamily="34" charset="0"/>
              </a:endParaRPr>
            </a:p>
          </p:txBody>
        </p:sp>
        <p:sp>
          <p:nvSpPr>
            <p:cNvPr id="20" name="文本框 19"/>
            <p:cNvSpPr txBox="1"/>
            <p:nvPr/>
          </p:nvSpPr>
          <p:spPr>
            <a:xfrm>
              <a:off x="9754388" y="5707674"/>
              <a:ext cx="1393330" cy="338554"/>
            </a:xfrm>
            <a:prstGeom prst="rect">
              <a:avLst/>
            </a:prstGeom>
            <a:noFill/>
          </p:spPr>
          <p:txBody>
            <a:bodyPr wrap="none" rtlCol="0">
              <a:spAutoFit/>
              <a:scene3d>
                <a:camera prst="orthographicFront"/>
                <a:lightRig rig="threePt" dir="t"/>
              </a:scene3d>
              <a:sp3d contourW="12700"/>
            </a:bodyPr>
            <a:lstStyle/>
            <a:p>
              <a:pPr lvl="0">
                <a:defRPr/>
              </a:pPr>
              <a:r>
                <a:rPr lang="en-US" altLang="zh-CN" sz="1600" dirty="0">
                  <a:solidFill>
                    <a:srgbClr val="3DA3A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Feb 28, 2019</a:t>
              </a:r>
              <a:endParaRPr kumimoji="0" lang="zh-CN" altLang="en-US" sz="1600" b="0" i="0" u="none" strike="noStrike" kern="1200" cap="none" spc="0" normalizeH="0" baseline="0" noProof="0" dirty="0">
                <a:ln>
                  <a:noFill/>
                </a:ln>
                <a:solidFill>
                  <a:srgbClr val="3DA3A6"/>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3566983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25257" y="1808681"/>
            <a:ext cx="3541486" cy="1818236"/>
          </a:xfrm>
          <a:prstGeom prst="rect">
            <a:avLst/>
          </a:prstGeom>
        </p:spPr>
      </p:pic>
      <p:sp>
        <p:nvSpPr>
          <p:cNvPr id="3" name="文本框 2"/>
          <p:cNvSpPr txBox="1"/>
          <p:nvPr/>
        </p:nvSpPr>
        <p:spPr>
          <a:xfrm>
            <a:off x="4485626" y="1082783"/>
            <a:ext cx="3220753" cy="1015663"/>
          </a:xfrm>
          <a:prstGeom prst="rect">
            <a:avLst/>
          </a:prstGeom>
          <a:noFill/>
        </p:spPr>
        <p:txBody>
          <a:bodyPr wrap="none" rtlCol="0">
            <a:spAutoFit/>
            <a:scene3d>
              <a:camera prst="orthographicFront"/>
              <a:lightRig rig="threePt" dir="t"/>
            </a:scene3d>
            <a:sp3d contourW="12700"/>
          </a:bodyPr>
          <a:lstStyle/>
          <a:p>
            <a:pPr algn="ctr"/>
            <a:r>
              <a:rPr lang="en-US" altLang="zh-CN"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01</a:t>
            </a:r>
            <a:endParaRPr lang="zh-CN" altLang="en-US"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4250687" y="4015135"/>
            <a:ext cx="3690626"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p:cNvSpPr txBox="1"/>
          <p:nvPr/>
        </p:nvSpPr>
        <p:spPr>
          <a:xfrm>
            <a:off x="2815771" y="4807525"/>
            <a:ext cx="656045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Tree>
    <p:extLst>
      <p:ext uri="{BB962C8B-B14F-4D97-AF65-F5344CB8AC3E}">
        <p14:creationId xmlns:p14="http://schemas.microsoft.com/office/powerpoint/2010/main" val="763206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6545974" y="1587003"/>
            <a:ext cx="4164747" cy="3710595"/>
            <a:chOff x="6545974" y="1587003"/>
            <a:chExt cx="4164747" cy="3710595"/>
          </a:xfrm>
        </p:grpSpPr>
        <p:sp>
          <p:nvSpPr>
            <p:cNvPr id="231" name="MH_Other_1"/>
            <p:cNvSpPr/>
            <p:nvPr>
              <p:custDataLst>
                <p:tags r:id="rId4"/>
              </p:custDataLst>
            </p:nvPr>
          </p:nvSpPr>
          <p:spPr bwMode="auto">
            <a:xfrm rot="19138825">
              <a:off x="6747245" y="3479286"/>
              <a:ext cx="3037977" cy="41286"/>
            </a:xfrm>
            <a:prstGeom prst="rect">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anose="020B0604020202020204" pitchFamily="34" charset="0"/>
                <a:cs typeface="Arial" panose="020B0604020202020204" pitchFamily="34" charset="0"/>
                <a:sym typeface="Arial" panose="020B0604020202020204" pitchFamily="34" charset="0"/>
              </a:endParaRPr>
            </a:p>
          </p:txBody>
        </p:sp>
        <p:sp>
          <p:nvSpPr>
            <p:cNvPr id="234" name="MH_Other_2"/>
            <p:cNvSpPr>
              <a:spLocks/>
            </p:cNvSpPr>
            <p:nvPr>
              <p:custDataLst>
                <p:tags r:id="rId5"/>
              </p:custDataLst>
            </p:nvPr>
          </p:nvSpPr>
          <p:spPr bwMode="auto">
            <a:xfrm>
              <a:off x="6549416" y="1874286"/>
              <a:ext cx="2487494" cy="947863"/>
            </a:xfrm>
            <a:custGeom>
              <a:avLst/>
              <a:gdLst>
                <a:gd name="T0" fmla="*/ 4706 w 4706"/>
                <a:gd name="T1" fmla="*/ 1936 h 1936"/>
                <a:gd name="T2" fmla="*/ 3264 w 4706"/>
                <a:gd name="T3" fmla="*/ 756 h 1936"/>
                <a:gd name="T4" fmla="*/ 3264 w 4706"/>
                <a:gd name="T5" fmla="*/ 756 h 1936"/>
                <a:gd name="T6" fmla="*/ 3262 w 4706"/>
                <a:gd name="T7" fmla="*/ 755 h 1936"/>
                <a:gd name="T8" fmla="*/ 3255 w 4706"/>
                <a:gd name="T9" fmla="*/ 751 h 1936"/>
                <a:gd name="T10" fmla="*/ 3252 w 4706"/>
                <a:gd name="T11" fmla="*/ 748 h 1936"/>
                <a:gd name="T12" fmla="*/ 287 w 4706"/>
                <a:gd name="T13" fmla="*/ 199 h 1936"/>
                <a:gd name="T14" fmla="*/ 0 w 4706"/>
                <a:gd name="T15" fmla="*/ 1508 h 1936"/>
                <a:gd name="T16" fmla="*/ 4706 w 4706"/>
                <a:gd name="T17" fmla="*/ 1936 h 1936"/>
                <a:gd name="connsiteX0" fmla="*/ 10000 w 10000"/>
                <a:gd name="connsiteY0" fmla="*/ 9312 h 9312"/>
                <a:gd name="connsiteX1" fmla="*/ 6936 w 10000"/>
                <a:gd name="connsiteY1" fmla="*/ 3217 h 9312"/>
                <a:gd name="connsiteX2" fmla="*/ 6936 w 10000"/>
                <a:gd name="connsiteY2" fmla="*/ 3217 h 9312"/>
                <a:gd name="connsiteX3" fmla="*/ 6932 w 10000"/>
                <a:gd name="connsiteY3" fmla="*/ 3212 h 9312"/>
                <a:gd name="connsiteX4" fmla="*/ 6917 w 10000"/>
                <a:gd name="connsiteY4" fmla="*/ 3191 h 9312"/>
                <a:gd name="connsiteX5" fmla="*/ 6989 w 10000"/>
                <a:gd name="connsiteY5" fmla="*/ 3010 h 9312"/>
                <a:gd name="connsiteX6" fmla="*/ 610 w 10000"/>
                <a:gd name="connsiteY6" fmla="*/ 340 h 9312"/>
                <a:gd name="connsiteX7" fmla="*/ 0 w 10000"/>
                <a:gd name="connsiteY7" fmla="*/ 7101 h 9312"/>
                <a:gd name="connsiteX8" fmla="*/ 10000 w 10000"/>
                <a:gd name="connsiteY8" fmla="*/ 9312 h 9312"/>
                <a:gd name="connsiteX0" fmla="*/ 10000 w 10000"/>
                <a:gd name="connsiteY0" fmla="*/ 9853 h 9853"/>
                <a:gd name="connsiteX1" fmla="*/ 6936 w 10000"/>
                <a:gd name="connsiteY1" fmla="*/ 3308 h 9853"/>
                <a:gd name="connsiteX2" fmla="*/ 6936 w 10000"/>
                <a:gd name="connsiteY2" fmla="*/ 3308 h 9853"/>
                <a:gd name="connsiteX3" fmla="*/ 6932 w 10000"/>
                <a:gd name="connsiteY3" fmla="*/ 3302 h 9853"/>
                <a:gd name="connsiteX4" fmla="*/ 7200 w 10000"/>
                <a:gd name="connsiteY4" fmla="*/ 3517 h 9853"/>
                <a:gd name="connsiteX5" fmla="*/ 6989 w 10000"/>
                <a:gd name="connsiteY5" fmla="*/ 3085 h 9853"/>
                <a:gd name="connsiteX6" fmla="*/ 610 w 10000"/>
                <a:gd name="connsiteY6" fmla="*/ 218 h 9853"/>
                <a:gd name="connsiteX7" fmla="*/ 0 w 10000"/>
                <a:gd name="connsiteY7" fmla="*/ 7479 h 9853"/>
                <a:gd name="connsiteX8" fmla="*/ 10000 w 10000"/>
                <a:gd name="connsiteY8" fmla="*/ 9853 h 9853"/>
                <a:gd name="connsiteX0" fmla="*/ 10000 w 10000"/>
                <a:gd name="connsiteY0" fmla="*/ 9999 h 9999"/>
                <a:gd name="connsiteX1" fmla="*/ 6936 w 10000"/>
                <a:gd name="connsiteY1" fmla="*/ 3356 h 9999"/>
                <a:gd name="connsiteX2" fmla="*/ 6936 w 10000"/>
                <a:gd name="connsiteY2" fmla="*/ 3356 h 9999"/>
                <a:gd name="connsiteX3" fmla="*/ 6932 w 10000"/>
                <a:gd name="connsiteY3" fmla="*/ 3350 h 9999"/>
                <a:gd name="connsiteX4" fmla="*/ 6989 w 10000"/>
                <a:gd name="connsiteY4" fmla="*/ 3130 h 9999"/>
                <a:gd name="connsiteX5" fmla="*/ 610 w 10000"/>
                <a:gd name="connsiteY5" fmla="*/ 220 h 9999"/>
                <a:gd name="connsiteX6" fmla="*/ 0 w 10000"/>
                <a:gd name="connsiteY6" fmla="*/ 7590 h 9999"/>
                <a:gd name="connsiteX7" fmla="*/ 10000 w 10000"/>
                <a:gd name="connsiteY7" fmla="*/ 9999 h 9999"/>
                <a:gd name="connsiteX0" fmla="*/ 10000 w 10000"/>
                <a:gd name="connsiteY0" fmla="*/ 10000 h 10000"/>
                <a:gd name="connsiteX1" fmla="*/ 6936 w 10000"/>
                <a:gd name="connsiteY1" fmla="*/ 3356 h 10000"/>
                <a:gd name="connsiteX2" fmla="*/ 6936 w 10000"/>
                <a:gd name="connsiteY2" fmla="*/ 3356 h 10000"/>
                <a:gd name="connsiteX3" fmla="*/ 6989 w 10000"/>
                <a:gd name="connsiteY3" fmla="*/ 3130 h 10000"/>
                <a:gd name="connsiteX4" fmla="*/ 610 w 10000"/>
                <a:gd name="connsiteY4" fmla="*/ 220 h 10000"/>
                <a:gd name="connsiteX5" fmla="*/ 0 w 10000"/>
                <a:gd name="connsiteY5" fmla="*/ 7591 h 10000"/>
                <a:gd name="connsiteX6" fmla="*/ 10000 w 10000"/>
                <a:gd name="connsiteY6" fmla="*/ 10000 h 10000"/>
                <a:gd name="connsiteX0" fmla="*/ 10000 w 10000"/>
                <a:gd name="connsiteY0" fmla="*/ 10000 h 10000"/>
                <a:gd name="connsiteX1" fmla="*/ 6936 w 10000"/>
                <a:gd name="connsiteY1" fmla="*/ 3356 h 10000"/>
                <a:gd name="connsiteX2" fmla="*/ 6989 w 10000"/>
                <a:gd name="connsiteY2" fmla="*/ 3130 h 10000"/>
                <a:gd name="connsiteX3" fmla="*/ 610 w 10000"/>
                <a:gd name="connsiteY3" fmla="*/ 220 h 10000"/>
                <a:gd name="connsiteX4" fmla="*/ 0 w 10000"/>
                <a:gd name="connsiteY4" fmla="*/ 7591 h 10000"/>
                <a:gd name="connsiteX5" fmla="*/ 10000 w 10000"/>
                <a:gd name="connsiteY5" fmla="*/ 10000 h 10000"/>
                <a:gd name="connsiteX0" fmla="*/ 10000 w 10290"/>
                <a:gd name="connsiteY0" fmla="*/ 10067 h 10067"/>
                <a:gd name="connsiteX1" fmla="*/ 6989 w 10290"/>
                <a:gd name="connsiteY1" fmla="*/ 3197 h 10067"/>
                <a:gd name="connsiteX2" fmla="*/ 610 w 10290"/>
                <a:gd name="connsiteY2" fmla="*/ 287 h 10067"/>
                <a:gd name="connsiteX3" fmla="*/ 0 w 10290"/>
                <a:gd name="connsiteY3" fmla="*/ 7658 h 10067"/>
                <a:gd name="connsiteX4" fmla="*/ 10000 w 10290"/>
                <a:gd name="connsiteY4" fmla="*/ 10067 h 10067"/>
                <a:gd name="connsiteX0" fmla="*/ 10000 w 10000"/>
                <a:gd name="connsiteY0" fmla="*/ 10067 h 10067"/>
                <a:gd name="connsiteX1" fmla="*/ 6989 w 10000"/>
                <a:gd name="connsiteY1" fmla="*/ 3197 h 10067"/>
                <a:gd name="connsiteX2" fmla="*/ 610 w 10000"/>
                <a:gd name="connsiteY2" fmla="*/ 287 h 10067"/>
                <a:gd name="connsiteX3" fmla="*/ 0 w 10000"/>
                <a:gd name="connsiteY3" fmla="*/ 7658 h 10067"/>
                <a:gd name="connsiteX4" fmla="*/ 10000 w 10000"/>
                <a:gd name="connsiteY4" fmla="*/ 10067 h 10067"/>
                <a:gd name="connsiteX0" fmla="*/ 10000 w 10000"/>
                <a:gd name="connsiteY0" fmla="*/ 10067 h 10067"/>
                <a:gd name="connsiteX1" fmla="*/ 6989 w 10000"/>
                <a:gd name="connsiteY1" fmla="*/ 3197 h 10067"/>
                <a:gd name="connsiteX2" fmla="*/ 610 w 10000"/>
                <a:gd name="connsiteY2" fmla="*/ 287 h 10067"/>
                <a:gd name="connsiteX3" fmla="*/ 0 w 10000"/>
                <a:gd name="connsiteY3" fmla="*/ 7658 h 10067"/>
                <a:gd name="connsiteX4" fmla="*/ 10000 w 10000"/>
                <a:gd name="connsiteY4" fmla="*/ 10067 h 10067"/>
                <a:gd name="connsiteX0" fmla="*/ 10000 w 10000"/>
                <a:gd name="connsiteY0" fmla="*/ 10081 h 10081"/>
                <a:gd name="connsiteX1" fmla="*/ 6989 w 10000"/>
                <a:gd name="connsiteY1" fmla="*/ 3211 h 10081"/>
                <a:gd name="connsiteX2" fmla="*/ 610 w 10000"/>
                <a:gd name="connsiteY2" fmla="*/ 301 h 10081"/>
                <a:gd name="connsiteX3" fmla="*/ 0 w 10000"/>
                <a:gd name="connsiteY3" fmla="*/ 7672 h 10081"/>
                <a:gd name="connsiteX4" fmla="*/ 10000 w 10000"/>
                <a:gd name="connsiteY4" fmla="*/ 10081 h 10081"/>
                <a:gd name="connsiteX0" fmla="*/ 10000 w 10000"/>
                <a:gd name="connsiteY0" fmla="*/ 10118 h 10118"/>
                <a:gd name="connsiteX1" fmla="*/ 6796 w 10000"/>
                <a:gd name="connsiteY1" fmla="*/ 2887 h 10118"/>
                <a:gd name="connsiteX2" fmla="*/ 610 w 10000"/>
                <a:gd name="connsiteY2" fmla="*/ 338 h 10118"/>
                <a:gd name="connsiteX3" fmla="*/ 0 w 10000"/>
                <a:gd name="connsiteY3" fmla="*/ 7709 h 10118"/>
                <a:gd name="connsiteX4" fmla="*/ 10000 w 10000"/>
                <a:gd name="connsiteY4" fmla="*/ 10118 h 10118"/>
                <a:gd name="connsiteX0" fmla="*/ 10000 w 10000"/>
                <a:gd name="connsiteY0" fmla="*/ 10124 h 10124"/>
                <a:gd name="connsiteX1" fmla="*/ 6796 w 10000"/>
                <a:gd name="connsiteY1" fmla="*/ 2893 h 10124"/>
                <a:gd name="connsiteX2" fmla="*/ 610 w 10000"/>
                <a:gd name="connsiteY2" fmla="*/ 344 h 10124"/>
                <a:gd name="connsiteX3" fmla="*/ 0 w 10000"/>
                <a:gd name="connsiteY3" fmla="*/ 7715 h 10124"/>
                <a:gd name="connsiteX4" fmla="*/ 10000 w 10000"/>
                <a:gd name="connsiteY4" fmla="*/ 10124 h 1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close/>
                </a:path>
              </a:pathLst>
            </a:custGeom>
            <a:gradFill>
              <a:gsLst>
                <a:gs pos="0">
                  <a:srgbClr val="C5C5C5"/>
                </a:gs>
                <a:gs pos="50000">
                  <a:srgbClr val="D9D9D9"/>
                </a:gs>
                <a:gs pos="100000">
                  <a:srgbClr val="EAEAEA"/>
                </a:gs>
              </a:gsLst>
              <a:lin ang="5400000" scaled="0"/>
            </a:gradFill>
            <a:ln w="9525" cap="rnd">
              <a:solidFill>
                <a:srgbClr val="C5C5C5"/>
              </a:solidFill>
              <a:prstDash val="solid"/>
              <a:round/>
              <a:headEnd/>
              <a:tailEnd/>
            </a:ln>
          </p:spPr>
          <p:txBody>
            <a:bodyPr/>
            <a:lstStyle/>
            <a:p>
              <a:pPr>
                <a:defRPr/>
              </a:pPr>
              <a:endParaRPr lang="zh-CN" altLang="en-US" sz="1350">
                <a:latin typeface="Arial" panose="020B0604020202020204" pitchFamily="34" charset="0"/>
                <a:ea typeface="宋体" charset="-122"/>
                <a:cs typeface="Arial" panose="020B0604020202020204" pitchFamily="34" charset="0"/>
                <a:sym typeface="Arial" panose="020B0604020202020204" pitchFamily="34" charset="0"/>
              </a:endParaRPr>
            </a:p>
          </p:txBody>
        </p:sp>
        <p:sp>
          <p:nvSpPr>
            <p:cNvPr id="235" name="MH_Other_3"/>
            <p:cNvSpPr>
              <a:spLocks/>
            </p:cNvSpPr>
            <p:nvPr>
              <p:custDataLst>
                <p:tags r:id="rId6"/>
              </p:custDataLst>
            </p:nvPr>
          </p:nvSpPr>
          <p:spPr bwMode="auto">
            <a:xfrm>
              <a:off x="6545974" y="2366278"/>
              <a:ext cx="2490934" cy="1728860"/>
            </a:xfrm>
            <a:custGeom>
              <a:avLst/>
              <a:gdLst>
                <a:gd name="T0" fmla="*/ 4714 w 4714"/>
                <a:gd name="T1" fmla="*/ 862 h 3272"/>
                <a:gd name="T2" fmla="*/ 8 w 4714"/>
                <a:gd name="T3" fmla="*/ 434 h 3272"/>
                <a:gd name="T4" fmla="*/ 8 w 4714"/>
                <a:gd name="T5" fmla="*/ 434 h 3272"/>
                <a:gd name="T6" fmla="*/ 0 w 4714"/>
                <a:gd name="T7" fmla="*/ 448 h 3272"/>
                <a:gd name="T8" fmla="*/ 1672 w 4714"/>
                <a:gd name="T9" fmla="*/ 3272 h 3272"/>
                <a:gd name="T10" fmla="*/ 4714 w 4714"/>
                <a:gd name="T11" fmla="*/ 862 h 3272"/>
              </a:gdLst>
              <a:ahLst/>
              <a:cxnLst>
                <a:cxn ang="0">
                  <a:pos x="T0" y="T1"/>
                </a:cxn>
                <a:cxn ang="0">
                  <a:pos x="T2" y="T3"/>
                </a:cxn>
                <a:cxn ang="0">
                  <a:pos x="T4" y="T5"/>
                </a:cxn>
                <a:cxn ang="0">
                  <a:pos x="T6" y="T7"/>
                </a:cxn>
                <a:cxn ang="0">
                  <a:pos x="T8" y="T9"/>
                </a:cxn>
                <a:cxn ang="0">
                  <a:pos x="T10" y="T11"/>
                </a:cxn>
              </a:cxnLst>
              <a:rect l="0" t="0" r="r" b="b"/>
              <a:pathLst>
                <a:path w="4714" h="3272">
                  <a:moveTo>
                    <a:pt x="4714" y="862"/>
                  </a:moveTo>
                  <a:cubicBezTo>
                    <a:pt x="3249" y="152"/>
                    <a:pt x="1577" y="0"/>
                    <a:pt x="8" y="434"/>
                  </a:cubicBezTo>
                  <a:lnTo>
                    <a:pt x="8" y="434"/>
                  </a:lnTo>
                  <a:cubicBezTo>
                    <a:pt x="6" y="439"/>
                    <a:pt x="3" y="443"/>
                    <a:pt x="0" y="448"/>
                  </a:cubicBezTo>
                  <a:cubicBezTo>
                    <a:pt x="792" y="1227"/>
                    <a:pt x="1313" y="2222"/>
                    <a:pt x="1672" y="3272"/>
                  </a:cubicBezTo>
                  <a:lnTo>
                    <a:pt x="4714" y="862"/>
                  </a:lnTo>
                  <a:close/>
                </a:path>
              </a:pathLst>
            </a:custGeom>
            <a:gradFill>
              <a:gsLst>
                <a:gs pos="0">
                  <a:srgbClr val="A9A9A9"/>
                </a:gs>
                <a:gs pos="50000">
                  <a:srgbClr val="C5C5C5"/>
                </a:gs>
                <a:gs pos="100000">
                  <a:srgbClr val="A9A9A9"/>
                </a:gs>
              </a:gsLst>
              <a:lin ang="2700000" scaled="0"/>
            </a:gradFill>
            <a:ln w="9525" cap="rnd">
              <a:solidFill>
                <a:srgbClr val="EAEAEA"/>
              </a:solidFill>
              <a:prstDash val="solid"/>
              <a:round/>
              <a:headEnd/>
              <a:tailEnd/>
            </a:ln>
          </p:spPr>
          <p:txBody>
            <a:bodyPr/>
            <a:lstStyle/>
            <a:p>
              <a:pPr>
                <a:defRPr/>
              </a:pPr>
              <a:endParaRPr lang="zh-CN" altLang="en-US" sz="1350">
                <a:latin typeface="Arial" panose="020B0604020202020204" pitchFamily="34" charset="0"/>
                <a:ea typeface="宋体" charset="-122"/>
                <a:cs typeface="Arial" panose="020B0604020202020204" pitchFamily="34" charset="0"/>
                <a:sym typeface="Arial" panose="020B0604020202020204" pitchFamily="34" charset="0"/>
              </a:endParaRPr>
            </a:p>
          </p:txBody>
        </p:sp>
        <p:sp>
          <p:nvSpPr>
            <p:cNvPr id="236" name="MH_Other_4"/>
            <p:cNvSpPr>
              <a:spLocks/>
            </p:cNvSpPr>
            <p:nvPr>
              <p:custDataLst>
                <p:tags r:id="rId7"/>
              </p:custDataLst>
            </p:nvPr>
          </p:nvSpPr>
          <p:spPr bwMode="auto">
            <a:xfrm>
              <a:off x="8200863" y="2125442"/>
              <a:ext cx="837765" cy="696705"/>
            </a:xfrm>
            <a:custGeom>
              <a:avLst/>
              <a:gdLst>
                <a:gd name="T0" fmla="*/ 1445 w 1445"/>
                <a:gd name="T1" fmla="*/ 1177 h 1180"/>
                <a:gd name="T2" fmla="*/ 0 w 1445"/>
                <a:gd name="T3" fmla="*/ 0 h 1180"/>
                <a:gd name="T4" fmla="*/ 1442 w 1445"/>
                <a:gd name="T5" fmla="*/ 1180 h 1180"/>
                <a:gd name="T6" fmla="*/ 1442 w 1445"/>
                <a:gd name="T7" fmla="*/ 1180 h 1180"/>
                <a:gd name="T8" fmla="*/ 1445 w 1445"/>
                <a:gd name="T9" fmla="*/ 1177 h 1180"/>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 fmla="*/ 11970 w 11970"/>
                <a:gd name="connsiteY0" fmla="*/ 10809 h 10834"/>
                <a:gd name="connsiteX1" fmla="*/ 974 w 11970"/>
                <a:gd name="connsiteY1" fmla="*/ 20 h 10834"/>
                <a:gd name="connsiteX2" fmla="*/ 11949 w 11970"/>
                <a:gd name="connsiteY2" fmla="*/ 10834 h 10834"/>
                <a:gd name="connsiteX3" fmla="*/ 11949 w 11970"/>
                <a:gd name="connsiteY3" fmla="*/ 10834 h 10834"/>
                <a:gd name="connsiteX4" fmla="*/ 11970 w 11970"/>
                <a:gd name="connsiteY4" fmla="*/ 10809 h 10834"/>
                <a:gd name="connsiteX0" fmla="*/ 11970 w 11970"/>
                <a:gd name="connsiteY0" fmla="*/ 10809 h 10834"/>
                <a:gd name="connsiteX1" fmla="*/ 974 w 11970"/>
                <a:gd name="connsiteY1" fmla="*/ 20 h 10834"/>
                <a:gd name="connsiteX2" fmla="*/ 11949 w 11970"/>
                <a:gd name="connsiteY2" fmla="*/ 10834 h 10834"/>
                <a:gd name="connsiteX3" fmla="*/ 11949 w 11970"/>
                <a:gd name="connsiteY3" fmla="*/ 10834 h 10834"/>
                <a:gd name="connsiteX4" fmla="*/ 11970 w 11970"/>
                <a:gd name="connsiteY4" fmla="*/ 10809 h 10834"/>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 fmla="*/ 10885 w 10885"/>
                <a:gd name="connsiteY0" fmla="*/ 11332 h 11357"/>
                <a:gd name="connsiteX1" fmla="*/ 0 w 10885"/>
                <a:gd name="connsiteY1" fmla="*/ 0 h 11357"/>
                <a:gd name="connsiteX2" fmla="*/ 10864 w 10885"/>
                <a:gd name="connsiteY2" fmla="*/ 11357 h 11357"/>
                <a:gd name="connsiteX3" fmla="*/ 10864 w 10885"/>
                <a:gd name="connsiteY3" fmla="*/ 11357 h 11357"/>
                <a:gd name="connsiteX4" fmla="*/ 10885 w 10885"/>
                <a:gd name="connsiteY4" fmla="*/ 11332 h 11357"/>
                <a:gd name="connsiteX0" fmla="*/ 10959 w 10959"/>
                <a:gd name="connsiteY0" fmla="*/ 11151 h 11176"/>
                <a:gd name="connsiteX1" fmla="*/ 0 w 10959"/>
                <a:gd name="connsiteY1" fmla="*/ 0 h 11176"/>
                <a:gd name="connsiteX2" fmla="*/ 10938 w 10959"/>
                <a:gd name="connsiteY2" fmla="*/ 11176 h 11176"/>
                <a:gd name="connsiteX3" fmla="*/ 10938 w 10959"/>
                <a:gd name="connsiteY3" fmla="*/ 11176 h 11176"/>
                <a:gd name="connsiteX4" fmla="*/ 10959 w 10959"/>
                <a:gd name="connsiteY4" fmla="*/ 11151 h 11176"/>
                <a:gd name="connsiteX0" fmla="*/ 10959 w 10959"/>
                <a:gd name="connsiteY0" fmla="*/ 11151 h 11176"/>
                <a:gd name="connsiteX1" fmla="*/ 0 w 10959"/>
                <a:gd name="connsiteY1" fmla="*/ 0 h 11176"/>
                <a:gd name="connsiteX2" fmla="*/ 10938 w 10959"/>
                <a:gd name="connsiteY2" fmla="*/ 11176 h 11176"/>
                <a:gd name="connsiteX3" fmla="*/ 10938 w 10959"/>
                <a:gd name="connsiteY3" fmla="*/ 11176 h 11176"/>
                <a:gd name="connsiteX4" fmla="*/ 10959 w 10959"/>
                <a:gd name="connsiteY4" fmla="*/ 11151 h 11176"/>
                <a:gd name="connsiteX0" fmla="*/ 10959 w 10959"/>
                <a:gd name="connsiteY0" fmla="*/ 11151 h 11176"/>
                <a:gd name="connsiteX1" fmla="*/ 0 w 10959"/>
                <a:gd name="connsiteY1" fmla="*/ 0 h 11176"/>
                <a:gd name="connsiteX2" fmla="*/ 10938 w 10959"/>
                <a:gd name="connsiteY2" fmla="*/ 11176 h 11176"/>
                <a:gd name="connsiteX3" fmla="*/ 10938 w 10959"/>
                <a:gd name="connsiteY3" fmla="*/ 11176 h 11176"/>
                <a:gd name="connsiteX4" fmla="*/ 10959 w 10959"/>
                <a:gd name="connsiteY4" fmla="*/ 11151 h 1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9" h="11176">
                  <a:moveTo>
                    <a:pt x="10959" y="11151"/>
                  </a:moveTo>
                  <a:cubicBezTo>
                    <a:pt x="8129" y="6074"/>
                    <a:pt x="7132" y="2023"/>
                    <a:pt x="0" y="0"/>
                  </a:cubicBezTo>
                  <a:cubicBezTo>
                    <a:pt x="4889" y="3072"/>
                    <a:pt x="8142" y="7117"/>
                    <a:pt x="10938" y="11176"/>
                  </a:cubicBezTo>
                  <a:lnTo>
                    <a:pt x="10938" y="11176"/>
                  </a:lnTo>
                  <a:cubicBezTo>
                    <a:pt x="10945" y="11168"/>
                    <a:pt x="10952" y="11159"/>
                    <a:pt x="10959" y="11151"/>
                  </a:cubicBezTo>
                  <a:close/>
                </a:path>
              </a:pathLst>
            </a:custGeom>
            <a:gradFill>
              <a:gsLst>
                <a:gs pos="0">
                  <a:srgbClr val="D7D7D7"/>
                </a:gs>
                <a:gs pos="50000">
                  <a:srgbClr val="E6E6E6"/>
                </a:gs>
                <a:gs pos="100000">
                  <a:srgbClr val="F9F9F9"/>
                </a:gs>
              </a:gsLst>
              <a:lin ang="2700000" scaled="0"/>
            </a:gradFill>
            <a:ln w="0">
              <a:solidFill>
                <a:srgbClr val="D9D9D9"/>
              </a:solidFill>
              <a:prstDash val="solid"/>
              <a:round/>
              <a:headEnd/>
              <a:tailEnd/>
            </a:ln>
          </p:spPr>
          <p:txBody>
            <a:bodyPr/>
            <a:lstStyle/>
            <a:p>
              <a:pPr>
                <a:defRPr/>
              </a:pPr>
              <a:endParaRPr lang="zh-CN" altLang="en-US" sz="1350">
                <a:latin typeface="Arial" panose="020B0604020202020204" pitchFamily="34" charset="0"/>
                <a:ea typeface="宋体" charset="-122"/>
                <a:cs typeface="Arial" panose="020B0604020202020204" pitchFamily="34" charset="0"/>
                <a:sym typeface="Arial" panose="020B0604020202020204" pitchFamily="34" charset="0"/>
              </a:endParaRPr>
            </a:p>
          </p:txBody>
        </p:sp>
        <p:sp>
          <p:nvSpPr>
            <p:cNvPr id="237" name="MH_Other_5"/>
            <p:cNvSpPr>
              <a:spLocks/>
            </p:cNvSpPr>
            <p:nvPr>
              <p:custDataLst>
                <p:tags r:id="rId8"/>
              </p:custDataLst>
            </p:nvPr>
          </p:nvSpPr>
          <p:spPr bwMode="auto">
            <a:xfrm>
              <a:off x="7428468" y="2822147"/>
              <a:ext cx="1909487" cy="2475451"/>
            </a:xfrm>
            <a:custGeom>
              <a:avLst/>
              <a:gdLst>
                <a:gd name="T0" fmla="*/ 2641 w 3612"/>
                <a:gd name="T1" fmla="*/ 4682 h 4686"/>
                <a:gd name="T2" fmla="*/ 3042 w 3612"/>
                <a:gd name="T3" fmla="*/ 0 h 4686"/>
                <a:gd name="T4" fmla="*/ 3042 w 3612"/>
                <a:gd name="T5" fmla="*/ 0 h 4686"/>
                <a:gd name="T6" fmla="*/ 0 w 3612"/>
                <a:gd name="T7" fmla="*/ 2410 h 4686"/>
                <a:gd name="T8" fmla="*/ 2 w 3612"/>
                <a:gd name="T9" fmla="*/ 2415 h 4686"/>
                <a:gd name="T10" fmla="*/ 2635 w 3612"/>
                <a:gd name="T11" fmla="*/ 4686 h 4686"/>
                <a:gd name="T12" fmla="*/ 2641 w 3612"/>
                <a:gd name="T13" fmla="*/ 4682 h 4686"/>
              </a:gdLst>
              <a:ahLst/>
              <a:cxnLst>
                <a:cxn ang="0">
                  <a:pos x="T0" y="T1"/>
                </a:cxn>
                <a:cxn ang="0">
                  <a:pos x="T2" y="T3"/>
                </a:cxn>
                <a:cxn ang="0">
                  <a:pos x="T4" y="T5"/>
                </a:cxn>
                <a:cxn ang="0">
                  <a:pos x="T6" y="T7"/>
                </a:cxn>
                <a:cxn ang="0">
                  <a:pos x="T8" y="T9"/>
                </a:cxn>
                <a:cxn ang="0">
                  <a:pos x="T10" y="T11"/>
                </a:cxn>
                <a:cxn ang="0">
                  <a:pos x="T12" y="T13"/>
                </a:cxn>
              </a:cxnLst>
              <a:rect l="0" t="0" r="r" b="b"/>
              <a:pathLst>
                <a:path w="3612" h="4686">
                  <a:moveTo>
                    <a:pt x="2641" y="4682"/>
                  </a:moveTo>
                  <a:cubicBezTo>
                    <a:pt x="3465" y="3259"/>
                    <a:pt x="3612" y="1542"/>
                    <a:pt x="3042" y="0"/>
                  </a:cubicBezTo>
                  <a:lnTo>
                    <a:pt x="3042" y="0"/>
                  </a:lnTo>
                  <a:lnTo>
                    <a:pt x="0" y="2410"/>
                  </a:lnTo>
                  <a:cubicBezTo>
                    <a:pt x="1" y="2412"/>
                    <a:pt x="1" y="2413"/>
                    <a:pt x="2" y="2415"/>
                  </a:cubicBezTo>
                  <a:cubicBezTo>
                    <a:pt x="959" y="3147"/>
                    <a:pt x="1640" y="3583"/>
                    <a:pt x="2635" y="4686"/>
                  </a:cubicBezTo>
                  <a:cubicBezTo>
                    <a:pt x="2637" y="4684"/>
                    <a:pt x="2639" y="4683"/>
                    <a:pt x="2641" y="4682"/>
                  </a:cubicBezTo>
                  <a:close/>
                </a:path>
              </a:pathLst>
            </a:custGeom>
            <a:gradFill>
              <a:gsLst>
                <a:gs pos="0">
                  <a:schemeClr val="accent1">
                    <a:lumMod val="20000"/>
                    <a:lumOff val="80000"/>
                  </a:schemeClr>
                </a:gs>
                <a:gs pos="50000">
                  <a:schemeClr val="accent1">
                    <a:lumMod val="40000"/>
                    <a:lumOff val="60000"/>
                  </a:schemeClr>
                </a:gs>
                <a:gs pos="100000">
                  <a:schemeClr val="accent1"/>
                </a:gs>
              </a:gsLst>
              <a:lin ang="5400000" scaled="0"/>
            </a:gradFill>
            <a:ln w="9525" cap="rnd">
              <a:solidFill>
                <a:schemeClr val="accent6">
                  <a:lumMod val="20000"/>
                  <a:lumOff val="80000"/>
                </a:schemeClr>
              </a:solidFill>
              <a:prstDash val="solid"/>
              <a:round/>
              <a:headEnd/>
              <a:tailEnd/>
            </a:ln>
          </p:spPr>
          <p:txBody>
            <a:bodyPr/>
            <a:lstStyle/>
            <a:p>
              <a:pPr>
                <a:defRPr/>
              </a:pPr>
              <a:endParaRPr lang="zh-CN" altLang="en-US" sz="1350">
                <a:latin typeface="Arial" panose="020B0604020202020204" pitchFamily="34" charset="0"/>
                <a:ea typeface="宋体" charset="-122"/>
                <a:cs typeface="Arial" panose="020B0604020202020204" pitchFamily="34" charset="0"/>
                <a:sym typeface="Arial" panose="020B0604020202020204" pitchFamily="34" charset="0"/>
              </a:endParaRPr>
            </a:p>
          </p:txBody>
        </p:sp>
        <p:sp>
          <p:nvSpPr>
            <p:cNvPr id="238" name="MH_Other_6"/>
            <p:cNvSpPr>
              <a:spLocks/>
            </p:cNvSpPr>
            <p:nvPr>
              <p:custDataLst>
                <p:tags r:id="rId9"/>
              </p:custDataLst>
            </p:nvPr>
          </p:nvSpPr>
          <p:spPr bwMode="auto">
            <a:xfrm>
              <a:off x="8825317" y="2822148"/>
              <a:ext cx="942702" cy="2473731"/>
            </a:xfrm>
            <a:custGeom>
              <a:avLst/>
              <a:gdLst>
                <a:gd name="T0" fmla="*/ 1513 w 1784"/>
                <a:gd name="T1" fmla="*/ 2131 h 4682"/>
                <a:gd name="T2" fmla="*/ 1493 w 1784"/>
                <a:gd name="T3" fmla="*/ 2084 h 4682"/>
                <a:gd name="T4" fmla="*/ 401 w 1784"/>
                <a:gd name="T5" fmla="*/ 0 h 4682"/>
                <a:gd name="T6" fmla="*/ 0 w 1784"/>
                <a:gd name="T7" fmla="*/ 4682 h 4682"/>
                <a:gd name="T8" fmla="*/ 0 w 1784"/>
                <a:gd name="T9" fmla="*/ 4682 h 4682"/>
                <a:gd name="T10" fmla="*/ 1431 w 1784"/>
                <a:gd name="T11" fmla="*/ 4681 h 4682"/>
                <a:gd name="T12" fmla="*/ 1513 w 1784"/>
                <a:gd name="T13" fmla="*/ 2131 h 4682"/>
              </a:gdLst>
              <a:ahLst/>
              <a:cxnLst>
                <a:cxn ang="0">
                  <a:pos x="T0" y="T1"/>
                </a:cxn>
                <a:cxn ang="0">
                  <a:pos x="T2" y="T3"/>
                </a:cxn>
                <a:cxn ang="0">
                  <a:pos x="T4" y="T5"/>
                </a:cxn>
                <a:cxn ang="0">
                  <a:pos x="T6" y="T7"/>
                </a:cxn>
                <a:cxn ang="0">
                  <a:pos x="T8" y="T9"/>
                </a:cxn>
                <a:cxn ang="0">
                  <a:pos x="T10" y="T11"/>
                </a:cxn>
                <a:cxn ang="0">
                  <a:pos x="T12" y="T13"/>
                </a:cxn>
              </a:cxnLst>
              <a:rect l="0" t="0" r="r" b="b"/>
              <a:pathLst>
                <a:path w="1784" h="4682">
                  <a:moveTo>
                    <a:pt x="1513" y="2131"/>
                  </a:moveTo>
                  <a:lnTo>
                    <a:pt x="1493" y="2084"/>
                  </a:lnTo>
                  <a:cubicBezTo>
                    <a:pt x="1236" y="1338"/>
                    <a:pt x="868" y="635"/>
                    <a:pt x="401" y="0"/>
                  </a:cubicBezTo>
                  <a:cubicBezTo>
                    <a:pt x="971" y="1542"/>
                    <a:pt x="824" y="3259"/>
                    <a:pt x="0" y="4682"/>
                  </a:cubicBezTo>
                  <a:lnTo>
                    <a:pt x="0" y="4682"/>
                  </a:lnTo>
                  <a:cubicBezTo>
                    <a:pt x="534" y="4328"/>
                    <a:pt x="1017" y="4377"/>
                    <a:pt x="1431" y="4681"/>
                  </a:cubicBezTo>
                  <a:cubicBezTo>
                    <a:pt x="1653" y="3813"/>
                    <a:pt x="1784" y="3028"/>
                    <a:pt x="1513" y="2131"/>
                  </a:cubicBezTo>
                  <a:close/>
                </a:path>
              </a:pathLst>
            </a:custGeom>
            <a:gradFill>
              <a:gsLst>
                <a:gs pos="0">
                  <a:schemeClr val="accent1">
                    <a:lumMod val="40000"/>
                    <a:lumOff val="60000"/>
                  </a:schemeClr>
                </a:gs>
                <a:gs pos="50000">
                  <a:schemeClr val="accent1"/>
                </a:gs>
                <a:gs pos="100000">
                  <a:schemeClr val="accent1">
                    <a:lumMod val="75000"/>
                  </a:schemeClr>
                </a:gs>
              </a:gsLst>
              <a:lin ang="5400000" scaled="0"/>
            </a:gradFill>
            <a:ln w="9525" cap="rnd">
              <a:solidFill>
                <a:schemeClr val="accent1">
                  <a:lumMod val="40000"/>
                  <a:lumOff val="60000"/>
                </a:schemeClr>
              </a:solidFill>
              <a:prstDash val="solid"/>
              <a:round/>
              <a:headEnd/>
              <a:tailEnd/>
            </a:ln>
          </p:spPr>
          <p:txBody>
            <a:bodyPr/>
            <a:lstStyle/>
            <a:p>
              <a:pPr>
                <a:defRPr/>
              </a:pPr>
              <a:endParaRPr lang="zh-CN" altLang="en-US" sz="1350">
                <a:latin typeface="Arial" panose="020B0604020202020204" pitchFamily="34" charset="0"/>
                <a:ea typeface="宋体" charset="-122"/>
                <a:cs typeface="Arial" panose="020B0604020202020204" pitchFamily="34" charset="0"/>
                <a:sym typeface="Arial" panose="020B0604020202020204" pitchFamily="34" charset="0"/>
              </a:endParaRPr>
            </a:p>
          </p:txBody>
        </p:sp>
        <p:sp>
          <p:nvSpPr>
            <p:cNvPr id="239" name="MH_Other_7"/>
            <p:cNvSpPr>
              <a:spLocks/>
            </p:cNvSpPr>
            <p:nvPr>
              <p:custDataLst>
                <p:tags r:id="rId10"/>
              </p:custDataLst>
            </p:nvPr>
          </p:nvSpPr>
          <p:spPr bwMode="auto">
            <a:xfrm>
              <a:off x="9036910" y="2820427"/>
              <a:ext cx="634775" cy="1126770"/>
            </a:xfrm>
            <a:custGeom>
              <a:avLst/>
              <a:gdLst>
                <a:gd name="T0" fmla="*/ 1087 w 1199"/>
                <a:gd name="T1" fmla="*/ 2057 h 2134"/>
                <a:gd name="T2" fmla="*/ 18 w 1199"/>
                <a:gd name="T3" fmla="*/ 21 h 2134"/>
                <a:gd name="T4" fmla="*/ 3 w 1199"/>
                <a:gd name="T5" fmla="*/ 0 h 2134"/>
                <a:gd name="T6" fmla="*/ 0 w 1199"/>
                <a:gd name="T7" fmla="*/ 3 h 2134"/>
                <a:gd name="T8" fmla="*/ 0 w 1199"/>
                <a:gd name="T9" fmla="*/ 3 h 2134"/>
                <a:gd name="T10" fmla="*/ 1092 w 1199"/>
                <a:gd name="T11" fmla="*/ 2087 h 2134"/>
                <a:gd name="T12" fmla="*/ 1092 w 1199"/>
                <a:gd name="T13" fmla="*/ 2087 h 2134"/>
                <a:gd name="T14" fmla="*/ 1112 w 1199"/>
                <a:gd name="T15" fmla="*/ 2134 h 2134"/>
                <a:gd name="T16" fmla="*/ 1087 w 1199"/>
                <a:gd name="T17" fmla="*/ 2057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9" h="2134">
                  <a:moveTo>
                    <a:pt x="1087" y="2057"/>
                  </a:moveTo>
                  <a:cubicBezTo>
                    <a:pt x="1199" y="1504"/>
                    <a:pt x="664" y="542"/>
                    <a:pt x="18" y="21"/>
                  </a:cubicBezTo>
                  <a:cubicBezTo>
                    <a:pt x="13" y="14"/>
                    <a:pt x="8" y="7"/>
                    <a:pt x="3" y="0"/>
                  </a:cubicBezTo>
                  <a:lnTo>
                    <a:pt x="0" y="3"/>
                  </a:lnTo>
                  <a:lnTo>
                    <a:pt x="0" y="3"/>
                  </a:lnTo>
                  <a:cubicBezTo>
                    <a:pt x="467" y="638"/>
                    <a:pt x="835" y="1341"/>
                    <a:pt x="1092" y="2087"/>
                  </a:cubicBezTo>
                  <a:lnTo>
                    <a:pt x="1092" y="2087"/>
                  </a:lnTo>
                  <a:lnTo>
                    <a:pt x="1112" y="2134"/>
                  </a:lnTo>
                  <a:cubicBezTo>
                    <a:pt x="1104" y="2108"/>
                    <a:pt x="1096" y="2083"/>
                    <a:pt x="1087" y="2057"/>
                  </a:cubicBezTo>
                  <a:close/>
                </a:path>
              </a:pathLst>
            </a:custGeom>
            <a:gradFill>
              <a:gsLst>
                <a:gs pos="0">
                  <a:schemeClr val="accent1"/>
                </a:gs>
                <a:gs pos="100000">
                  <a:schemeClr val="accent1">
                    <a:lumMod val="75000"/>
                  </a:schemeClr>
                </a:gs>
              </a:gsLst>
              <a:lin ang="5400000" scaled="0"/>
            </a:gradFill>
            <a:ln w="0">
              <a:solidFill>
                <a:schemeClr val="accent1"/>
              </a:solidFill>
              <a:prstDash val="solid"/>
              <a:round/>
              <a:headEnd/>
              <a:tailEnd/>
            </a:ln>
          </p:spPr>
          <p:txBody>
            <a:bodyPr/>
            <a:lstStyle/>
            <a:p>
              <a:pPr>
                <a:defRPr/>
              </a:pPr>
              <a:endParaRPr lang="zh-CN" altLang="en-US" sz="1350">
                <a:latin typeface="Arial" panose="020B0604020202020204" pitchFamily="34" charset="0"/>
                <a:ea typeface="宋体" charset="-122"/>
                <a:cs typeface="Arial" panose="020B0604020202020204" pitchFamily="34" charset="0"/>
                <a:sym typeface="Arial" panose="020B0604020202020204" pitchFamily="34" charset="0"/>
              </a:endParaRPr>
            </a:p>
          </p:txBody>
        </p:sp>
        <p:sp>
          <p:nvSpPr>
            <p:cNvPr id="233" name="MH_Other_8"/>
            <p:cNvSpPr/>
            <p:nvPr>
              <p:custDataLst>
                <p:tags r:id="rId11"/>
              </p:custDataLst>
            </p:nvPr>
          </p:nvSpPr>
          <p:spPr bwMode="auto">
            <a:xfrm rot="19138825">
              <a:off x="6647469" y="4616377"/>
              <a:ext cx="557364" cy="115258"/>
            </a:xfrm>
            <a:prstGeom prst="roundRect">
              <a:avLst>
                <a:gd name="adj" fmla="val 50000"/>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anose="020B0604020202020204" pitchFamily="34" charset="0"/>
                <a:cs typeface="Arial" panose="020B0604020202020204" pitchFamily="34" charset="0"/>
                <a:sym typeface="Arial" panose="020B0604020202020204" pitchFamily="34" charset="0"/>
              </a:endParaRPr>
            </a:p>
          </p:txBody>
        </p:sp>
        <p:sp>
          <p:nvSpPr>
            <p:cNvPr id="243" name="MH_Other_9"/>
            <p:cNvSpPr/>
            <p:nvPr>
              <p:custDataLst>
                <p:tags r:id="rId12"/>
              </p:custDataLst>
            </p:nvPr>
          </p:nvSpPr>
          <p:spPr>
            <a:xfrm>
              <a:off x="8870043" y="1671295"/>
              <a:ext cx="935821" cy="739711"/>
            </a:xfrm>
            <a:custGeom>
              <a:avLst/>
              <a:gdLst>
                <a:gd name="connsiteX0" fmla="*/ 766119 w 766119"/>
                <a:gd name="connsiteY0" fmla="*/ 0 h 605482"/>
                <a:gd name="connsiteX1" fmla="*/ 74140 w 766119"/>
                <a:gd name="connsiteY1" fmla="*/ 605482 h 605482"/>
                <a:gd name="connsiteX2" fmla="*/ 0 w 766119"/>
                <a:gd name="connsiteY2" fmla="*/ 197709 h 605482"/>
                <a:gd name="connsiteX3" fmla="*/ 0 w 766119"/>
                <a:gd name="connsiteY3" fmla="*/ 197709 h 605482"/>
              </a:gdLst>
              <a:ahLst/>
              <a:cxnLst>
                <a:cxn ang="0">
                  <a:pos x="connsiteX0" y="connsiteY0"/>
                </a:cxn>
                <a:cxn ang="0">
                  <a:pos x="connsiteX1" y="connsiteY1"/>
                </a:cxn>
                <a:cxn ang="0">
                  <a:pos x="connsiteX2" y="connsiteY2"/>
                </a:cxn>
                <a:cxn ang="0">
                  <a:pos x="connsiteX3" y="connsiteY3"/>
                </a:cxn>
              </a:cxnLst>
              <a:rect l="l" t="t" r="r" b="b"/>
              <a:pathLst>
                <a:path w="766119" h="605482">
                  <a:moveTo>
                    <a:pt x="766119" y="0"/>
                  </a:moveTo>
                  <a:lnTo>
                    <a:pt x="74140" y="605482"/>
                  </a:lnTo>
                  <a:lnTo>
                    <a:pt x="0" y="197709"/>
                  </a:lnTo>
                  <a:lnTo>
                    <a:pt x="0" y="197709"/>
                  </a:lnTo>
                </a:path>
              </a:pathLst>
            </a:cu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Arial" panose="020B0604020202020204" pitchFamily="34" charset="0"/>
                <a:cs typeface="Arial" panose="020B0604020202020204" pitchFamily="34" charset="0"/>
                <a:sym typeface="Arial" panose="020B0604020202020204" pitchFamily="34" charset="0"/>
              </a:endParaRPr>
            </a:p>
          </p:txBody>
        </p:sp>
        <p:sp>
          <p:nvSpPr>
            <p:cNvPr id="244" name="MH_SubTitle_1"/>
            <p:cNvSpPr txBox="1">
              <a:spLocks noChangeArrowheads="1"/>
            </p:cNvSpPr>
            <p:nvPr>
              <p:custDataLst>
                <p:tags r:id="rId13"/>
              </p:custDataLst>
            </p:nvPr>
          </p:nvSpPr>
          <p:spPr bwMode="auto">
            <a:xfrm rot="19070786">
              <a:off x="8858003" y="1587003"/>
              <a:ext cx="1090644" cy="366414"/>
            </a:xfrm>
            <a:prstGeom prst="rect">
              <a:avLst/>
            </a:prstGeom>
            <a:noFill/>
            <a:ln w="9525">
              <a:noFill/>
              <a:miter lim="800000"/>
              <a:headEnd/>
              <a:tailEnd/>
            </a:ln>
          </p:spPr>
          <p:txBody>
            <a:bodyPr anchor="b">
              <a:normAutofit/>
              <a:scene3d>
                <a:camera prst="orthographicFront"/>
                <a:lightRig rig="threePt" dir="t"/>
              </a:scene3d>
              <a:sp3d contourW="12700"/>
            </a:bodyPr>
            <a:lstStyle/>
            <a:p>
              <a:pPr>
                <a:defRPr/>
              </a:pPr>
              <a:r>
                <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6" name="MH_Other_10"/>
            <p:cNvSpPr/>
            <p:nvPr>
              <p:custDataLst>
                <p:tags r:id="rId14"/>
              </p:custDataLst>
            </p:nvPr>
          </p:nvSpPr>
          <p:spPr>
            <a:xfrm>
              <a:off x="9453211" y="2202854"/>
              <a:ext cx="832605" cy="906575"/>
            </a:xfrm>
            <a:custGeom>
              <a:avLst/>
              <a:gdLst>
                <a:gd name="connsiteX0" fmla="*/ 679621 w 679621"/>
                <a:gd name="connsiteY0" fmla="*/ 0 h 741405"/>
                <a:gd name="connsiteX1" fmla="*/ 0 w 679621"/>
                <a:gd name="connsiteY1" fmla="*/ 617838 h 741405"/>
                <a:gd name="connsiteX2" fmla="*/ 370702 w 679621"/>
                <a:gd name="connsiteY2" fmla="*/ 741405 h 741405"/>
              </a:gdLst>
              <a:ahLst/>
              <a:cxnLst>
                <a:cxn ang="0">
                  <a:pos x="connsiteX0" y="connsiteY0"/>
                </a:cxn>
                <a:cxn ang="0">
                  <a:pos x="connsiteX1" y="connsiteY1"/>
                </a:cxn>
                <a:cxn ang="0">
                  <a:pos x="connsiteX2" y="connsiteY2"/>
                </a:cxn>
              </a:cxnLst>
              <a:rect l="l" t="t" r="r" b="b"/>
              <a:pathLst>
                <a:path w="679621" h="741405">
                  <a:moveTo>
                    <a:pt x="679621" y="0"/>
                  </a:moveTo>
                  <a:lnTo>
                    <a:pt x="0" y="617838"/>
                  </a:lnTo>
                  <a:lnTo>
                    <a:pt x="370702" y="741405"/>
                  </a:lnTo>
                </a:path>
              </a:pathLst>
            </a:cu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Arial" panose="020B0604020202020204" pitchFamily="34" charset="0"/>
                <a:cs typeface="Arial" panose="020B0604020202020204" pitchFamily="34" charset="0"/>
                <a:sym typeface="Arial" panose="020B0604020202020204" pitchFamily="34" charset="0"/>
              </a:endParaRPr>
            </a:p>
          </p:txBody>
        </p:sp>
        <p:sp>
          <p:nvSpPr>
            <p:cNvPr id="247" name="MH_SubTitle_2"/>
            <p:cNvSpPr txBox="1">
              <a:spLocks noChangeArrowheads="1"/>
            </p:cNvSpPr>
            <p:nvPr>
              <p:custDataLst>
                <p:tags r:id="rId15"/>
              </p:custDataLst>
            </p:nvPr>
          </p:nvSpPr>
          <p:spPr bwMode="auto">
            <a:xfrm rot="19070786">
              <a:off x="9621798" y="2404124"/>
              <a:ext cx="1088923" cy="366415"/>
            </a:xfrm>
            <a:prstGeom prst="rect">
              <a:avLst/>
            </a:prstGeom>
            <a:noFill/>
            <a:ln w="9525">
              <a:noFill/>
              <a:miter lim="800000"/>
              <a:headEnd/>
              <a:tailEnd/>
            </a:ln>
          </p:spPr>
          <p:txBody>
            <a:bodyPr>
              <a:normAutofit/>
              <a:scene3d>
                <a:camera prst="orthographicFront"/>
                <a:lightRig rig="threePt" dir="t"/>
              </a:scene3d>
              <a:sp3d contourW="12700"/>
            </a:bodyPr>
            <a:lstStyle/>
            <a:p>
              <a:pPr>
                <a:defRPr/>
              </a:pPr>
              <a:r>
                <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 name="组合 3"/>
          <p:cNvGrpSpPr/>
          <p:nvPr/>
        </p:nvGrpSpPr>
        <p:grpSpPr>
          <a:xfrm>
            <a:off x="1444928" y="3403599"/>
            <a:ext cx="4090420" cy="1968500"/>
            <a:chOff x="1262422" y="3577502"/>
            <a:chExt cx="3523626" cy="1949588"/>
          </a:xfrm>
        </p:grpSpPr>
        <p:sp>
          <p:nvSpPr>
            <p:cNvPr id="254" name="MH_Other_11"/>
            <p:cNvSpPr/>
            <p:nvPr>
              <p:custDataLst>
                <p:tags r:id="rId2"/>
              </p:custDataLst>
            </p:nvPr>
          </p:nvSpPr>
          <p:spPr>
            <a:xfrm>
              <a:off x="1262422" y="3577502"/>
              <a:ext cx="423721" cy="423721"/>
            </a:xfrm>
            <a:prstGeom prst="diagStripe">
              <a:avLst/>
            </a:prstGeom>
            <a:solidFill>
              <a:schemeClr val="accent1"/>
            </a:solidFill>
          </p:spPr>
          <p:txBody>
            <a:bodyPr anchor="ctr"/>
            <a:lstStyle/>
            <a:p>
              <a:pPr algn="just">
                <a:lnSpc>
                  <a:spcPct val="120000"/>
                </a:lnSpc>
                <a:defRPr/>
              </a:pPr>
              <a:endParaRPr lang="zh-CN" altLang="en-US" sz="1400" dirty="0">
                <a:solidFill>
                  <a:schemeClr val="bg1"/>
                </a:solidFill>
                <a:latin typeface="Arial" panose="020B0604020202020204" pitchFamily="34" charset="0"/>
                <a:ea typeface="幼圆" panose="02010509060101010101" pitchFamily="49" charset="-122"/>
                <a:cs typeface="Arial" panose="020B0604020202020204" pitchFamily="34" charset="0"/>
                <a:sym typeface="Arial" panose="020B0604020202020204" pitchFamily="34" charset="0"/>
              </a:endParaRPr>
            </a:p>
          </p:txBody>
        </p:sp>
        <p:sp>
          <p:nvSpPr>
            <p:cNvPr id="255" name="MH_Other_12"/>
            <p:cNvSpPr/>
            <p:nvPr>
              <p:custDataLst>
                <p:tags r:id="rId3"/>
              </p:custDataLst>
            </p:nvPr>
          </p:nvSpPr>
          <p:spPr>
            <a:xfrm rot="10800000">
              <a:off x="4362327" y="5103369"/>
              <a:ext cx="423721" cy="423721"/>
            </a:xfrm>
            <a:prstGeom prst="diagStripe">
              <a:avLst/>
            </a:prstGeom>
            <a:solidFill>
              <a:schemeClr val="accent1"/>
            </a:solidFill>
          </p:spPr>
          <p:txBody>
            <a:bodyPr anchor="ctr"/>
            <a:lstStyle/>
            <a:p>
              <a:pPr algn="just">
                <a:lnSpc>
                  <a:spcPct val="120000"/>
                </a:lnSpc>
                <a:defRPr/>
              </a:pPr>
              <a:endParaRPr lang="zh-CN" altLang="en-US" sz="1400" dirty="0">
                <a:solidFill>
                  <a:schemeClr val="bg1"/>
                </a:solidFill>
                <a:latin typeface="Arial" panose="020B0604020202020204" pitchFamily="34" charset="0"/>
                <a:ea typeface="幼圆" panose="02010509060101010101" pitchFamily="49" charset="-122"/>
                <a:cs typeface="Arial" panose="020B0604020202020204" pitchFamily="34" charset="0"/>
                <a:sym typeface="Arial" panose="020B0604020202020204" pitchFamily="34" charset="0"/>
              </a:endParaRPr>
            </a:p>
          </p:txBody>
        </p:sp>
      </p:grpSp>
      <p:grpSp>
        <p:nvGrpSpPr>
          <p:cNvPr id="21" name="组合 20"/>
          <p:cNvGrpSpPr/>
          <p:nvPr/>
        </p:nvGrpSpPr>
        <p:grpSpPr>
          <a:xfrm>
            <a:off x="567531" y="457653"/>
            <a:ext cx="614363" cy="392543"/>
            <a:chOff x="3672114" y="-827314"/>
            <a:chExt cx="396844" cy="142875"/>
          </a:xfrm>
        </p:grpSpPr>
        <p:cxnSp>
          <p:nvCxnSpPr>
            <p:cNvPr id="22" name="直接连接符 21"/>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407884" y="301759"/>
            <a:ext cx="4688116" cy="775044"/>
            <a:chOff x="2815770" y="4145761"/>
            <a:chExt cx="4688116" cy="775044"/>
          </a:xfrm>
        </p:grpSpPr>
        <p:sp>
          <p:nvSpPr>
            <p:cNvPr id="26" name="文本框 25"/>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文本框 26"/>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
        <p:nvSpPr>
          <p:cNvPr id="29" name="矩形 28"/>
          <p:cNvSpPr/>
          <p:nvPr/>
        </p:nvSpPr>
        <p:spPr>
          <a:xfrm>
            <a:off x="1687665" y="3648926"/>
            <a:ext cx="3640847" cy="1384995"/>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122634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1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765061" y="1782708"/>
            <a:ext cx="8966678" cy="4198992"/>
            <a:chOff x="2919414" y="2129047"/>
            <a:chExt cx="6302374" cy="3255481"/>
          </a:xfrm>
        </p:grpSpPr>
        <p:sp>
          <p:nvSpPr>
            <p:cNvPr id="3" name="MH_SubTitle_1"/>
            <p:cNvSpPr/>
            <p:nvPr>
              <p:custDataLst>
                <p:tags r:id="rId2"/>
              </p:custDataLst>
            </p:nvPr>
          </p:nvSpPr>
          <p:spPr bwMode="auto">
            <a:xfrm>
              <a:off x="2919414" y="3600451"/>
              <a:ext cx="1290637" cy="269875"/>
            </a:xfrm>
            <a:prstGeom prst="rect">
              <a:avLst/>
            </a:prstGeom>
            <a:solidFill>
              <a:schemeClr val="accent1"/>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kern="0" dirty="0">
                  <a:solidFill>
                    <a:srgbClr val="FFFFFF"/>
                  </a:solidFill>
                  <a:latin typeface="Arial" panose="020B0604020202020204" pitchFamily="34" charset="0"/>
                  <a:cs typeface="Arial" panose="020B0604020202020204" pitchFamily="34" charset="0"/>
                  <a:sym typeface="Arial" panose="020B0604020202020204" pitchFamily="34" charset="0"/>
                </a:rPr>
                <a:t>2016</a:t>
              </a:r>
              <a:endParaRPr lang="zh-CN" altLang="en-US" sz="1600" kern="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 name="MH_SubTitle_2"/>
            <p:cNvSpPr/>
            <p:nvPr>
              <p:custDataLst>
                <p:tags r:id="rId3"/>
              </p:custDataLst>
            </p:nvPr>
          </p:nvSpPr>
          <p:spPr bwMode="auto">
            <a:xfrm>
              <a:off x="4210050" y="3600451"/>
              <a:ext cx="1239838" cy="269875"/>
            </a:xfrm>
            <a:prstGeom prst="rect">
              <a:avLst/>
            </a:prstGeom>
            <a:solidFill>
              <a:schemeClr val="accent2"/>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kern="0" dirty="0">
                  <a:solidFill>
                    <a:srgbClr val="FFFFFF"/>
                  </a:solidFill>
                  <a:latin typeface="Arial" panose="020B0604020202020204" pitchFamily="34" charset="0"/>
                  <a:cs typeface="Arial" panose="020B0604020202020204" pitchFamily="34" charset="0"/>
                  <a:sym typeface="Arial" panose="020B0604020202020204" pitchFamily="34" charset="0"/>
                </a:rPr>
                <a:t>2017</a:t>
              </a:r>
              <a:endParaRPr lang="zh-CN" altLang="en-US" sz="1600" kern="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 name="MH_SubTitle_3"/>
            <p:cNvSpPr/>
            <p:nvPr>
              <p:custDataLst>
                <p:tags r:id="rId4"/>
              </p:custDataLst>
            </p:nvPr>
          </p:nvSpPr>
          <p:spPr bwMode="auto">
            <a:xfrm>
              <a:off x="5449888" y="3600451"/>
              <a:ext cx="1270000" cy="269875"/>
            </a:xfrm>
            <a:prstGeom prst="rect">
              <a:avLst/>
            </a:prstGeom>
            <a:solidFill>
              <a:schemeClr val="accent3"/>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kern="0" dirty="0">
                  <a:solidFill>
                    <a:srgbClr val="FFFFFF"/>
                  </a:solidFill>
                  <a:latin typeface="Arial" panose="020B0604020202020204" pitchFamily="34" charset="0"/>
                  <a:cs typeface="Arial" panose="020B0604020202020204" pitchFamily="34" charset="0"/>
                  <a:sym typeface="Arial" panose="020B0604020202020204" pitchFamily="34" charset="0"/>
                </a:rPr>
                <a:t>2018</a:t>
              </a:r>
              <a:endParaRPr lang="zh-CN" altLang="en-US" sz="1600" kern="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 name="MH_SubTitle_4"/>
            <p:cNvSpPr/>
            <p:nvPr>
              <p:custDataLst>
                <p:tags r:id="rId5"/>
              </p:custDataLst>
            </p:nvPr>
          </p:nvSpPr>
          <p:spPr bwMode="auto">
            <a:xfrm>
              <a:off x="6719888" y="3600451"/>
              <a:ext cx="1211262" cy="269875"/>
            </a:xfrm>
            <a:prstGeom prst="rect">
              <a:avLst/>
            </a:prstGeom>
            <a:solidFill>
              <a:schemeClr val="accent4"/>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kern="0" dirty="0">
                  <a:solidFill>
                    <a:srgbClr val="FFFFFF"/>
                  </a:solidFill>
                  <a:latin typeface="Arial" panose="020B0604020202020204" pitchFamily="34" charset="0"/>
                  <a:cs typeface="Arial" panose="020B0604020202020204" pitchFamily="34" charset="0"/>
                  <a:sym typeface="Arial" panose="020B0604020202020204" pitchFamily="34" charset="0"/>
                </a:rPr>
                <a:t>2019</a:t>
              </a:r>
              <a:endParaRPr lang="zh-CN" altLang="en-US" sz="1600" kern="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MH_SubTitle_5"/>
            <p:cNvSpPr/>
            <p:nvPr>
              <p:custDataLst>
                <p:tags r:id="rId6"/>
              </p:custDataLst>
            </p:nvPr>
          </p:nvSpPr>
          <p:spPr bwMode="auto">
            <a:xfrm>
              <a:off x="7931150" y="3600451"/>
              <a:ext cx="1290638" cy="269875"/>
            </a:xfrm>
            <a:prstGeom prst="rect">
              <a:avLst/>
            </a:prstGeom>
            <a:solidFill>
              <a:schemeClr val="accent5"/>
            </a:solidFill>
            <a:ln w="3175" cap="flat" cmpd="sng" algn="ctr">
              <a:solidFill>
                <a:srgbClr val="FFFFFF"/>
              </a:solidFill>
              <a:prstDash val="solid"/>
              <a:miter lim="800000"/>
            </a:ln>
            <a:effectLst>
              <a:outerShdw blurRad="38100" dist="25400" dir="2700000" algn="tl" rotWithShape="0">
                <a:prstClr val="black">
                  <a:alpha val="20000"/>
                </a:prstClr>
              </a:outerShdw>
            </a:effectLst>
          </p:spPr>
          <p:txBody>
            <a:bodyPr lIns="0" tIns="0" rIns="0" bIns="0" anchor="ctr">
              <a:normAutofit/>
            </a:bodyPr>
            <a:lstStyle/>
            <a:p>
              <a:pPr algn="ctr">
                <a:lnSpc>
                  <a:spcPct val="120000"/>
                </a:lnSpc>
                <a:defRPr/>
              </a:pPr>
              <a:r>
                <a:rPr lang="en-US" altLang="zh-CN" sz="1600" kern="0" dirty="0">
                  <a:solidFill>
                    <a:srgbClr val="FFFFFF"/>
                  </a:solidFill>
                  <a:latin typeface="Arial" panose="020B0604020202020204" pitchFamily="34" charset="0"/>
                  <a:cs typeface="Arial" panose="020B0604020202020204" pitchFamily="34" charset="0"/>
                  <a:sym typeface="Arial" panose="020B0604020202020204" pitchFamily="34" charset="0"/>
                </a:rPr>
                <a:t>2020</a:t>
              </a:r>
              <a:endParaRPr lang="zh-CN" altLang="en-US" sz="1600" kern="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cxnSp>
          <p:nvCxnSpPr>
            <p:cNvPr id="11" name="MH_Other_1"/>
            <p:cNvCxnSpPr/>
            <p:nvPr>
              <p:custDataLst>
                <p:tags r:id="rId7"/>
              </p:custDataLst>
            </p:nvPr>
          </p:nvCxnSpPr>
          <p:spPr bwMode="auto">
            <a:xfrm>
              <a:off x="4128470" y="2129047"/>
              <a:ext cx="0" cy="1405139"/>
            </a:xfrm>
            <a:prstGeom prst="line">
              <a:avLst/>
            </a:prstGeom>
            <a:gradFill flip="none" rotWithShape="1">
              <a:gsLst>
                <a:gs pos="0">
                  <a:srgbClr val="EAEAEA"/>
                </a:gs>
                <a:gs pos="100000">
                  <a:srgbClr val="C5C5C5"/>
                </a:gs>
              </a:gsLst>
              <a:path path="circle">
                <a:fillToRect l="50000" t="50000" r="50000" b="50000"/>
              </a:path>
              <a:tileRect/>
            </a:gradFill>
            <a:ln w="9525" cap="rnd">
              <a:solidFill>
                <a:srgbClr val="D3D3D3"/>
              </a:solidFill>
              <a:prstDash val="dash"/>
              <a:round/>
              <a:headEnd/>
              <a:tailEnd type="oval" w="med" len="med"/>
            </a:ln>
            <a:effectLst/>
          </p:spPr>
        </p:cxnSp>
        <p:cxnSp>
          <p:nvCxnSpPr>
            <p:cNvPr id="15" name="MH_Other_2"/>
            <p:cNvCxnSpPr/>
            <p:nvPr>
              <p:custDataLst>
                <p:tags r:id="rId8"/>
              </p:custDataLst>
            </p:nvPr>
          </p:nvCxnSpPr>
          <p:spPr bwMode="auto">
            <a:xfrm>
              <a:off x="6633849" y="2129047"/>
              <a:ext cx="0" cy="1405139"/>
            </a:xfrm>
            <a:prstGeom prst="line">
              <a:avLst/>
            </a:prstGeom>
            <a:gradFill flip="none" rotWithShape="1">
              <a:gsLst>
                <a:gs pos="0">
                  <a:srgbClr val="EAEAEA"/>
                </a:gs>
                <a:gs pos="100000">
                  <a:srgbClr val="C5C5C5"/>
                </a:gs>
              </a:gsLst>
              <a:path path="circle">
                <a:fillToRect l="50000" t="50000" r="50000" b="50000"/>
              </a:path>
              <a:tileRect/>
            </a:gradFill>
            <a:ln w="9525" cap="rnd">
              <a:solidFill>
                <a:srgbClr val="D3D3D3"/>
              </a:solidFill>
              <a:prstDash val="dash"/>
              <a:round/>
              <a:headEnd/>
              <a:tailEnd type="oval" w="med" len="med"/>
            </a:ln>
            <a:effectLst/>
          </p:spPr>
        </p:cxnSp>
        <p:cxnSp>
          <p:nvCxnSpPr>
            <p:cNvPr id="19" name="MH_Other_3"/>
            <p:cNvCxnSpPr/>
            <p:nvPr>
              <p:custDataLst>
                <p:tags r:id="rId9"/>
              </p:custDataLst>
            </p:nvPr>
          </p:nvCxnSpPr>
          <p:spPr bwMode="auto">
            <a:xfrm>
              <a:off x="4333536" y="3979389"/>
              <a:ext cx="0" cy="1405139"/>
            </a:xfrm>
            <a:prstGeom prst="line">
              <a:avLst/>
            </a:prstGeom>
            <a:gradFill flip="none" rotWithShape="1">
              <a:gsLst>
                <a:gs pos="0">
                  <a:srgbClr val="EAEAEA"/>
                </a:gs>
                <a:gs pos="100000">
                  <a:srgbClr val="C5C5C5"/>
                </a:gs>
              </a:gsLst>
              <a:path path="circle">
                <a:fillToRect l="50000" t="50000" r="50000" b="50000"/>
              </a:path>
              <a:tileRect/>
            </a:gradFill>
            <a:ln w="9525" cap="rnd">
              <a:solidFill>
                <a:srgbClr val="D3D3D3"/>
              </a:solidFill>
              <a:prstDash val="dash"/>
              <a:round/>
              <a:headEnd type="oval"/>
              <a:tailEnd type="none" w="med" len="med"/>
            </a:ln>
            <a:effectLst/>
          </p:spPr>
        </p:cxnSp>
        <p:cxnSp>
          <p:nvCxnSpPr>
            <p:cNvPr id="23" name="MH_Other_4"/>
            <p:cNvCxnSpPr/>
            <p:nvPr>
              <p:custDataLst>
                <p:tags r:id="rId10"/>
              </p:custDataLst>
            </p:nvPr>
          </p:nvCxnSpPr>
          <p:spPr bwMode="auto">
            <a:xfrm>
              <a:off x="6840199" y="3979389"/>
              <a:ext cx="0" cy="1405139"/>
            </a:xfrm>
            <a:prstGeom prst="line">
              <a:avLst/>
            </a:prstGeom>
            <a:gradFill flip="none" rotWithShape="1">
              <a:gsLst>
                <a:gs pos="0">
                  <a:srgbClr val="EAEAEA"/>
                </a:gs>
                <a:gs pos="100000">
                  <a:srgbClr val="C5C5C5"/>
                </a:gs>
              </a:gsLst>
              <a:path path="circle">
                <a:fillToRect l="50000" t="50000" r="50000" b="50000"/>
              </a:path>
              <a:tileRect/>
            </a:gradFill>
            <a:ln w="9525" cap="rnd">
              <a:solidFill>
                <a:srgbClr val="D3D3D3"/>
              </a:solidFill>
              <a:prstDash val="dash"/>
              <a:round/>
              <a:headEnd type="oval"/>
              <a:tailEnd type="none" w="med" len="med"/>
            </a:ln>
            <a:effectLst/>
          </p:spPr>
        </p:cxnSp>
        <p:cxnSp>
          <p:nvCxnSpPr>
            <p:cNvPr id="27" name="MH_Other_5"/>
            <p:cNvCxnSpPr/>
            <p:nvPr>
              <p:custDataLst>
                <p:tags r:id="rId11"/>
              </p:custDataLst>
            </p:nvPr>
          </p:nvCxnSpPr>
          <p:spPr bwMode="auto">
            <a:xfrm>
              <a:off x="9043476" y="2129047"/>
              <a:ext cx="0" cy="1405139"/>
            </a:xfrm>
            <a:prstGeom prst="line">
              <a:avLst/>
            </a:prstGeom>
            <a:gradFill flip="none" rotWithShape="1">
              <a:gsLst>
                <a:gs pos="0">
                  <a:srgbClr val="EAEAEA"/>
                </a:gs>
                <a:gs pos="100000">
                  <a:srgbClr val="C5C5C5"/>
                </a:gs>
              </a:gsLst>
              <a:path path="circle">
                <a:fillToRect l="50000" t="50000" r="50000" b="50000"/>
              </a:path>
              <a:tileRect/>
            </a:gradFill>
            <a:ln w="9525" cap="rnd">
              <a:solidFill>
                <a:srgbClr val="D3D3D3"/>
              </a:solidFill>
              <a:prstDash val="dash"/>
              <a:round/>
              <a:headEnd/>
              <a:tailEnd type="oval" w="med" len="med"/>
            </a:ln>
            <a:effectLst/>
          </p:spPr>
        </p:cxnSp>
      </p:grpSp>
      <p:grpSp>
        <p:nvGrpSpPr>
          <p:cNvPr id="25" name="组合 24"/>
          <p:cNvGrpSpPr/>
          <p:nvPr/>
        </p:nvGrpSpPr>
        <p:grpSpPr>
          <a:xfrm>
            <a:off x="567531" y="457653"/>
            <a:ext cx="614363" cy="392543"/>
            <a:chOff x="3672114" y="-827314"/>
            <a:chExt cx="396844" cy="142875"/>
          </a:xfrm>
        </p:grpSpPr>
        <p:cxnSp>
          <p:nvCxnSpPr>
            <p:cNvPr id="26" name="直接连接符 25"/>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896353" y="4361367"/>
            <a:ext cx="2241974" cy="1220554"/>
            <a:chOff x="874713" y="3325188"/>
            <a:chExt cx="2241974" cy="1220554"/>
          </a:xfrm>
        </p:grpSpPr>
        <p:sp>
          <p:nvSpPr>
            <p:cNvPr id="34" name="矩形 33"/>
            <p:cNvSpPr/>
            <p:nvPr/>
          </p:nvSpPr>
          <p:spPr>
            <a:xfrm>
              <a:off x="874713" y="3677812"/>
              <a:ext cx="2047247" cy="86793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矩形 34"/>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6" name="组合 35"/>
          <p:cNvGrpSpPr/>
          <p:nvPr/>
        </p:nvGrpSpPr>
        <p:grpSpPr>
          <a:xfrm>
            <a:off x="7516265" y="4361367"/>
            <a:ext cx="2241974" cy="1220554"/>
            <a:chOff x="874713" y="3325188"/>
            <a:chExt cx="2241974" cy="1220554"/>
          </a:xfrm>
        </p:grpSpPr>
        <p:sp>
          <p:nvSpPr>
            <p:cNvPr id="37" name="矩形 36"/>
            <p:cNvSpPr/>
            <p:nvPr/>
          </p:nvSpPr>
          <p:spPr>
            <a:xfrm>
              <a:off x="874713" y="3677812"/>
              <a:ext cx="2084935" cy="86793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矩形 37"/>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9" name="组合 38"/>
          <p:cNvGrpSpPr/>
          <p:nvPr/>
        </p:nvGrpSpPr>
        <p:grpSpPr>
          <a:xfrm>
            <a:off x="8080228" y="2011308"/>
            <a:ext cx="2245284" cy="1220554"/>
            <a:chOff x="1387876" y="3325188"/>
            <a:chExt cx="2245284" cy="1220554"/>
          </a:xfrm>
        </p:grpSpPr>
        <p:sp>
          <p:nvSpPr>
            <p:cNvPr id="40" name="矩形 39"/>
            <p:cNvSpPr/>
            <p:nvPr/>
          </p:nvSpPr>
          <p:spPr>
            <a:xfrm>
              <a:off x="1387876" y="3677812"/>
              <a:ext cx="2245284" cy="86793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矩形 40"/>
            <p:cNvSpPr/>
            <p:nvPr/>
          </p:nvSpPr>
          <p:spPr>
            <a:xfrm>
              <a:off x="1391186"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2" name="组合 41"/>
          <p:cNvGrpSpPr/>
          <p:nvPr/>
        </p:nvGrpSpPr>
        <p:grpSpPr>
          <a:xfrm>
            <a:off x="4661748" y="2011308"/>
            <a:ext cx="2241974" cy="1220554"/>
            <a:chOff x="1391186" y="3325188"/>
            <a:chExt cx="2241974" cy="1220554"/>
          </a:xfrm>
        </p:grpSpPr>
        <p:sp>
          <p:nvSpPr>
            <p:cNvPr id="43" name="矩形 42"/>
            <p:cNvSpPr/>
            <p:nvPr/>
          </p:nvSpPr>
          <p:spPr>
            <a:xfrm>
              <a:off x="1391186" y="3677812"/>
              <a:ext cx="2241974" cy="86793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矩形 43"/>
            <p:cNvSpPr/>
            <p:nvPr/>
          </p:nvSpPr>
          <p:spPr>
            <a:xfrm>
              <a:off x="1391186"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5" name="组合 44"/>
          <p:cNvGrpSpPr/>
          <p:nvPr/>
        </p:nvGrpSpPr>
        <p:grpSpPr>
          <a:xfrm>
            <a:off x="1097911" y="2011308"/>
            <a:ext cx="2241974" cy="1220554"/>
            <a:chOff x="1391186" y="3325188"/>
            <a:chExt cx="2241974" cy="1220554"/>
          </a:xfrm>
        </p:grpSpPr>
        <p:sp>
          <p:nvSpPr>
            <p:cNvPr id="46" name="矩形 45"/>
            <p:cNvSpPr/>
            <p:nvPr/>
          </p:nvSpPr>
          <p:spPr>
            <a:xfrm>
              <a:off x="1391186" y="3677812"/>
              <a:ext cx="2241974" cy="86793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矩形 46"/>
            <p:cNvSpPr/>
            <p:nvPr/>
          </p:nvSpPr>
          <p:spPr>
            <a:xfrm>
              <a:off x="1391186"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8" name="组合 47"/>
          <p:cNvGrpSpPr/>
          <p:nvPr/>
        </p:nvGrpSpPr>
        <p:grpSpPr>
          <a:xfrm>
            <a:off x="1407884" y="301759"/>
            <a:ext cx="4688116" cy="775044"/>
            <a:chOff x="2815770" y="4145761"/>
            <a:chExt cx="4688116" cy="775044"/>
          </a:xfrm>
        </p:grpSpPr>
        <p:sp>
          <p:nvSpPr>
            <p:cNvPr id="49" name="文本框 48"/>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 name="文本框 49"/>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65682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p:tgtEl>
                                          <p:spTgt spid="45"/>
                                        </p:tgtEl>
                                        <p:attrNameLst>
                                          <p:attrName>ppt_x</p:attrName>
                                        </p:attrNameLst>
                                      </p:cBhvr>
                                      <p:tavLst>
                                        <p:tav tm="0">
                                          <p:val>
                                            <p:strVal val="#ppt_x+#ppt_w*1.125000"/>
                                          </p:val>
                                        </p:tav>
                                        <p:tav tm="100000">
                                          <p:val>
                                            <p:strVal val="#ppt_x"/>
                                          </p:val>
                                        </p:tav>
                                      </p:tavLst>
                                    </p:anim>
                                    <p:animEffect transition="in" filter="wipe(left)">
                                      <p:cBhvr>
                                        <p:cTn id="18" dur="500"/>
                                        <p:tgtEl>
                                          <p:spTgt spid="45"/>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ppt_x</p:attrName>
                                        </p:attrNameLst>
                                      </p:cBhvr>
                                      <p:tavLst>
                                        <p:tav tm="0">
                                          <p:val>
                                            <p:strVal val="#ppt_x-#ppt_w*1.125000"/>
                                          </p:val>
                                        </p:tav>
                                        <p:tav tm="100000">
                                          <p:val>
                                            <p:strVal val="#ppt_x"/>
                                          </p:val>
                                        </p:tav>
                                      </p:tavLst>
                                    </p:anim>
                                    <p:animEffect transition="in" filter="wipe(right)">
                                      <p:cBhvr>
                                        <p:cTn id="23" dur="500"/>
                                        <p:tgtEl>
                                          <p:spTgt spid="33"/>
                                        </p:tgtEl>
                                      </p:cBhvr>
                                    </p:animEffect>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p:tgtEl>
                                          <p:spTgt spid="42"/>
                                        </p:tgtEl>
                                        <p:attrNameLst>
                                          <p:attrName>ppt_x</p:attrName>
                                        </p:attrNameLst>
                                      </p:cBhvr>
                                      <p:tavLst>
                                        <p:tav tm="0">
                                          <p:val>
                                            <p:strVal val="#ppt_x+#ppt_w*1.125000"/>
                                          </p:val>
                                        </p:tav>
                                        <p:tav tm="100000">
                                          <p:val>
                                            <p:strVal val="#ppt_x"/>
                                          </p:val>
                                        </p:tav>
                                      </p:tavLst>
                                    </p:anim>
                                    <p:animEffect transition="in" filter="wipe(left)">
                                      <p:cBhvr>
                                        <p:cTn id="28" dur="500"/>
                                        <p:tgtEl>
                                          <p:spTgt spid="42"/>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p:tgtEl>
                                          <p:spTgt spid="36"/>
                                        </p:tgtEl>
                                        <p:attrNameLst>
                                          <p:attrName>ppt_x</p:attrName>
                                        </p:attrNameLst>
                                      </p:cBhvr>
                                      <p:tavLst>
                                        <p:tav tm="0">
                                          <p:val>
                                            <p:strVal val="#ppt_x-#ppt_w*1.125000"/>
                                          </p:val>
                                        </p:tav>
                                        <p:tav tm="100000">
                                          <p:val>
                                            <p:strVal val="#ppt_x"/>
                                          </p:val>
                                        </p:tav>
                                      </p:tavLst>
                                    </p:anim>
                                    <p:animEffect transition="in" filter="wipe(right)">
                                      <p:cBhvr>
                                        <p:cTn id="33" dur="500"/>
                                        <p:tgtEl>
                                          <p:spTgt spid="36"/>
                                        </p:tgtEl>
                                      </p:cBhvr>
                                    </p:animEffect>
                                  </p:childTnLst>
                                </p:cTn>
                              </p:par>
                            </p:childTnLst>
                          </p:cTn>
                        </p:par>
                        <p:par>
                          <p:cTn id="34" fill="hold">
                            <p:stCondLst>
                              <p:cond delay="3000"/>
                            </p:stCondLst>
                            <p:childTnLst>
                              <p:par>
                                <p:cTn id="35" presetID="12" presetClass="entr" presetSubtype="2"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ppt_x</p:attrName>
                                        </p:attrNameLst>
                                      </p:cBhvr>
                                      <p:tavLst>
                                        <p:tav tm="0">
                                          <p:val>
                                            <p:strVal val="#ppt_x+#ppt_w*1.125000"/>
                                          </p:val>
                                        </p:tav>
                                        <p:tav tm="100000">
                                          <p:val>
                                            <p:strVal val="#ppt_x"/>
                                          </p:val>
                                        </p:tav>
                                      </p:tavLst>
                                    </p:anim>
                                    <p:animEffect transition="in" filter="wipe(left)">
                                      <p:cBhvr>
                                        <p:cTn id="38" dur="500"/>
                                        <p:tgtEl>
                                          <p:spTgt spid="39"/>
                                        </p:tgtEl>
                                      </p:cBhvr>
                                    </p:animEffect>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1+#ppt_w/2"/>
                                          </p:val>
                                        </p:tav>
                                        <p:tav tm="100000">
                                          <p:val>
                                            <p:strVal val="#ppt_x"/>
                                          </p:val>
                                        </p:tav>
                                      </p:tavLst>
                                    </p:anim>
                                    <p:anim calcmode="lin" valueType="num">
                                      <p:cBhvr additive="base">
                                        <p:cTn id="4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MH_Other_9"/>
          <p:cNvCxnSpPr/>
          <p:nvPr>
            <p:custDataLst>
              <p:tags r:id="rId2"/>
            </p:custDataLst>
          </p:nvPr>
        </p:nvCxnSpPr>
        <p:spPr>
          <a:xfrm>
            <a:off x="6929438" y="4706939"/>
            <a:ext cx="0" cy="1152525"/>
          </a:xfrm>
          <a:prstGeom prst="line">
            <a:avLst/>
          </a:prstGeom>
          <a:ln w="25400">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67531" y="457653"/>
            <a:ext cx="614363" cy="392543"/>
            <a:chOff x="3672114" y="-827314"/>
            <a:chExt cx="396844" cy="142875"/>
          </a:xfrm>
        </p:grpSpPr>
        <p:cxnSp>
          <p:nvCxnSpPr>
            <p:cNvPr id="19" name="直接连接符 18"/>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7123113" y="4672924"/>
            <a:ext cx="3327636" cy="1220554"/>
            <a:chOff x="874713" y="3325188"/>
            <a:chExt cx="3327636" cy="1220554"/>
          </a:xfrm>
        </p:grpSpPr>
        <p:sp>
          <p:nvSpPr>
            <p:cNvPr id="26" name="矩形 25"/>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矩形 26"/>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 name="组合 1"/>
          <p:cNvGrpSpPr/>
          <p:nvPr/>
        </p:nvGrpSpPr>
        <p:grpSpPr>
          <a:xfrm>
            <a:off x="1751965" y="1855788"/>
            <a:ext cx="8698784" cy="3162300"/>
            <a:chOff x="1751965" y="1855788"/>
            <a:chExt cx="8698784" cy="3162300"/>
          </a:xfrm>
        </p:grpSpPr>
        <p:sp>
          <p:nvSpPr>
            <p:cNvPr id="4" name="MH_Other_1"/>
            <p:cNvSpPr/>
            <p:nvPr>
              <p:custDataLst>
                <p:tags r:id="rId3"/>
              </p:custDataLst>
            </p:nvPr>
          </p:nvSpPr>
          <p:spPr bwMode="auto">
            <a:xfrm>
              <a:off x="5249863" y="3265488"/>
              <a:ext cx="336550" cy="1689100"/>
            </a:xfrm>
            <a:custGeom>
              <a:avLst/>
              <a:gdLst/>
              <a:ahLst/>
              <a:cxnLst/>
              <a:rect l="l" t="t" r="r" b="b"/>
              <a:pathLst>
                <a:path w="450000" h="2254054">
                  <a:moveTo>
                    <a:pt x="450000" y="0"/>
                  </a:moveTo>
                  <a:lnTo>
                    <a:pt x="450000" y="1804054"/>
                  </a:lnTo>
                  <a:lnTo>
                    <a:pt x="0" y="2254054"/>
                  </a:lnTo>
                  <a:lnTo>
                    <a:pt x="0" y="450000"/>
                  </a:lnTo>
                  <a:close/>
                </a:path>
              </a:pathLst>
            </a:cu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900" dirty="0">
                <a:solidFill>
                  <a:srgbClr val="4D4D4D"/>
                </a:solidFill>
                <a:latin typeface="Arial" panose="020B0604020202020204" pitchFamily="34" charset="0"/>
                <a:cs typeface="Arial" panose="020B0604020202020204" pitchFamily="34" charset="0"/>
                <a:sym typeface="Arial" panose="020B0604020202020204" pitchFamily="34" charset="0"/>
              </a:endParaRPr>
            </a:p>
          </p:txBody>
        </p:sp>
        <p:sp>
          <p:nvSpPr>
            <p:cNvPr id="5" name="MH_Other_2"/>
            <p:cNvSpPr/>
            <p:nvPr>
              <p:custDataLst>
                <p:tags r:id="rId4"/>
              </p:custDataLst>
            </p:nvPr>
          </p:nvSpPr>
          <p:spPr bwMode="auto">
            <a:xfrm>
              <a:off x="6597650" y="1919288"/>
              <a:ext cx="336550" cy="1689100"/>
            </a:xfrm>
            <a:custGeom>
              <a:avLst/>
              <a:gdLst/>
              <a:ahLst/>
              <a:cxnLst/>
              <a:rect l="l" t="t" r="r" b="b"/>
              <a:pathLst>
                <a:path w="450000" h="2254054">
                  <a:moveTo>
                    <a:pt x="450000" y="0"/>
                  </a:moveTo>
                  <a:lnTo>
                    <a:pt x="450000" y="1804054"/>
                  </a:lnTo>
                  <a:lnTo>
                    <a:pt x="0" y="2254054"/>
                  </a:lnTo>
                  <a:lnTo>
                    <a:pt x="0" y="450000"/>
                  </a:lnTo>
                  <a:close/>
                </a:path>
              </a:pathLst>
            </a:cu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900" dirty="0">
                <a:solidFill>
                  <a:srgbClr val="4D4D4D"/>
                </a:solidFill>
                <a:latin typeface="Arial" panose="020B0604020202020204" pitchFamily="34" charset="0"/>
                <a:cs typeface="Arial" panose="020B0604020202020204" pitchFamily="34" charset="0"/>
                <a:sym typeface="Arial" panose="020B0604020202020204" pitchFamily="34" charset="0"/>
              </a:endParaRPr>
            </a:p>
          </p:txBody>
        </p:sp>
        <p:sp>
          <p:nvSpPr>
            <p:cNvPr id="6" name="MH_Other_3"/>
            <p:cNvSpPr/>
            <p:nvPr>
              <p:custDataLst>
                <p:tags r:id="rId5"/>
              </p:custDataLst>
            </p:nvPr>
          </p:nvSpPr>
          <p:spPr bwMode="auto">
            <a:xfrm>
              <a:off x="5922963" y="2593975"/>
              <a:ext cx="336550" cy="1690688"/>
            </a:xfrm>
            <a:custGeom>
              <a:avLst/>
              <a:gdLst/>
              <a:ahLst/>
              <a:cxnLst/>
              <a:rect l="l" t="t" r="r" b="b"/>
              <a:pathLst>
                <a:path w="450000" h="2254054">
                  <a:moveTo>
                    <a:pt x="450000" y="0"/>
                  </a:moveTo>
                  <a:lnTo>
                    <a:pt x="450000" y="1804054"/>
                  </a:lnTo>
                  <a:lnTo>
                    <a:pt x="0" y="2254054"/>
                  </a:lnTo>
                  <a:lnTo>
                    <a:pt x="0" y="450000"/>
                  </a:lnTo>
                  <a:close/>
                </a:path>
              </a:pathLst>
            </a:custGeom>
            <a:solidFill>
              <a:schemeClr val="accent2">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900" dirty="0">
                <a:solidFill>
                  <a:srgbClr val="4D4D4D"/>
                </a:solidFill>
                <a:latin typeface="Arial" panose="020B0604020202020204" pitchFamily="34" charset="0"/>
                <a:cs typeface="Arial" panose="020B0604020202020204" pitchFamily="34" charset="0"/>
                <a:sym typeface="Arial" panose="020B0604020202020204" pitchFamily="34" charset="0"/>
              </a:endParaRPr>
            </a:p>
          </p:txBody>
        </p:sp>
        <p:sp>
          <p:nvSpPr>
            <p:cNvPr id="7" name="MH_Other_4"/>
            <p:cNvSpPr/>
            <p:nvPr>
              <p:custDataLst>
                <p:tags r:id="rId6"/>
              </p:custDataLst>
            </p:nvPr>
          </p:nvSpPr>
          <p:spPr bwMode="auto">
            <a:xfrm>
              <a:off x="6597650" y="1855788"/>
              <a:ext cx="1443038" cy="463550"/>
            </a:xfrm>
            <a:custGeom>
              <a:avLst/>
              <a:gdLst/>
              <a:ahLst/>
              <a:cxnLst/>
              <a:rect l="l" t="t" r="r" b="b"/>
              <a:pathLst>
                <a:path w="1924394" h="617272">
                  <a:moveTo>
                    <a:pt x="1615758" y="0"/>
                  </a:moveTo>
                  <a:lnTo>
                    <a:pt x="1924394" y="308636"/>
                  </a:lnTo>
                  <a:lnTo>
                    <a:pt x="1615758" y="617272"/>
                  </a:lnTo>
                  <a:lnTo>
                    <a:pt x="1615758" y="534388"/>
                  </a:lnTo>
                  <a:lnTo>
                    <a:pt x="0" y="534388"/>
                  </a:lnTo>
                  <a:lnTo>
                    <a:pt x="451504" y="82884"/>
                  </a:lnTo>
                  <a:lnTo>
                    <a:pt x="1615758" y="8288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350" b="1">
                <a:latin typeface="Arial" panose="020B0604020202020204" pitchFamily="34" charset="0"/>
                <a:cs typeface="Arial" panose="020B0604020202020204" pitchFamily="34" charset="0"/>
                <a:sym typeface="Arial" panose="020B0604020202020204" pitchFamily="34" charset="0"/>
              </a:endParaRPr>
            </a:p>
          </p:txBody>
        </p:sp>
        <p:sp>
          <p:nvSpPr>
            <p:cNvPr id="8" name="MH_Other_5"/>
            <p:cNvSpPr/>
            <p:nvPr>
              <p:custDataLst>
                <p:tags r:id="rId7"/>
              </p:custDataLst>
            </p:nvPr>
          </p:nvSpPr>
          <p:spPr bwMode="auto">
            <a:xfrm>
              <a:off x="5249863" y="3268663"/>
              <a:ext cx="1687512" cy="336550"/>
            </a:xfrm>
            <a:custGeom>
              <a:avLst/>
              <a:gdLst/>
              <a:ahLst/>
              <a:cxnLst/>
              <a:rect l="l" t="t" r="r" b="b"/>
              <a:pathLst>
                <a:path w="2252059" h="450000">
                  <a:moveTo>
                    <a:pt x="448005" y="0"/>
                  </a:moveTo>
                  <a:lnTo>
                    <a:pt x="2252059" y="0"/>
                  </a:lnTo>
                  <a:lnTo>
                    <a:pt x="1802059" y="450000"/>
                  </a:lnTo>
                  <a:lnTo>
                    <a:pt x="0" y="450000"/>
                  </a:lnTo>
                  <a:lnTo>
                    <a:pt x="0" y="44800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350" b="1" dirty="0">
                <a:latin typeface="Arial" panose="020B0604020202020204" pitchFamily="34" charset="0"/>
                <a:cs typeface="Arial" panose="020B0604020202020204" pitchFamily="34" charset="0"/>
                <a:sym typeface="Arial" panose="020B0604020202020204" pitchFamily="34" charset="0"/>
              </a:endParaRPr>
            </a:p>
          </p:txBody>
        </p:sp>
        <p:sp>
          <p:nvSpPr>
            <p:cNvPr id="9" name="MH_Other_6"/>
            <p:cNvSpPr/>
            <p:nvPr>
              <p:custDataLst>
                <p:tags r:id="rId8"/>
              </p:custDataLst>
            </p:nvPr>
          </p:nvSpPr>
          <p:spPr bwMode="auto">
            <a:xfrm>
              <a:off x="5922964" y="2530476"/>
              <a:ext cx="2117725" cy="461963"/>
            </a:xfrm>
            <a:custGeom>
              <a:avLst/>
              <a:gdLst/>
              <a:ahLst/>
              <a:cxnLst/>
              <a:rect l="l" t="t" r="r" b="b"/>
              <a:pathLst>
                <a:path w="2824005" h="617272">
                  <a:moveTo>
                    <a:pt x="2515369" y="0"/>
                  </a:moveTo>
                  <a:lnTo>
                    <a:pt x="2824005" y="308636"/>
                  </a:lnTo>
                  <a:lnTo>
                    <a:pt x="2515369" y="617272"/>
                  </a:lnTo>
                  <a:lnTo>
                    <a:pt x="2515369" y="534388"/>
                  </a:lnTo>
                  <a:lnTo>
                    <a:pt x="0" y="534388"/>
                  </a:lnTo>
                  <a:lnTo>
                    <a:pt x="213019" y="321369"/>
                  </a:lnTo>
                  <a:lnTo>
                    <a:pt x="451504" y="82884"/>
                  </a:lnTo>
                  <a:lnTo>
                    <a:pt x="2515369" y="8288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350" b="1">
                <a:latin typeface="Arial" panose="020B0604020202020204" pitchFamily="34" charset="0"/>
                <a:cs typeface="Arial" panose="020B0604020202020204" pitchFamily="34" charset="0"/>
                <a:sym typeface="Arial" panose="020B0604020202020204" pitchFamily="34" charset="0"/>
              </a:endParaRPr>
            </a:p>
          </p:txBody>
        </p:sp>
        <p:sp>
          <p:nvSpPr>
            <p:cNvPr id="10" name="MH_Other_7"/>
            <p:cNvSpPr/>
            <p:nvPr>
              <p:custDataLst>
                <p:tags r:id="rId9"/>
              </p:custDataLst>
            </p:nvPr>
          </p:nvSpPr>
          <p:spPr bwMode="auto">
            <a:xfrm flipH="1">
              <a:off x="4141788" y="3881438"/>
              <a:ext cx="2119312" cy="461962"/>
            </a:xfrm>
            <a:custGeom>
              <a:avLst/>
              <a:gdLst/>
              <a:ahLst/>
              <a:cxnLst/>
              <a:rect l="l" t="t" r="r" b="b"/>
              <a:pathLst>
                <a:path w="2824833" h="617272">
                  <a:moveTo>
                    <a:pt x="2516197" y="0"/>
                  </a:moveTo>
                  <a:lnTo>
                    <a:pt x="2516197" y="82884"/>
                  </a:lnTo>
                  <a:lnTo>
                    <a:pt x="0" y="82884"/>
                  </a:lnTo>
                  <a:lnTo>
                    <a:pt x="0" y="86022"/>
                  </a:lnTo>
                  <a:lnTo>
                    <a:pt x="448366" y="534388"/>
                  </a:lnTo>
                  <a:lnTo>
                    <a:pt x="2516197" y="534388"/>
                  </a:lnTo>
                  <a:lnTo>
                    <a:pt x="2516197" y="617272"/>
                  </a:lnTo>
                  <a:lnTo>
                    <a:pt x="2824833" y="308636"/>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350" b="1">
                <a:latin typeface="Arial" panose="020B0604020202020204" pitchFamily="34" charset="0"/>
                <a:cs typeface="Arial" panose="020B0604020202020204" pitchFamily="34" charset="0"/>
                <a:sym typeface="Arial" panose="020B0604020202020204" pitchFamily="34" charset="0"/>
              </a:endParaRPr>
            </a:p>
          </p:txBody>
        </p:sp>
        <p:sp>
          <p:nvSpPr>
            <p:cNvPr id="11" name="MH_Other_8"/>
            <p:cNvSpPr/>
            <p:nvPr>
              <p:custDataLst>
                <p:tags r:id="rId10"/>
              </p:custDataLst>
            </p:nvPr>
          </p:nvSpPr>
          <p:spPr bwMode="auto">
            <a:xfrm flipH="1">
              <a:off x="4143376" y="4554538"/>
              <a:ext cx="1446213" cy="463550"/>
            </a:xfrm>
            <a:custGeom>
              <a:avLst/>
              <a:gdLst/>
              <a:ahLst/>
              <a:cxnLst/>
              <a:rect l="l" t="t" r="r" b="b"/>
              <a:pathLst>
                <a:path w="1926443" h="617272">
                  <a:moveTo>
                    <a:pt x="1617807" y="0"/>
                  </a:moveTo>
                  <a:lnTo>
                    <a:pt x="1617807" y="82884"/>
                  </a:lnTo>
                  <a:lnTo>
                    <a:pt x="0" y="82884"/>
                  </a:lnTo>
                  <a:lnTo>
                    <a:pt x="451504" y="534388"/>
                  </a:lnTo>
                  <a:lnTo>
                    <a:pt x="1617807" y="534388"/>
                  </a:lnTo>
                  <a:lnTo>
                    <a:pt x="1617807" y="617272"/>
                  </a:lnTo>
                  <a:lnTo>
                    <a:pt x="1926443" y="30863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350" b="1">
                <a:latin typeface="Arial" panose="020B0604020202020204" pitchFamily="34" charset="0"/>
                <a:cs typeface="Arial" panose="020B0604020202020204" pitchFamily="34" charset="0"/>
                <a:sym typeface="Arial" panose="020B0604020202020204" pitchFamily="34" charset="0"/>
              </a:endParaRPr>
            </a:p>
          </p:txBody>
        </p:sp>
        <p:sp>
          <p:nvSpPr>
            <p:cNvPr id="28" name="矩形 27"/>
            <p:cNvSpPr/>
            <p:nvPr/>
          </p:nvSpPr>
          <p:spPr>
            <a:xfrm>
              <a:off x="8208775" y="1894606"/>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矩形 28"/>
            <p:cNvSpPr/>
            <p:nvPr/>
          </p:nvSpPr>
          <p:spPr>
            <a:xfrm>
              <a:off x="8208775" y="2556595"/>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29"/>
            <p:cNvSpPr/>
            <p:nvPr/>
          </p:nvSpPr>
          <p:spPr>
            <a:xfrm>
              <a:off x="1751965" y="3941367"/>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矩形 30"/>
            <p:cNvSpPr/>
            <p:nvPr/>
          </p:nvSpPr>
          <p:spPr>
            <a:xfrm>
              <a:off x="1751965" y="4603356"/>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2" name="组合 31"/>
          <p:cNvGrpSpPr/>
          <p:nvPr/>
        </p:nvGrpSpPr>
        <p:grpSpPr>
          <a:xfrm>
            <a:off x="1407884" y="301759"/>
            <a:ext cx="4688116" cy="775044"/>
            <a:chOff x="2815770" y="4145761"/>
            <a:chExt cx="4688116" cy="775044"/>
          </a:xfrm>
        </p:grpSpPr>
        <p:sp>
          <p:nvSpPr>
            <p:cNvPr id="33" name="文本框 32"/>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文本框 33"/>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2686793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p:cNvGrpSpPr/>
          <p:nvPr/>
        </p:nvGrpSpPr>
        <p:grpSpPr>
          <a:xfrm>
            <a:off x="3509125" y="3996806"/>
            <a:ext cx="1658403" cy="1660350"/>
            <a:chOff x="3509125" y="3996806"/>
            <a:chExt cx="1658403" cy="1660350"/>
          </a:xfrm>
        </p:grpSpPr>
        <p:sp>
          <p:nvSpPr>
            <p:cNvPr id="60" name="MH_Other_1"/>
            <p:cNvSpPr/>
            <p:nvPr>
              <p:custDataLst>
                <p:tags r:id="rId12"/>
              </p:custDataLst>
            </p:nvPr>
          </p:nvSpPr>
          <p:spPr>
            <a:xfrm>
              <a:off x="3509125" y="3996806"/>
              <a:ext cx="1658403" cy="1660350"/>
            </a:xfrm>
            <a:prstGeom prst="ellipse">
              <a:avLst/>
            </a:prstGeom>
            <a:solidFill>
              <a:schemeClr val="accent3"/>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1" name="MH_SubTitle_1"/>
            <p:cNvSpPr/>
            <p:nvPr>
              <p:custDataLst>
                <p:tags r:id="rId13"/>
              </p:custDataLst>
            </p:nvPr>
          </p:nvSpPr>
          <p:spPr>
            <a:xfrm>
              <a:off x="3648792" y="4137101"/>
              <a:ext cx="1379398" cy="1379398"/>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en-US" altLang="zh-CN"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8" name="组合 7"/>
          <p:cNvGrpSpPr/>
          <p:nvPr/>
        </p:nvGrpSpPr>
        <p:grpSpPr>
          <a:xfrm>
            <a:off x="4529084" y="2780257"/>
            <a:ext cx="1311929" cy="1311929"/>
            <a:chOff x="4529084" y="2780257"/>
            <a:chExt cx="1311929" cy="1311929"/>
          </a:xfrm>
        </p:grpSpPr>
        <p:sp>
          <p:nvSpPr>
            <p:cNvPr id="62" name="MH_Other_2"/>
            <p:cNvSpPr/>
            <p:nvPr>
              <p:custDataLst>
                <p:tags r:id="rId10"/>
              </p:custDataLst>
            </p:nvPr>
          </p:nvSpPr>
          <p:spPr>
            <a:xfrm>
              <a:off x="4529084" y="2780257"/>
              <a:ext cx="1311929" cy="1311929"/>
            </a:xfrm>
            <a:prstGeom prst="ellipse">
              <a:avLst/>
            </a:prstGeom>
            <a:solidFill>
              <a:schemeClr val="accent2"/>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MH_SubTitle_3"/>
            <p:cNvSpPr/>
            <p:nvPr>
              <p:custDataLst>
                <p:tags r:id="rId11"/>
              </p:custDataLst>
            </p:nvPr>
          </p:nvSpPr>
          <p:spPr>
            <a:xfrm>
              <a:off x="4639269" y="2891382"/>
              <a:ext cx="1090345" cy="1090345"/>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en-US" altLang="zh-CN"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 name="组合 6"/>
          <p:cNvGrpSpPr/>
          <p:nvPr/>
        </p:nvGrpSpPr>
        <p:grpSpPr>
          <a:xfrm>
            <a:off x="2222501" y="1657136"/>
            <a:ext cx="2341619" cy="2339672"/>
            <a:chOff x="2222501" y="1657136"/>
            <a:chExt cx="2341619" cy="2339672"/>
          </a:xfrm>
        </p:grpSpPr>
        <p:sp>
          <p:nvSpPr>
            <p:cNvPr id="64" name="MH_Other_3"/>
            <p:cNvSpPr/>
            <p:nvPr>
              <p:custDataLst>
                <p:tags r:id="rId8"/>
              </p:custDataLst>
            </p:nvPr>
          </p:nvSpPr>
          <p:spPr>
            <a:xfrm>
              <a:off x="2222501" y="1657136"/>
              <a:ext cx="2341619" cy="233967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6" name="MH_Title_1"/>
            <p:cNvSpPr/>
            <p:nvPr>
              <p:custDataLst>
                <p:tags r:id="rId9"/>
              </p:custDataLst>
            </p:nvPr>
          </p:nvSpPr>
          <p:spPr>
            <a:xfrm>
              <a:off x="2447126" y="1881151"/>
              <a:ext cx="1891364" cy="1891364"/>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en-US" altLang="zh-CN"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 name="组合 2"/>
          <p:cNvGrpSpPr/>
          <p:nvPr/>
        </p:nvGrpSpPr>
        <p:grpSpPr>
          <a:xfrm>
            <a:off x="7627883" y="3656173"/>
            <a:ext cx="2341618" cy="2341617"/>
            <a:chOff x="7627883" y="3656173"/>
            <a:chExt cx="2341618" cy="2341617"/>
          </a:xfrm>
        </p:grpSpPr>
        <p:sp>
          <p:nvSpPr>
            <p:cNvPr id="77" name="MH_Other_4"/>
            <p:cNvSpPr/>
            <p:nvPr>
              <p:custDataLst>
                <p:tags r:id="rId6"/>
              </p:custDataLst>
            </p:nvPr>
          </p:nvSpPr>
          <p:spPr>
            <a:xfrm>
              <a:off x="7627883" y="3656173"/>
              <a:ext cx="2341618" cy="2341617"/>
            </a:xfrm>
            <a:prstGeom prst="ellipse">
              <a:avLst/>
            </a:prstGeom>
            <a:solidFill>
              <a:schemeClr val="accent5"/>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8" name="MH_Title_2"/>
            <p:cNvSpPr/>
            <p:nvPr>
              <p:custDataLst>
                <p:tags r:id="rId7"/>
              </p:custDataLst>
            </p:nvPr>
          </p:nvSpPr>
          <p:spPr>
            <a:xfrm>
              <a:off x="7853512" y="3881117"/>
              <a:ext cx="1891364" cy="1891364"/>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en-US" altLang="zh-CN"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 name="组合 4"/>
          <p:cNvGrpSpPr/>
          <p:nvPr/>
        </p:nvGrpSpPr>
        <p:grpSpPr>
          <a:xfrm>
            <a:off x="6205005" y="4136954"/>
            <a:ext cx="1311929" cy="1311929"/>
            <a:chOff x="6205005" y="4136954"/>
            <a:chExt cx="1311929" cy="1311929"/>
          </a:xfrm>
        </p:grpSpPr>
        <p:sp>
          <p:nvSpPr>
            <p:cNvPr id="80" name="MH_Other_5"/>
            <p:cNvSpPr/>
            <p:nvPr>
              <p:custDataLst>
                <p:tags r:id="rId4"/>
              </p:custDataLst>
            </p:nvPr>
          </p:nvSpPr>
          <p:spPr>
            <a:xfrm>
              <a:off x="6205005" y="4136954"/>
              <a:ext cx="1311929" cy="1311929"/>
            </a:xfrm>
            <a:prstGeom prst="ellipse">
              <a:avLst/>
            </a:prstGeom>
            <a:solidFill>
              <a:schemeClr val="accent4"/>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MH_SubTitle_4"/>
            <p:cNvSpPr/>
            <p:nvPr>
              <p:custDataLst>
                <p:tags r:id="rId5"/>
              </p:custDataLst>
            </p:nvPr>
          </p:nvSpPr>
          <p:spPr>
            <a:xfrm>
              <a:off x="6315526" y="4247653"/>
              <a:ext cx="1090345" cy="1090345"/>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en-US" altLang="zh-CN"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 name="组合 3"/>
          <p:cNvGrpSpPr/>
          <p:nvPr/>
        </p:nvGrpSpPr>
        <p:grpSpPr>
          <a:xfrm>
            <a:off x="6687731" y="2252758"/>
            <a:ext cx="1658403" cy="1660350"/>
            <a:chOff x="6687731" y="2252758"/>
            <a:chExt cx="1658403" cy="1660350"/>
          </a:xfrm>
        </p:grpSpPr>
        <p:sp>
          <p:nvSpPr>
            <p:cNvPr id="83" name="MH_Other_6"/>
            <p:cNvSpPr/>
            <p:nvPr>
              <p:custDataLst>
                <p:tags r:id="rId2"/>
              </p:custDataLst>
            </p:nvPr>
          </p:nvSpPr>
          <p:spPr>
            <a:xfrm>
              <a:off x="6687731" y="2252758"/>
              <a:ext cx="1658403" cy="1660350"/>
            </a:xfrm>
            <a:prstGeom prst="ellipse">
              <a:avLst/>
            </a:prstGeom>
            <a:solidFill>
              <a:schemeClr val="accent6"/>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endParaRPr lang="zh-CN" altLang="en-US" sz="1600"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MH_SubTitle_2"/>
            <p:cNvSpPr/>
            <p:nvPr>
              <p:custDataLst>
                <p:tags r:id="rId3"/>
              </p:custDataLst>
            </p:nvPr>
          </p:nvSpPr>
          <p:spPr>
            <a:xfrm>
              <a:off x="6826725" y="2393117"/>
              <a:ext cx="1379398" cy="1379398"/>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a:defRPr/>
              </a:pPr>
              <a:r>
                <a:rPr lang="en-US" altLang="zh-CN"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000" b="1" dirty="0">
                <a:solidFill>
                  <a:srgbClr val="4D4D4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6" name="组合 15"/>
          <p:cNvGrpSpPr/>
          <p:nvPr/>
        </p:nvGrpSpPr>
        <p:grpSpPr>
          <a:xfrm>
            <a:off x="567531" y="457653"/>
            <a:ext cx="614363" cy="392543"/>
            <a:chOff x="3672114" y="-827314"/>
            <a:chExt cx="396844" cy="142875"/>
          </a:xfrm>
        </p:grpSpPr>
        <p:cxnSp>
          <p:nvCxnSpPr>
            <p:cNvPr id="17" name="直接连接符 16"/>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1407884" y="301759"/>
            <a:ext cx="4688116" cy="775044"/>
            <a:chOff x="2815770" y="4145761"/>
            <a:chExt cx="4688116" cy="775044"/>
          </a:xfrm>
        </p:grpSpPr>
        <p:sp>
          <p:nvSpPr>
            <p:cNvPr id="28" name="文本框 27"/>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3432168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anim calcmode="lin" valueType="num">
                                      <p:cBhvr>
                                        <p:cTn id="23" dur="500" fill="hold"/>
                                        <p:tgtEl>
                                          <p:spTgt spid="8"/>
                                        </p:tgtEl>
                                        <p:attrNameLst>
                                          <p:attrName>ppt_x</p:attrName>
                                        </p:attrNameLst>
                                      </p:cBhvr>
                                      <p:tavLst>
                                        <p:tav tm="0">
                                          <p:val>
                                            <p:fltVal val="0.5"/>
                                          </p:val>
                                        </p:tav>
                                        <p:tav tm="100000">
                                          <p:val>
                                            <p:strVal val="#ppt_x"/>
                                          </p:val>
                                        </p:tav>
                                      </p:tavLst>
                                    </p:anim>
                                    <p:anim calcmode="lin" valueType="num">
                                      <p:cBhvr>
                                        <p:cTn id="24" dur="500" fill="hold"/>
                                        <p:tgtEl>
                                          <p:spTgt spid="8"/>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12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anim calcmode="lin" valueType="num">
                                      <p:cBhvr>
                                        <p:cTn id="37" dur="500" fill="hold"/>
                                        <p:tgtEl>
                                          <p:spTgt spid="5"/>
                                        </p:tgtEl>
                                        <p:attrNameLst>
                                          <p:attrName>ppt_x</p:attrName>
                                        </p:attrNameLst>
                                      </p:cBhvr>
                                      <p:tavLst>
                                        <p:tav tm="0">
                                          <p:val>
                                            <p:fltVal val="0.5"/>
                                          </p:val>
                                        </p:tav>
                                        <p:tav tm="100000">
                                          <p:val>
                                            <p:strVal val="#ppt_x"/>
                                          </p:val>
                                        </p:tav>
                                      </p:tavLst>
                                    </p:anim>
                                    <p:anim calcmode="lin" valueType="num">
                                      <p:cBhvr>
                                        <p:cTn id="38" dur="500" fill="hold"/>
                                        <p:tgtEl>
                                          <p:spTgt spid="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100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50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anim calcmode="lin" valueType="num">
                                      <p:cBhvr>
                                        <p:cTn id="51" dur="500" fill="hold"/>
                                        <p:tgtEl>
                                          <p:spTgt spid="3"/>
                                        </p:tgtEl>
                                        <p:attrNameLst>
                                          <p:attrName>ppt_x</p:attrName>
                                        </p:attrNameLst>
                                      </p:cBhvr>
                                      <p:tavLst>
                                        <p:tav tm="0">
                                          <p:val>
                                            <p:fltVal val="0.5"/>
                                          </p:val>
                                        </p:tav>
                                        <p:tav tm="100000">
                                          <p:val>
                                            <p:strVal val="#ppt_x"/>
                                          </p:val>
                                        </p:tav>
                                      </p:tavLst>
                                    </p:anim>
                                    <p:anim calcmode="lin" valueType="num">
                                      <p:cBhvr>
                                        <p:cTn id="52" dur="500" fill="hold"/>
                                        <p:tgtEl>
                                          <p:spTgt spid="3"/>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2" presetClass="entr" presetSubtype="2"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784350" y="1951269"/>
            <a:ext cx="3930650" cy="3676188"/>
            <a:chOff x="2638425" y="2697163"/>
            <a:chExt cx="3457575" cy="3233738"/>
          </a:xfrm>
        </p:grpSpPr>
        <p:sp>
          <p:nvSpPr>
            <p:cNvPr id="19" name="MH_SubTitle_1"/>
            <p:cNvSpPr/>
            <p:nvPr>
              <p:custDataLst>
                <p:tags r:id="rId4"/>
              </p:custDataLst>
            </p:nvPr>
          </p:nvSpPr>
          <p:spPr>
            <a:xfrm rot="20824071">
              <a:off x="2638425" y="2697163"/>
              <a:ext cx="546100" cy="3109912"/>
            </a:xfrm>
            <a:custGeom>
              <a:avLst/>
              <a:gdLst>
                <a:gd name="connsiteX0" fmla="*/ 69854 w 571500"/>
                <a:gd name="connsiteY0" fmla="*/ 0 h 3251200"/>
                <a:gd name="connsiteX1" fmla="*/ 501646 w 571500"/>
                <a:gd name="connsiteY1" fmla="*/ 0 h 3251200"/>
                <a:gd name="connsiteX2" fmla="*/ 571500 w 571500"/>
                <a:gd name="connsiteY2" fmla="*/ 69854 h 3251200"/>
                <a:gd name="connsiteX3" fmla="*/ 571500 w 571500"/>
                <a:gd name="connsiteY3" fmla="*/ 3181346 h 3251200"/>
                <a:gd name="connsiteX4" fmla="*/ 501646 w 571500"/>
                <a:gd name="connsiteY4" fmla="*/ 3251200 h 3251200"/>
                <a:gd name="connsiteX5" fmla="*/ 69854 w 571500"/>
                <a:gd name="connsiteY5" fmla="*/ 3251200 h 3251200"/>
                <a:gd name="connsiteX6" fmla="*/ 0 w 571500"/>
                <a:gd name="connsiteY6" fmla="*/ 3181346 h 3251200"/>
                <a:gd name="connsiteX7" fmla="*/ 0 w 571500"/>
                <a:gd name="connsiteY7" fmla="*/ 69854 h 3251200"/>
                <a:gd name="connsiteX8" fmla="*/ 69854 w 571500"/>
                <a:gd name="connsiteY8"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51200">
                  <a:moveTo>
                    <a:pt x="69854" y="0"/>
                  </a:moveTo>
                  <a:lnTo>
                    <a:pt x="501646" y="0"/>
                  </a:lnTo>
                  <a:cubicBezTo>
                    <a:pt x="540225" y="0"/>
                    <a:pt x="571500" y="31275"/>
                    <a:pt x="571500" y="69854"/>
                  </a:cubicBezTo>
                  <a:lnTo>
                    <a:pt x="571500" y="3181346"/>
                  </a:lnTo>
                  <a:cubicBezTo>
                    <a:pt x="571500" y="3219925"/>
                    <a:pt x="540225" y="3251200"/>
                    <a:pt x="501646" y="3251200"/>
                  </a:cubicBezTo>
                  <a:lnTo>
                    <a:pt x="69854" y="3251200"/>
                  </a:lnTo>
                  <a:cubicBezTo>
                    <a:pt x="31275" y="3251200"/>
                    <a:pt x="0" y="3219925"/>
                    <a:pt x="0" y="3181346"/>
                  </a:cubicBezTo>
                  <a:lnTo>
                    <a:pt x="0" y="69854"/>
                  </a:lnTo>
                  <a:cubicBezTo>
                    <a:pt x="0" y="31275"/>
                    <a:pt x="31275" y="0"/>
                    <a:pt x="69854" y="0"/>
                  </a:cubicBezTo>
                  <a:close/>
                </a:path>
              </a:pathLst>
            </a:custGeom>
            <a:solidFill>
              <a:schemeClr val="accent1"/>
            </a:solidFill>
            <a:effectLst>
              <a:outerShdw blurRad="50800" dist="38100" dir="5400000" algn="t" rotWithShape="0">
                <a:prstClr val="black">
                  <a:alpha val="40000"/>
                </a:prstClr>
              </a:outerShdw>
            </a:effectLst>
          </p:spPr>
          <p:txBody>
            <a:bodyPr vert="eaVert" bIns="1440000">
              <a:normAutofit/>
            </a:bodyPr>
            <a:lstStyle/>
            <a:p>
              <a:pPr algn="ctr">
                <a:lnSpc>
                  <a:spcPct val="120000"/>
                </a:lnSpc>
                <a:defRPr/>
              </a:pPr>
              <a:r>
                <a:rPr lang="en-US" altLang="zh-CN">
                  <a:solidFill>
                    <a:srgbClr val="FFFFFF"/>
                  </a:solidFill>
                  <a:latin typeface="Arial" panose="020B0604020202020204" pitchFamily="34" charset="0"/>
                  <a:cs typeface="Arial" panose="020B0604020202020204" pitchFamily="34" charset="0"/>
                  <a:sym typeface="Arial" panose="020B0604020202020204" pitchFamily="34" charset="0"/>
                </a:rPr>
                <a:t>LOREM</a:t>
              </a:r>
            </a:p>
          </p:txBody>
        </p:sp>
        <p:sp>
          <p:nvSpPr>
            <p:cNvPr id="20" name="MH_SubTitle_2"/>
            <p:cNvSpPr/>
            <p:nvPr>
              <p:custDataLst>
                <p:tags r:id="rId5"/>
              </p:custDataLst>
            </p:nvPr>
          </p:nvSpPr>
          <p:spPr>
            <a:xfrm rot="424071">
              <a:off x="3122614" y="2708276"/>
              <a:ext cx="547687" cy="3108325"/>
            </a:xfrm>
            <a:custGeom>
              <a:avLst/>
              <a:gdLst>
                <a:gd name="connsiteX0" fmla="*/ 69854 w 571500"/>
                <a:gd name="connsiteY0" fmla="*/ 0 h 3251200"/>
                <a:gd name="connsiteX1" fmla="*/ 501646 w 571500"/>
                <a:gd name="connsiteY1" fmla="*/ 0 h 3251200"/>
                <a:gd name="connsiteX2" fmla="*/ 571500 w 571500"/>
                <a:gd name="connsiteY2" fmla="*/ 69854 h 3251200"/>
                <a:gd name="connsiteX3" fmla="*/ 571500 w 571500"/>
                <a:gd name="connsiteY3" fmla="*/ 3181346 h 3251200"/>
                <a:gd name="connsiteX4" fmla="*/ 501646 w 571500"/>
                <a:gd name="connsiteY4" fmla="*/ 3251200 h 3251200"/>
                <a:gd name="connsiteX5" fmla="*/ 69854 w 571500"/>
                <a:gd name="connsiteY5" fmla="*/ 3251200 h 3251200"/>
                <a:gd name="connsiteX6" fmla="*/ 0 w 571500"/>
                <a:gd name="connsiteY6" fmla="*/ 3181346 h 3251200"/>
                <a:gd name="connsiteX7" fmla="*/ 0 w 571500"/>
                <a:gd name="connsiteY7" fmla="*/ 69854 h 3251200"/>
                <a:gd name="connsiteX8" fmla="*/ 69854 w 571500"/>
                <a:gd name="connsiteY8"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51200">
                  <a:moveTo>
                    <a:pt x="69854" y="0"/>
                  </a:moveTo>
                  <a:lnTo>
                    <a:pt x="501646" y="0"/>
                  </a:lnTo>
                  <a:cubicBezTo>
                    <a:pt x="540225" y="0"/>
                    <a:pt x="571500" y="31275"/>
                    <a:pt x="571500" y="69854"/>
                  </a:cubicBezTo>
                  <a:lnTo>
                    <a:pt x="571500" y="3181346"/>
                  </a:lnTo>
                  <a:cubicBezTo>
                    <a:pt x="571500" y="3219925"/>
                    <a:pt x="540225" y="3251200"/>
                    <a:pt x="501646" y="3251200"/>
                  </a:cubicBezTo>
                  <a:lnTo>
                    <a:pt x="69854" y="3251200"/>
                  </a:lnTo>
                  <a:cubicBezTo>
                    <a:pt x="31275" y="3251200"/>
                    <a:pt x="0" y="3219925"/>
                    <a:pt x="0" y="3181346"/>
                  </a:cubicBezTo>
                  <a:lnTo>
                    <a:pt x="0" y="69854"/>
                  </a:lnTo>
                  <a:cubicBezTo>
                    <a:pt x="0" y="31275"/>
                    <a:pt x="31275" y="0"/>
                    <a:pt x="69854" y="0"/>
                  </a:cubicBezTo>
                  <a:close/>
                </a:path>
              </a:pathLst>
            </a:custGeom>
            <a:solidFill>
              <a:schemeClr val="accent2"/>
            </a:solidFill>
            <a:effectLst>
              <a:outerShdw blurRad="50800" dist="38100" dir="5400000" algn="t" rotWithShape="0">
                <a:prstClr val="black">
                  <a:alpha val="40000"/>
                </a:prstClr>
              </a:outerShdw>
            </a:effectLst>
          </p:spPr>
          <p:txBody>
            <a:bodyPr vert="eaVert" bIns="1332000">
              <a:normAutofit/>
            </a:bodyPr>
            <a:lstStyle/>
            <a:p>
              <a:pPr algn="ctr">
                <a:lnSpc>
                  <a:spcPct val="120000"/>
                </a:lnSpc>
                <a:defRPr/>
              </a:pPr>
              <a:r>
                <a:rPr lang="en-US" altLang="zh-CN">
                  <a:solidFill>
                    <a:srgbClr val="FFFFFF"/>
                  </a:solidFill>
                  <a:latin typeface="Arial" panose="020B0604020202020204" pitchFamily="34" charset="0"/>
                  <a:cs typeface="Arial" panose="020B0604020202020204" pitchFamily="34" charset="0"/>
                  <a:sym typeface="Arial" panose="020B0604020202020204" pitchFamily="34" charset="0"/>
                </a:rPr>
                <a:t>LOREM</a:t>
              </a:r>
              <a:endParaRPr lang="en-US" altLang="zh-CN"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1" name="MH_SubTitle_3"/>
            <p:cNvSpPr/>
            <p:nvPr>
              <p:custDataLst>
                <p:tags r:id="rId6"/>
              </p:custDataLst>
            </p:nvPr>
          </p:nvSpPr>
          <p:spPr>
            <a:xfrm rot="1624071">
              <a:off x="3592513" y="2822576"/>
              <a:ext cx="546100" cy="3108325"/>
            </a:xfrm>
            <a:custGeom>
              <a:avLst/>
              <a:gdLst>
                <a:gd name="connsiteX0" fmla="*/ 69854 w 571500"/>
                <a:gd name="connsiteY0" fmla="*/ 0 h 3251200"/>
                <a:gd name="connsiteX1" fmla="*/ 501646 w 571500"/>
                <a:gd name="connsiteY1" fmla="*/ 0 h 3251200"/>
                <a:gd name="connsiteX2" fmla="*/ 571500 w 571500"/>
                <a:gd name="connsiteY2" fmla="*/ 69854 h 3251200"/>
                <a:gd name="connsiteX3" fmla="*/ 571500 w 571500"/>
                <a:gd name="connsiteY3" fmla="*/ 3181346 h 3251200"/>
                <a:gd name="connsiteX4" fmla="*/ 501646 w 571500"/>
                <a:gd name="connsiteY4" fmla="*/ 3251200 h 3251200"/>
                <a:gd name="connsiteX5" fmla="*/ 69854 w 571500"/>
                <a:gd name="connsiteY5" fmla="*/ 3251200 h 3251200"/>
                <a:gd name="connsiteX6" fmla="*/ 0 w 571500"/>
                <a:gd name="connsiteY6" fmla="*/ 3181346 h 3251200"/>
                <a:gd name="connsiteX7" fmla="*/ 0 w 571500"/>
                <a:gd name="connsiteY7" fmla="*/ 69854 h 3251200"/>
                <a:gd name="connsiteX8" fmla="*/ 69854 w 571500"/>
                <a:gd name="connsiteY8"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51200">
                  <a:moveTo>
                    <a:pt x="69854" y="0"/>
                  </a:moveTo>
                  <a:lnTo>
                    <a:pt x="501646" y="0"/>
                  </a:lnTo>
                  <a:cubicBezTo>
                    <a:pt x="540225" y="0"/>
                    <a:pt x="571500" y="31275"/>
                    <a:pt x="571500" y="69854"/>
                  </a:cubicBezTo>
                  <a:lnTo>
                    <a:pt x="571500" y="3181346"/>
                  </a:lnTo>
                  <a:cubicBezTo>
                    <a:pt x="571500" y="3219925"/>
                    <a:pt x="540225" y="3251200"/>
                    <a:pt x="501646" y="3251200"/>
                  </a:cubicBezTo>
                  <a:lnTo>
                    <a:pt x="69854" y="3251200"/>
                  </a:lnTo>
                  <a:cubicBezTo>
                    <a:pt x="31275" y="3251200"/>
                    <a:pt x="0" y="3219925"/>
                    <a:pt x="0" y="3181346"/>
                  </a:cubicBezTo>
                  <a:lnTo>
                    <a:pt x="0" y="69854"/>
                  </a:lnTo>
                  <a:cubicBezTo>
                    <a:pt x="0" y="31275"/>
                    <a:pt x="31275" y="0"/>
                    <a:pt x="69854" y="0"/>
                  </a:cubicBezTo>
                  <a:close/>
                </a:path>
              </a:pathLst>
            </a:custGeom>
            <a:solidFill>
              <a:schemeClr val="accent3"/>
            </a:solidFill>
            <a:effectLst>
              <a:outerShdw blurRad="50800" dist="38100" dir="5400000" algn="t" rotWithShape="0">
                <a:prstClr val="black">
                  <a:alpha val="40000"/>
                </a:prstClr>
              </a:outerShdw>
            </a:effectLst>
          </p:spPr>
          <p:txBody>
            <a:bodyPr vert="eaVert" bIns="1332000">
              <a:normAutofit/>
            </a:bodyPr>
            <a:lstStyle/>
            <a:p>
              <a:pPr algn="ctr">
                <a:lnSpc>
                  <a:spcPct val="120000"/>
                </a:lnSpc>
                <a:defRPr/>
              </a:pPr>
              <a:r>
                <a:rPr lang="en-US" altLang="zh-CN" dirty="0">
                  <a:solidFill>
                    <a:srgbClr val="FFFFFF"/>
                  </a:solidFill>
                  <a:latin typeface="Arial" panose="020B0604020202020204" pitchFamily="34" charset="0"/>
                  <a:cs typeface="Arial" panose="020B0604020202020204" pitchFamily="34" charset="0"/>
                  <a:sym typeface="Arial" panose="020B0604020202020204" pitchFamily="34" charset="0"/>
                </a:rPr>
                <a:t>LOREM</a:t>
              </a:r>
            </a:p>
          </p:txBody>
        </p:sp>
        <p:sp>
          <p:nvSpPr>
            <p:cNvPr id="22" name="MH_SubTitle_4"/>
            <p:cNvSpPr/>
            <p:nvPr>
              <p:custDataLst>
                <p:tags r:id="rId7"/>
              </p:custDataLst>
            </p:nvPr>
          </p:nvSpPr>
          <p:spPr>
            <a:xfrm rot="2824071">
              <a:off x="3955257" y="3113882"/>
              <a:ext cx="547688" cy="3108325"/>
            </a:xfrm>
            <a:custGeom>
              <a:avLst/>
              <a:gdLst>
                <a:gd name="connsiteX0" fmla="*/ 69854 w 571500"/>
                <a:gd name="connsiteY0" fmla="*/ 0 h 3251200"/>
                <a:gd name="connsiteX1" fmla="*/ 501646 w 571500"/>
                <a:gd name="connsiteY1" fmla="*/ 0 h 3251200"/>
                <a:gd name="connsiteX2" fmla="*/ 571500 w 571500"/>
                <a:gd name="connsiteY2" fmla="*/ 69854 h 3251200"/>
                <a:gd name="connsiteX3" fmla="*/ 571500 w 571500"/>
                <a:gd name="connsiteY3" fmla="*/ 3181346 h 3251200"/>
                <a:gd name="connsiteX4" fmla="*/ 501646 w 571500"/>
                <a:gd name="connsiteY4" fmla="*/ 3251200 h 3251200"/>
                <a:gd name="connsiteX5" fmla="*/ 69854 w 571500"/>
                <a:gd name="connsiteY5" fmla="*/ 3251200 h 3251200"/>
                <a:gd name="connsiteX6" fmla="*/ 0 w 571500"/>
                <a:gd name="connsiteY6" fmla="*/ 3181346 h 3251200"/>
                <a:gd name="connsiteX7" fmla="*/ 0 w 571500"/>
                <a:gd name="connsiteY7" fmla="*/ 69854 h 3251200"/>
                <a:gd name="connsiteX8" fmla="*/ 69854 w 571500"/>
                <a:gd name="connsiteY8"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51200">
                  <a:moveTo>
                    <a:pt x="69854" y="0"/>
                  </a:moveTo>
                  <a:lnTo>
                    <a:pt x="501646" y="0"/>
                  </a:lnTo>
                  <a:cubicBezTo>
                    <a:pt x="540225" y="0"/>
                    <a:pt x="571500" y="31275"/>
                    <a:pt x="571500" y="69854"/>
                  </a:cubicBezTo>
                  <a:lnTo>
                    <a:pt x="571500" y="3181346"/>
                  </a:lnTo>
                  <a:cubicBezTo>
                    <a:pt x="571500" y="3219925"/>
                    <a:pt x="540225" y="3251200"/>
                    <a:pt x="501646" y="3251200"/>
                  </a:cubicBezTo>
                  <a:lnTo>
                    <a:pt x="69854" y="3251200"/>
                  </a:lnTo>
                  <a:cubicBezTo>
                    <a:pt x="31275" y="3251200"/>
                    <a:pt x="0" y="3219925"/>
                    <a:pt x="0" y="3181346"/>
                  </a:cubicBezTo>
                  <a:lnTo>
                    <a:pt x="0" y="69854"/>
                  </a:lnTo>
                  <a:cubicBezTo>
                    <a:pt x="0" y="31275"/>
                    <a:pt x="31275" y="0"/>
                    <a:pt x="69854" y="0"/>
                  </a:cubicBezTo>
                  <a:close/>
                </a:path>
              </a:pathLst>
            </a:custGeom>
            <a:solidFill>
              <a:schemeClr val="accent4"/>
            </a:solidFill>
            <a:effectLst>
              <a:outerShdw blurRad="50800" dist="38100" dir="5400000" algn="t" rotWithShape="0">
                <a:prstClr val="black">
                  <a:alpha val="40000"/>
                </a:prstClr>
              </a:outerShdw>
            </a:effectLst>
          </p:spPr>
          <p:txBody>
            <a:bodyPr vert="eaVert" bIns="1332000">
              <a:normAutofit/>
            </a:bodyPr>
            <a:lstStyle/>
            <a:p>
              <a:pPr algn="ctr">
                <a:lnSpc>
                  <a:spcPct val="120000"/>
                </a:lnSpc>
                <a:defRPr/>
              </a:pPr>
              <a:r>
                <a:rPr lang="en-US" altLang="zh-CN">
                  <a:solidFill>
                    <a:srgbClr val="FFFFFF"/>
                  </a:solidFill>
                  <a:latin typeface="Arial" panose="020B0604020202020204" pitchFamily="34" charset="0"/>
                  <a:cs typeface="Arial" panose="020B0604020202020204" pitchFamily="34" charset="0"/>
                  <a:sym typeface="Arial" panose="020B0604020202020204" pitchFamily="34" charset="0"/>
                </a:rPr>
                <a:t>LOREM </a:t>
              </a:r>
            </a:p>
          </p:txBody>
        </p:sp>
        <p:sp>
          <p:nvSpPr>
            <p:cNvPr id="23" name="MH_SubTitle_5"/>
            <p:cNvSpPr/>
            <p:nvPr>
              <p:custDataLst>
                <p:tags r:id="rId8"/>
              </p:custDataLst>
            </p:nvPr>
          </p:nvSpPr>
          <p:spPr>
            <a:xfrm rot="4024071">
              <a:off x="4183063" y="3500438"/>
              <a:ext cx="546100" cy="3108325"/>
            </a:xfrm>
            <a:custGeom>
              <a:avLst/>
              <a:gdLst>
                <a:gd name="connsiteX0" fmla="*/ 69854 w 571500"/>
                <a:gd name="connsiteY0" fmla="*/ 0 h 3251200"/>
                <a:gd name="connsiteX1" fmla="*/ 501646 w 571500"/>
                <a:gd name="connsiteY1" fmla="*/ 0 h 3251200"/>
                <a:gd name="connsiteX2" fmla="*/ 571500 w 571500"/>
                <a:gd name="connsiteY2" fmla="*/ 69854 h 3251200"/>
                <a:gd name="connsiteX3" fmla="*/ 571500 w 571500"/>
                <a:gd name="connsiteY3" fmla="*/ 3181346 h 3251200"/>
                <a:gd name="connsiteX4" fmla="*/ 501646 w 571500"/>
                <a:gd name="connsiteY4" fmla="*/ 3251200 h 3251200"/>
                <a:gd name="connsiteX5" fmla="*/ 69854 w 571500"/>
                <a:gd name="connsiteY5" fmla="*/ 3251200 h 3251200"/>
                <a:gd name="connsiteX6" fmla="*/ 0 w 571500"/>
                <a:gd name="connsiteY6" fmla="*/ 3181346 h 3251200"/>
                <a:gd name="connsiteX7" fmla="*/ 0 w 571500"/>
                <a:gd name="connsiteY7" fmla="*/ 69854 h 3251200"/>
                <a:gd name="connsiteX8" fmla="*/ 69854 w 571500"/>
                <a:gd name="connsiteY8"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51200">
                  <a:moveTo>
                    <a:pt x="69854" y="0"/>
                  </a:moveTo>
                  <a:lnTo>
                    <a:pt x="501646" y="0"/>
                  </a:lnTo>
                  <a:cubicBezTo>
                    <a:pt x="540225" y="0"/>
                    <a:pt x="571500" y="31275"/>
                    <a:pt x="571500" y="69854"/>
                  </a:cubicBezTo>
                  <a:lnTo>
                    <a:pt x="571500" y="3181346"/>
                  </a:lnTo>
                  <a:cubicBezTo>
                    <a:pt x="571500" y="3219925"/>
                    <a:pt x="540225" y="3251200"/>
                    <a:pt x="501646" y="3251200"/>
                  </a:cubicBezTo>
                  <a:lnTo>
                    <a:pt x="69854" y="3251200"/>
                  </a:lnTo>
                  <a:cubicBezTo>
                    <a:pt x="31275" y="3251200"/>
                    <a:pt x="0" y="3219925"/>
                    <a:pt x="0" y="3181346"/>
                  </a:cubicBezTo>
                  <a:lnTo>
                    <a:pt x="0" y="69854"/>
                  </a:lnTo>
                  <a:cubicBezTo>
                    <a:pt x="0" y="31275"/>
                    <a:pt x="31275" y="0"/>
                    <a:pt x="69854" y="0"/>
                  </a:cubicBezTo>
                  <a:close/>
                </a:path>
              </a:pathLst>
            </a:custGeom>
            <a:solidFill>
              <a:schemeClr val="accent5"/>
            </a:solidFill>
            <a:effectLst>
              <a:outerShdw blurRad="50800" dist="38100" dir="5400000" algn="t" rotWithShape="0">
                <a:prstClr val="black">
                  <a:alpha val="40000"/>
                </a:prstClr>
              </a:outerShdw>
            </a:effectLst>
          </p:spPr>
          <p:txBody>
            <a:bodyPr vert="eaVert" bIns="1332000">
              <a:normAutofit/>
            </a:bodyPr>
            <a:lstStyle/>
            <a:p>
              <a:pPr algn="ctr">
                <a:lnSpc>
                  <a:spcPct val="120000"/>
                </a:lnSpc>
                <a:defRPr/>
              </a:pPr>
              <a:r>
                <a:rPr lang="en-US" altLang="zh-CN">
                  <a:solidFill>
                    <a:srgbClr val="FFFFFF"/>
                  </a:solidFill>
                  <a:latin typeface="Arial" panose="020B0604020202020204" pitchFamily="34" charset="0"/>
                  <a:cs typeface="Arial" panose="020B0604020202020204" pitchFamily="34" charset="0"/>
                  <a:sym typeface="Arial" panose="020B0604020202020204" pitchFamily="34" charset="0"/>
                </a:rPr>
                <a:t>LOREM </a:t>
              </a:r>
            </a:p>
          </p:txBody>
        </p:sp>
        <p:sp>
          <p:nvSpPr>
            <p:cNvPr id="26" name="MH_SubTitle_6"/>
            <p:cNvSpPr/>
            <p:nvPr>
              <p:custDataLst>
                <p:tags r:id="rId9"/>
              </p:custDataLst>
            </p:nvPr>
          </p:nvSpPr>
          <p:spPr>
            <a:xfrm rot="5224071">
              <a:off x="4268788" y="3990976"/>
              <a:ext cx="546100" cy="3108325"/>
            </a:xfrm>
            <a:custGeom>
              <a:avLst/>
              <a:gdLst>
                <a:gd name="connsiteX0" fmla="*/ 69854 w 571500"/>
                <a:gd name="connsiteY0" fmla="*/ 0 h 3251200"/>
                <a:gd name="connsiteX1" fmla="*/ 501646 w 571500"/>
                <a:gd name="connsiteY1" fmla="*/ 0 h 3251200"/>
                <a:gd name="connsiteX2" fmla="*/ 571500 w 571500"/>
                <a:gd name="connsiteY2" fmla="*/ 69854 h 3251200"/>
                <a:gd name="connsiteX3" fmla="*/ 571500 w 571500"/>
                <a:gd name="connsiteY3" fmla="*/ 3181346 h 3251200"/>
                <a:gd name="connsiteX4" fmla="*/ 501646 w 571500"/>
                <a:gd name="connsiteY4" fmla="*/ 3251200 h 3251200"/>
                <a:gd name="connsiteX5" fmla="*/ 69854 w 571500"/>
                <a:gd name="connsiteY5" fmla="*/ 3251200 h 3251200"/>
                <a:gd name="connsiteX6" fmla="*/ 0 w 571500"/>
                <a:gd name="connsiteY6" fmla="*/ 3181346 h 3251200"/>
                <a:gd name="connsiteX7" fmla="*/ 0 w 571500"/>
                <a:gd name="connsiteY7" fmla="*/ 69854 h 3251200"/>
                <a:gd name="connsiteX8" fmla="*/ 69854 w 571500"/>
                <a:gd name="connsiteY8"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51200">
                  <a:moveTo>
                    <a:pt x="69854" y="0"/>
                  </a:moveTo>
                  <a:lnTo>
                    <a:pt x="501646" y="0"/>
                  </a:lnTo>
                  <a:cubicBezTo>
                    <a:pt x="540225" y="0"/>
                    <a:pt x="571500" y="31275"/>
                    <a:pt x="571500" y="69854"/>
                  </a:cubicBezTo>
                  <a:lnTo>
                    <a:pt x="571500" y="3181346"/>
                  </a:lnTo>
                  <a:cubicBezTo>
                    <a:pt x="571500" y="3219925"/>
                    <a:pt x="540225" y="3251200"/>
                    <a:pt x="501646" y="3251200"/>
                  </a:cubicBezTo>
                  <a:lnTo>
                    <a:pt x="69854" y="3251200"/>
                  </a:lnTo>
                  <a:cubicBezTo>
                    <a:pt x="31275" y="3251200"/>
                    <a:pt x="0" y="3219925"/>
                    <a:pt x="0" y="3181346"/>
                  </a:cubicBezTo>
                  <a:lnTo>
                    <a:pt x="0" y="69854"/>
                  </a:lnTo>
                  <a:cubicBezTo>
                    <a:pt x="0" y="31275"/>
                    <a:pt x="31275" y="0"/>
                    <a:pt x="69854" y="0"/>
                  </a:cubicBezTo>
                  <a:close/>
                </a:path>
              </a:pathLst>
            </a:custGeom>
            <a:solidFill>
              <a:schemeClr val="accent6"/>
            </a:solidFill>
            <a:effectLst>
              <a:outerShdw blurRad="50800" dist="38100" dir="5400000" algn="t" rotWithShape="0">
                <a:prstClr val="black">
                  <a:alpha val="40000"/>
                </a:prstClr>
              </a:outerShdw>
            </a:effectLst>
          </p:spPr>
          <p:txBody>
            <a:bodyPr vert="eaVert" bIns="1332000">
              <a:normAutofit/>
            </a:bodyPr>
            <a:lstStyle/>
            <a:p>
              <a:pPr algn="ctr">
                <a:lnSpc>
                  <a:spcPct val="120000"/>
                </a:lnSpc>
                <a:defRPr/>
              </a:pPr>
              <a:r>
                <a:rPr lang="en-US" altLang="zh-CN">
                  <a:solidFill>
                    <a:srgbClr val="FFFFFF"/>
                  </a:solidFill>
                  <a:latin typeface="Arial" panose="020B0604020202020204" pitchFamily="34" charset="0"/>
                  <a:cs typeface="Arial" panose="020B0604020202020204" pitchFamily="34" charset="0"/>
                  <a:sym typeface="Arial" panose="020B0604020202020204" pitchFamily="34" charset="0"/>
                </a:rPr>
                <a:t>LOREM </a:t>
              </a:r>
            </a:p>
          </p:txBody>
        </p:sp>
        <p:sp>
          <p:nvSpPr>
            <p:cNvPr id="3080" name="MH_Other_1"/>
            <p:cNvSpPr>
              <a:spLocks noChangeArrowheads="1"/>
            </p:cNvSpPr>
            <p:nvPr>
              <p:custDataLst>
                <p:tags r:id="rId10"/>
              </p:custDataLst>
            </p:nvPr>
          </p:nvSpPr>
          <p:spPr bwMode="auto">
            <a:xfrm>
              <a:off x="3092450" y="5505450"/>
              <a:ext cx="242888" cy="242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eaVert" bIns="13320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20000"/>
                </a:lnSpc>
                <a:defRPr/>
              </a:pPr>
              <a:endParaRPr lang="zh-CN" altLang="en-US" sz="160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5" name="组合 4"/>
          <p:cNvGrpSpPr/>
          <p:nvPr/>
        </p:nvGrpSpPr>
        <p:grpSpPr>
          <a:xfrm>
            <a:off x="6317533" y="2271297"/>
            <a:ext cx="4778222" cy="2747311"/>
            <a:chOff x="6317533" y="2271297"/>
            <a:chExt cx="4778222" cy="2747311"/>
          </a:xfrm>
        </p:grpSpPr>
        <p:sp>
          <p:nvSpPr>
            <p:cNvPr id="32" name="MH_Other_2"/>
            <p:cNvSpPr/>
            <p:nvPr>
              <p:custDataLst>
                <p:tags r:id="rId2"/>
              </p:custDataLst>
            </p:nvPr>
          </p:nvSpPr>
          <p:spPr>
            <a:xfrm>
              <a:off x="6317533" y="2271297"/>
              <a:ext cx="387350" cy="387350"/>
            </a:xfrm>
            <a:prstGeom prst="diagStripe">
              <a:avLst>
                <a:gd name="adj" fmla="val 42888"/>
              </a:avLst>
            </a:prstGeom>
            <a:solidFill>
              <a:schemeClr val="accent3"/>
            </a:solidFill>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4" name="MH_Other_3"/>
            <p:cNvSpPr/>
            <p:nvPr>
              <p:custDataLst>
                <p:tags r:id="rId3"/>
              </p:custDataLst>
            </p:nvPr>
          </p:nvSpPr>
          <p:spPr>
            <a:xfrm rot="10800000">
              <a:off x="10708405" y="4631258"/>
              <a:ext cx="387350" cy="387350"/>
            </a:xfrm>
            <a:prstGeom prst="diagStripe">
              <a:avLst>
                <a:gd name="adj" fmla="val 42888"/>
              </a:avLst>
            </a:prstGeom>
            <a:solidFill>
              <a:schemeClr val="accent3"/>
            </a:solidFill>
          </p:spPr>
          <p:txBody>
            <a:bodyPr anchor="ctr"/>
            <a:lstStyle/>
            <a:p>
              <a:pPr algn="just">
                <a:lnSpc>
                  <a:spcPct val="120000"/>
                </a:lnSpc>
                <a:defRPr/>
              </a:pPr>
              <a:endParaRPr lang="zh-CN" altLang="en-US" sz="16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6" name="组合 15"/>
          <p:cNvGrpSpPr/>
          <p:nvPr/>
        </p:nvGrpSpPr>
        <p:grpSpPr>
          <a:xfrm>
            <a:off x="567531" y="457653"/>
            <a:ext cx="614363" cy="392543"/>
            <a:chOff x="3672114" y="-827314"/>
            <a:chExt cx="396844" cy="142875"/>
          </a:xfrm>
        </p:grpSpPr>
        <p:cxnSp>
          <p:nvCxnSpPr>
            <p:cNvPr id="17" name="直接连接符 16"/>
            <p:cNvCxnSpPr/>
            <p:nvPr/>
          </p:nvCxnSpPr>
          <p:spPr>
            <a:xfrm>
              <a:off x="3672114" y="-827314"/>
              <a:ext cx="396844"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72114" y="-755876"/>
              <a:ext cx="396844" cy="0"/>
            </a:xfrm>
            <a:prstGeom prst="line">
              <a:avLst/>
            </a:prstGeom>
            <a:ln w="1016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672114" y="-684439"/>
              <a:ext cx="396844" cy="0"/>
            </a:xfrm>
            <a:prstGeom prst="line">
              <a:avLst/>
            </a:prstGeom>
            <a:ln w="1016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704883" y="2760453"/>
            <a:ext cx="4028128" cy="1737619"/>
            <a:chOff x="874713" y="3325188"/>
            <a:chExt cx="4028128" cy="1737619"/>
          </a:xfrm>
        </p:grpSpPr>
        <p:sp>
          <p:nvSpPr>
            <p:cNvPr id="31" name="矩形 30"/>
            <p:cNvSpPr/>
            <p:nvPr/>
          </p:nvSpPr>
          <p:spPr>
            <a:xfrm>
              <a:off x="874713" y="3677812"/>
              <a:ext cx="4028128" cy="1384995"/>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矩形 32"/>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0" name="组合 29"/>
          <p:cNvGrpSpPr/>
          <p:nvPr/>
        </p:nvGrpSpPr>
        <p:grpSpPr>
          <a:xfrm>
            <a:off x="1407884" y="301759"/>
            <a:ext cx="4688116" cy="775044"/>
            <a:chOff x="2815770" y="4145761"/>
            <a:chExt cx="4688116" cy="775044"/>
          </a:xfrm>
        </p:grpSpPr>
        <p:sp>
          <p:nvSpPr>
            <p:cNvPr id="35" name="文本框 34"/>
            <p:cNvSpPr txBox="1"/>
            <p:nvPr/>
          </p:nvSpPr>
          <p:spPr>
            <a:xfrm>
              <a:off x="2815770" y="4145761"/>
              <a:ext cx="3849915" cy="584775"/>
            </a:xfrm>
            <a:prstGeom prst="rect">
              <a:avLst/>
            </a:prstGeom>
            <a:noFill/>
          </p:spPr>
          <p:txBody>
            <a:bodyPr wrap="square" rtlCol="0">
              <a:spAutoFit/>
              <a:scene3d>
                <a:camera prst="orthographicFront"/>
                <a:lightRig rig="threePt" dir="t"/>
              </a:scene3d>
              <a:sp3d contourW="12700"/>
            </a:bodyPr>
            <a:lstStyle/>
            <a:p>
              <a:r>
                <a:rPr lang="en-US" altLang="zh-CN"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文本框 35"/>
            <p:cNvSpPr txBox="1"/>
            <p:nvPr/>
          </p:nvSpPr>
          <p:spPr>
            <a:xfrm>
              <a:off x="2815771" y="4603410"/>
              <a:ext cx="4688115" cy="3173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bg1">
                      <a:lumMod val="65000"/>
                    </a:schemeClr>
                  </a:solidFill>
                  <a:latin typeface="Arial" panose="020B0604020202020204" pitchFamily="34" charset="0"/>
                  <a:ea typeface="+mj-ea"/>
                  <a:cs typeface="Arial" panose="020B0604020202020204" pitchFamily="34" charset="0"/>
                  <a:sym typeface="Arial" panose="020B0604020202020204" pitchFamily="34" charset="0"/>
                </a:rPr>
                <a:t>Lorem ipsum dolor sit amet elit morbi ultrices.</a:t>
              </a:r>
            </a:p>
          </p:txBody>
        </p:sp>
      </p:grpSp>
    </p:spTree>
    <p:custDataLst>
      <p:tags r:id="rId1"/>
    </p:custDataLst>
    <p:extLst>
      <p:ext uri="{BB962C8B-B14F-4D97-AF65-F5344CB8AC3E}">
        <p14:creationId xmlns:p14="http://schemas.microsoft.com/office/powerpoint/2010/main" val="345358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1+#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25257" y="1808681"/>
            <a:ext cx="3541486" cy="1818236"/>
          </a:xfrm>
          <a:prstGeom prst="rect">
            <a:avLst/>
          </a:prstGeom>
        </p:spPr>
      </p:pic>
      <p:sp>
        <p:nvSpPr>
          <p:cNvPr id="3" name="文本框 2"/>
          <p:cNvSpPr txBox="1"/>
          <p:nvPr/>
        </p:nvSpPr>
        <p:spPr>
          <a:xfrm>
            <a:off x="4485626" y="1082783"/>
            <a:ext cx="3220753" cy="1015663"/>
          </a:xfrm>
          <a:prstGeom prst="rect">
            <a:avLst/>
          </a:prstGeom>
          <a:noFill/>
        </p:spPr>
        <p:txBody>
          <a:bodyPr wrap="none" rtlCol="0">
            <a:spAutoFit/>
            <a:scene3d>
              <a:camera prst="orthographicFront"/>
              <a:lightRig rig="threePt" dir="t"/>
            </a:scene3d>
            <a:sp3d contourW="12700"/>
          </a:bodyPr>
          <a:lstStyle/>
          <a:p>
            <a:pPr algn="ctr"/>
            <a:r>
              <a:rPr lang="en-US" altLang="zh-CN"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02</a:t>
            </a:r>
            <a:endParaRPr lang="zh-CN" altLang="en-US" sz="6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4250687" y="4015135"/>
            <a:ext cx="3690626"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36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p:cNvSpPr txBox="1"/>
          <p:nvPr/>
        </p:nvSpPr>
        <p:spPr>
          <a:xfrm>
            <a:off x="2815771" y="4807525"/>
            <a:ext cx="656045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Tree>
    <p:extLst>
      <p:ext uri="{BB962C8B-B14F-4D97-AF65-F5344CB8AC3E}">
        <p14:creationId xmlns:p14="http://schemas.microsoft.com/office/powerpoint/2010/main" val="3423397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SubTitle"/>
  <p:tag name="MH_ORDER" val="3"/>
</p:tagLst>
</file>

<file path=ppt/tags/tag100.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8"/>
</p:tagLst>
</file>

<file path=ppt/tags/tag101.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9"/>
</p:tagLst>
</file>

<file path=ppt/tags/tag102.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5"/>
</p:tagLst>
</file>

<file path=ppt/tags/tag104.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6"/>
</p:tagLst>
</file>

<file path=ppt/tags/tag105.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2"/>
</p:tagLst>
</file>

<file path=ppt/tags/tag107.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3"/>
</p:tagLst>
</file>

<file path=ppt/tags/tag10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XunHChF#"/>
  <p:tag name="MH_LAYOUT" val="SubTitleText"/>
  <p:tag name="MH" val="20170704192332"/>
  <p:tag name="MH_LIBRARY" val="GRAPHIC"/>
</p:tagLst>
</file>

<file path=ppt/tags/tag109.xml><?xml version="1.0" encoding="utf-8"?>
<p:tagLst xmlns:a="http://schemas.openxmlformats.org/drawingml/2006/main" xmlns:r="http://schemas.openxmlformats.org/officeDocument/2006/relationships" xmlns:p="http://schemas.openxmlformats.org/presentationml/2006/main">
  <p:tag name="MH" val="20170704192332"/>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4"/>
</p:tagLst>
</file>

<file path=ppt/tags/tag110.xml><?xml version="1.0" encoding="utf-8"?>
<p:tagLst xmlns:a="http://schemas.openxmlformats.org/drawingml/2006/main" xmlns:r="http://schemas.openxmlformats.org/officeDocument/2006/relationships" xmlns:p="http://schemas.openxmlformats.org/presentationml/2006/main">
  <p:tag name="MH" val="20170704192332"/>
  <p:tag name="MH_LIBRARY" val="GRAPHIC"/>
  <p:tag name="MH_TYPE" val="Other"/>
  <p:tag name="MH_ORDER" val="2"/>
</p:tagLst>
</file>

<file path=ppt/tags/tag111.xml><?xml version="1.0" encoding="utf-8"?>
<p:tagLst xmlns:a="http://schemas.openxmlformats.org/drawingml/2006/main" xmlns:r="http://schemas.openxmlformats.org/officeDocument/2006/relationships" xmlns:p="http://schemas.openxmlformats.org/presentationml/2006/main">
  <p:tag name="MH" val="20170704192332"/>
  <p:tag name="MH_LIBRARY" val="GRAPHIC"/>
  <p:tag name="MH_TYPE" val="Other"/>
  <p:tag name="MH_ORDER" val="3"/>
</p:tagLst>
</file>

<file path=ppt/tags/tag112.xml><?xml version="1.0" encoding="utf-8"?>
<p:tagLst xmlns:a="http://schemas.openxmlformats.org/drawingml/2006/main" xmlns:r="http://schemas.openxmlformats.org/officeDocument/2006/relationships" xmlns:p="http://schemas.openxmlformats.org/presentationml/2006/main">
  <p:tag name="MH" val="20170704192332"/>
  <p:tag name="MH_LIBRARY" val="GRAPHIC"/>
  <p:tag name="MH_TYPE" val="Other"/>
  <p:tag name="MH_ORDER" val="4"/>
</p:tagLst>
</file>

<file path=ppt/tags/tag113.xml><?xml version="1.0" encoding="utf-8"?>
<p:tagLst xmlns:a="http://schemas.openxmlformats.org/drawingml/2006/main" xmlns:r="http://schemas.openxmlformats.org/officeDocument/2006/relationships" xmlns:p="http://schemas.openxmlformats.org/presentationml/2006/main">
  <p:tag name="MH" val="20170704192332"/>
  <p:tag name="MH_LIBRARY" val="GRAPHIC"/>
  <p:tag name="MH_TYPE" val="Other"/>
  <p:tag name="MH_ORDER" val="5"/>
</p:tagLst>
</file>

<file path=ppt/tags/tag114.xml><?xml version="1.0" encoding="utf-8"?>
<p:tagLst xmlns:a="http://schemas.openxmlformats.org/drawingml/2006/main" xmlns:r="http://schemas.openxmlformats.org/officeDocument/2006/relationships" xmlns:p="http://schemas.openxmlformats.org/presentationml/2006/main">
  <p:tag name="MH" val="20170704192332"/>
  <p:tag name="MH_LIBRARY" val="GRAPHIC"/>
  <p:tag name="MH_TYPE" val="Other"/>
  <p:tag name="MH_ORDER" val="6"/>
</p:tagLst>
</file>

<file path=ppt/tags/tag115.xml><?xml version="1.0" encoding="utf-8"?>
<p:tagLst xmlns:a="http://schemas.openxmlformats.org/drawingml/2006/main" xmlns:r="http://schemas.openxmlformats.org/officeDocument/2006/relationships" xmlns:p="http://schemas.openxmlformats.org/presentationml/2006/main">
  <p:tag name="MH" val="20170704192332"/>
  <p:tag name="MH_LIBRARY" val="GRAPHIC"/>
  <p:tag name="MH_TYPE" val="Other"/>
  <p:tag name="MH_ORDER" val="7"/>
</p:tagLst>
</file>

<file path=ppt/tags/tag11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704192357"/>
  <p:tag name="MH_LIBRARY" val="GRAPHIC"/>
</p:tagLst>
</file>

<file path=ppt/tags/tag117.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Other"/>
  <p:tag name="MH_ORDER" val="1"/>
</p:tagLst>
</file>

<file path=ppt/tags/tag118.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SubTitle"/>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5"/>
</p:tagLst>
</file>

<file path=ppt/tags/tag120.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SubTitle"/>
  <p:tag name="MH_ORDER" val="2"/>
</p:tagLst>
</file>

<file path=ppt/tags/tag121.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Other"/>
  <p:tag name="MH_ORDER" val="3"/>
</p:tagLst>
</file>

<file path=ppt/tags/tag122.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SubTitle"/>
  <p:tag name="MH_ORDER" val="3"/>
</p:tagLst>
</file>

<file path=ppt/tags/tag123.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Other"/>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 val="20170704192357"/>
  <p:tag name="MH_LIBRARY" val="GRAPHIC"/>
  <p:tag name="MH_TYPE" val="SubTitle"/>
  <p:tag name="MH_ORDER" val="4"/>
</p:tagLst>
</file>

<file path=ppt/tags/tag12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4192415"/>
  <p:tag name="MH_LIBRARY" val="GRAPHIC"/>
</p:tagLst>
</file>

<file path=ppt/tags/tag126.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Other"/>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Text"/>
  <p:tag name="MH_ORDER" val="3"/>
</p:tagLst>
</file>

<file path=ppt/tags/tag128.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SubTitle"/>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6"/>
</p:tagLst>
</file>

<file path=ppt/tags/tag130.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Text"/>
  <p:tag name="MH_ORDER" val="2"/>
</p:tagLst>
</file>

<file path=ppt/tags/tag131.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SubTitle"/>
  <p:tag name="MH_ORDER" val="2"/>
</p:tagLst>
</file>

<file path=ppt/tags/tag132.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Other"/>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Text"/>
  <p:tag name="MH_ORDER" val="1"/>
</p:tagLst>
</file>

<file path=ppt/tags/tag134.xml><?xml version="1.0" encoding="utf-8"?>
<p:tagLst xmlns:a="http://schemas.openxmlformats.org/drawingml/2006/main" xmlns:r="http://schemas.openxmlformats.org/officeDocument/2006/relationships" xmlns:p="http://schemas.openxmlformats.org/presentationml/2006/main">
  <p:tag name="MH" val="20170704192415"/>
  <p:tag name="MH_LIBRARY" val="GRAPHIC"/>
  <p:tag name="MH_TYPE" val="SubTitle"/>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TextDesc"/>
  <p:tag name="MH" val="20170704192528"/>
  <p:tag name="MH_LIBRARY" val="GRAPHIC"/>
</p:tagLst>
</file>

<file path=ppt/tags/tag136.xml><?xml version="1.0" encoding="utf-8"?>
<p:tagLst xmlns:a="http://schemas.openxmlformats.org/drawingml/2006/main" xmlns:r="http://schemas.openxmlformats.org/officeDocument/2006/relationships" xmlns:p="http://schemas.openxmlformats.org/presentationml/2006/main">
  <p:tag name="MH" val="20170704192528"/>
  <p:tag name="MH_LIBRARY" val="GRAPHIC"/>
  <p:tag name="MH_TYPE" val="Other"/>
  <p:tag name="MH_ORDER" val="1"/>
</p:tagLst>
</file>

<file path=ppt/tags/tag137.xml><?xml version="1.0" encoding="utf-8"?>
<p:tagLst xmlns:a="http://schemas.openxmlformats.org/drawingml/2006/main" xmlns:r="http://schemas.openxmlformats.org/officeDocument/2006/relationships" xmlns:p="http://schemas.openxmlformats.org/presentationml/2006/main">
  <p:tag name="MH" val="20170704192528"/>
  <p:tag name="MH_LIBRARY" val="GRAPHIC"/>
  <p:tag name="MH_TYPE" val="Text"/>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MH" val="20170704192528"/>
  <p:tag name="MH_LIBRARY" val="GRAPHIC"/>
  <p:tag name="MH_TYPE" val="Other"/>
  <p:tag name="MH_ORDER" val="2"/>
</p:tagLst>
</file>

<file path=ppt/tags/tag13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704192450"/>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SubTitle"/>
  <p:tag name="MH_ORDER" val="2"/>
</p:tagLst>
</file>

<file path=ppt/tags/tag140.xml><?xml version="1.0" encoding="utf-8"?>
<p:tagLst xmlns:a="http://schemas.openxmlformats.org/drawingml/2006/main" xmlns:r="http://schemas.openxmlformats.org/officeDocument/2006/relationships" xmlns:p="http://schemas.openxmlformats.org/presentationml/2006/main">
  <p:tag name="MH" val="20170704192450"/>
  <p:tag name="MH_LIBRARY" val="GRAPHIC"/>
  <p:tag name="MH_TYPE" val="PageTitle"/>
  <p:tag name="MH_ORDER" val="PageTitle"/>
</p:tagLst>
</file>

<file path=ppt/tags/tag141.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TuWHP#"/>
  <p:tag name="MH_LAYOUT" val="SubTitle"/>
  <p:tag name="MH" val="20170704192457"/>
  <p:tag name="MH_LIBRARY" val="GRAPHIC"/>
</p:tagLst>
</file>

<file path=ppt/tags/tag142.xml><?xml version="1.0" encoding="utf-8"?>
<p:tagLst xmlns:a="http://schemas.openxmlformats.org/drawingml/2006/main" xmlns:r="http://schemas.openxmlformats.org/officeDocument/2006/relationships" xmlns:p="http://schemas.openxmlformats.org/presentationml/2006/main">
  <p:tag name="MH" val="20170704192457"/>
  <p:tag name="MH_LIBRARY" val="GRAPHIC"/>
  <p:tag name="MH_TYPE" val="Other"/>
  <p:tag name="MH_ORDER" val="1"/>
</p:tagLst>
</file>

<file path=ppt/tags/tag14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Text"/>
  <p:tag name="MH" val="20170704192503"/>
  <p:tag name="MH_LIBRARY" val="GRAPHIC"/>
</p:tagLst>
</file>

<file path=ppt/tags/tag144.xml><?xml version="1.0" encoding="utf-8"?>
<p:tagLst xmlns:a="http://schemas.openxmlformats.org/drawingml/2006/main" xmlns:r="http://schemas.openxmlformats.org/officeDocument/2006/relationships" xmlns:p="http://schemas.openxmlformats.org/presentationml/2006/main">
  <p:tag name="MH" val="20170704192503"/>
  <p:tag name="MH_LIBRARY" val="GRAPHIC"/>
  <p:tag name="MH_TYPE" val="Other"/>
  <p:tag name="MH_ORDER" val="2"/>
</p:tagLst>
</file>

<file path=ppt/tags/tag145.xml><?xml version="1.0" encoding="utf-8"?>
<p:tagLst xmlns:a="http://schemas.openxmlformats.org/drawingml/2006/main" xmlns:r="http://schemas.openxmlformats.org/officeDocument/2006/relationships" xmlns:p="http://schemas.openxmlformats.org/presentationml/2006/main">
  <p:tag name="MH" val="20170704192503"/>
  <p:tag name="MH_LIBRARY" val="GRAPHIC"/>
  <p:tag name="MH_TYPE" val="Other"/>
  <p:tag name="MH_ORDER" val="3"/>
</p:tagLst>
</file>

<file path=ppt/tags/tag146.xml><?xml version="1.0" encoding="utf-8"?>
<p:tagLst xmlns:a="http://schemas.openxmlformats.org/drawingml/2006/main" xmlns:r="http://schemas.openxmlformats.org/officeDocument/2006/relationships" xmlns:p="http://schemas.openxmlformats.org/presentationml/2006/main">
  <p:tag name="MH" val="20170704192503"/>
  <p:tag name="MH_LIBRARY" val="GRAPHIC"/>
  <p:tag name="MH_TYPE" val="Other"/>
  <p:tag name="MH_ORDER" val="1"/>
</p:tagLst>
</file>

<file path=ppt/tags/tag147.xml><?xml version="1.0" encoding="utf-8"?>
<p:tagLst xmlns:a="http://schemas.openxmlformats.org/drawingml/2006/main" xmlns:r="http://schemas.openxmlformats.org/officeDocument/2006/relationships" xmlns:p="http://schemas.openxmlformats.org/presentationml/2006/main">
  <p:tag name="MH" val="20170704192503"/>
  <p:tag name="MH_LIBRARY" val="GRAPHIC"/>
  <p:tag name="MH_TYPE" val="Other"/>
  <p:tag name="MH_ORDER" val="4"/>
</p:tagLst>
</file>

<file path=ppt/tags/tag148.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704192510"/>
  <p:tag name="MH_LIBRARY" val="GRAPHIC"/>
</p:tagLst>
</file>

<file path=ppt/tags/tag149.xml><?xml version="1.0" encoding="utf-8"?>
<p:tagLst xmlns:a="http://schemas.openxmlformats.org/drawingml/2006/main" xmlns:r="http://schemas.openxmlformats.org/officeDocument/2006/relationships" xmlns:p="http://schemas.openxmlformats.org/presentationml/2006/main">
  <p:tag name="MH" val="20170704192510"/>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1"/>
</p:tagLst>
</file>

<file path=ppt/tags/tag150.xml><?xml version="1.0" encoding="utf-8"?>
<p:tagLst xmlns:a="http://schemas.openxmlformats.org/drawingml/2006/main" xmlns:r="http://schemas.openxmlformats.org/officeDocument/2006/relationships" xmlns:p="http://schemas.openxmlformats.org/presentationml/2006/main">
  <p:tag name="MH" val="20170704192510"/>
  <p:tag name="MH_LIBRARY" val="GRAPHIC"/>
  <p:tag name="MH_TYPE" val="Other"/>
  <p:tag name="MH_ORDER" val="2"/>
</p:tagLst>
</file>

<file path=ppt/tags/tag151.xml><?xml version="1.0" encoding="utf-8"?>
<p:tagLst xmlns:a="http://schemas.openxmlformats.org/drawingml/2006/main" xmlns:r="http://schemas.openxmlformats.org/officeDocument/2006/relationships" xmlns:p="http://schemas.openxmlformats.org/presentationml/2006/main">
  <p:tag name="MH" val="20170704192510"/>
  <p:tag name="MH_LIBRARY" val="GRAPHIC"/>
  <p:tag name="MH_TYPE" val="Other"/>
  <p:tag name="MH_ORDER" val="3"/>
</p:tagLst>
</file>

<file path=ppt/tags/tag152.xml><?xml version="1.0" encoding="utf-8"?>
<p:tagLst xmlns:a="http://schemas.openxmlformats.org/drawingml/2006/main" xmlns:r="http://schemas.openxmlformats.org/officeDocument/2006/relationships" xmlns:p="http://schemas.openxmlformats.org/presentationml/2006/main">
  <p:tag name="MH" val="20170704192510"/>
  <p:tag name="MH_LIBRARY" val="GRAPHIC"/>
  <p:tag name="MH_TYPE" val="Other"/>
  <p:tag name="MH_ORDER" val="4"/>
</p:tagLst>
</file>

<file path=ppt/tags/tag153.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TuWHP#"/>
  <p:tag name="MH_LAYOUT" val="SubTitleText"/>
  <p:tag name="MH" val="20170704192549"/>
  <p:tag name="MH_LIBRARY" val="GRAPHIC"/>
</p:tagLst>
</file>

<file path=ppt/tags/tag154.xml><?xml version="1.0" encoding="utf-8"?>
<p:tagLst xmlns:a="http://schemas.openxmlformats.org/drawingml/2006/main" xmlns:r="http://schemas.openxmlformats.org/officeDocument/2006/relationships" xmlns:p="http://schemas.openxmlformats.org/presentationml/2006/main">
  <p:tag name="MH" val="20170704192549"/>
  <p:tag name="MH_LIBRARY" val="GRAPHIC"/>
  <p:tag name="MH_TYPE" val="Other"/>
  <p:tag name="MH_ORDER" val="1"/>
</p:tagLst>
</file>

<file path=ppt/tags/tag155.xml><?xml version="1.0" encoding="utf-8"?>
<p:tagLst xmlns:a="http://schemas.openxmlformats.org/drawingml/2006/main" xmlns:r="http://schemas.openxmlformats.org/officeDocument/2006/relationships" xmlns:p="http://schemas.openxmlformats.org/presentationml/2006/main">
  <p:tag name="MH" val="20170704192549"/>
  <p:tag name="MH_LIBRARY" val="GRAPHIC"/>
  <p:tag name="MH_TYPE" val="Other"/>
  <p:tag name="MH_ORDER" val="2"/>
</p:tagLst>
</file>

<file path=ppt/tags/tag156.xml><?xml version="1.0" encoding="utf-8"?>
<p:tagLst xmlns:a="http://schemas.openxmlformats.org/drawingml/2006/main" xmlns:r="http://schemas.openxmlformats.org/officeDocument/2006/relationships" xmlns:p="http://schemas.openxmlformats.org/presentationml/2006/main">
  <p:tag name="MH" val="20170704192549"/>
  <p:tag name="MH_LIBRARY" val="GRAPHIC"/>
  <p:tag name="MH_TYPE" val="Other"/>
  <p:tag name="MH_ORDER" val="3"/>
</p:tagLst>
</file>

<file path=ppt/tags/tag157.xml><?xml version="1.0" encoding="utf-8"?>
<p:tagLst xmlns:a="http://schemas.openxmlformats.org/drawingml/2006/main" xmlns:r="http://schemas.openxmlformats.org/officeDocument/2006/relationships" xmlns:p="http://schemas.openxmlformats.org/presentationml/2006/main">
  <p:tag name="MH" val="20170704192549"/>
  <p:tag name="MH_LIBRARY" val="GRAPHIC"/>
  <p:tag name="MH_TYPE" val="Other"/>
  <p:tag name="MH_ORDER" val="4"/>
</p:tagLst>
</file>

<file path=ppt/tags/tag158.xml><?xml version="1.0" encoding="utf-8"?>
<p:tagLst xmlns:a="http://schemas.openxmlformats.org/drawingml/2006/main" xmlns:r="http://schemas.openxmlformats.org/officeDocument/2006/relationships" xmlns:p="http://schemas.openxmlformats.org/presentationml/2006/main">
  <p:tag name="MH" val="20170704192549"/>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Desc"/>
  <p:tag name="MH" val="20170704192109"/>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4192338"/>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12"/>
</p:tagLst>
</file>

<file path=ppt/tags/tag22.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10"/>
</p:tagLst>
</file>

<file path=ppt/tags/tag30.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9"/>
</p:tagLst>
</file>

<file path=ppt/tags/tag31.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70704192109"/>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70704192125"/>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SubTitle"/>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SubTitle"/>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SubTitle"/>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SubTitle"/>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11"/>
</p:tagLst>
</file>

<file path=ppt/tags/tag40.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Other"/>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Other"/>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70704192125"/>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4192147"/>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9"/>
</p:tagLst>
</file>

<file path=ppt/tags/tag47.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12"/>
</p:tagLst>
</file>

<file path=ppt/tags/tag50.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5"/>
</p:tagLst>
</file>

<file path=ppt/tags/tag52.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6"/>
</p:tagLst>
</file>

<file path=ppt/tags/tag53.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7"/>
</p:tagLst>
</file>

<file path=ppt/tags/tag54.xml><?xml version="1.0" encoding="utf-8"?>
<p:tagLst xmlns:a="http://schemas.openxmlformats.org/drawingml/2006/main" xmlns:r="http://schemas.openxmlformats.org/officeDocument/2006/relationships" xmlns:p="http://schemas.openxmlformats.org/presentationml/2006/main">
  <p:tag name="MH" val="20170704192147"/>
  <p:tag name="MH_LIBRARY" val="GRAPHIC"/>
  <p:tag name="MH_TYPE" val="Other"/>
  <p:tag name="MH_ORDER" val="8"/>
</p:tagLst>
</file>

<file path=ppt/tags/tag55.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
  <p:tag name="MH" val="20170704192254"/>
  <p:tag name="MH_LIBRARY" val="GRAPHIC"/>
</p:tagLst>
</file>

<file path=ppt/tags/tag56.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Other"/>
  <p:tag name="MH_ORDER" val="6"/>
</p:tagLst>
</file>

<file path=ppt/tags/tag57.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SubTitle"/>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Other"/>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SubTitle"/>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Title"/>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Other"/>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Other"/>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SubTitle"/>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70704192254"/>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Desc"/>
  <p:tag name="MH" val="20170704192302"/>
  <p:tag name="MH_LIBRARY" val="GRAPHIC"/>
</p:tagLst>
</file>

<file path=ppt/tags/tag69.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7"/>
</p:tagLst>
</file>

<file path=ppt/tags/tag70.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SubTitl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SubTitle"/>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SubTitle"/>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SubTitle"/>
  <p:tag name="MH_ORDER" val="4"/>
</p:tagLst>
</file>

<file path=ppt/tags/tag75.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SubTitle"/>
  <p:tag name="MH_ORDER" val="5"/>
</p:tagLst>
</file>

<file path=ppt/tags/tag76.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SubTitle"/>
  <p:tag name="MH_ORDER" val="6"/>
</p:tagLst>
</file>

<file path=ppt/tags/tag77.xml><?xml version="1.0" encoding="utf-8"?>
<p:tagLst xmlns:a="http://schemas.openxmlformats.org/drawingml/2006/main" xmlns:r="http://schemas.openxmlformats.org/officeDocument/2006/relationships" xmlns:p="http://schemas.openxmlformats.org/presentationml/2006/main">
  <p:tag name="MH" val="20170704192302"/>
  <p:tag name="MH_LIBRARY" val="GRAPHIC"/>
  <p:tag name="MH_TYPE" val="Other"/>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XunHChF#"/>
  <p:tag name="MH_LAYOUT" val="SubTitleDesc"/>
  <p:tag name="MH" val="20170704192157"/>
  <p:tag name="MH_LIBRARY" val="GRAPHIC"/>
</p:tagLst>
</file>

<file path=ppt/tags/tag79.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8"/>
</p:tagLst>
</file>

<file path=ppt/tags/tag80.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Other"/>
  <p:tag name="MH_ORDER" val="2"/>
</p:tagLst>
</file>

<file path=ppt/tags/tag81.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SubTitle"/>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SubTitle"/>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SubTitle"/>
  <p:tag name="MH_ORDER" val="3"/>
</p:tagLst>
</file>

<file path=ppt/tags/tag84.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SubTitle"/>
  <p:tag name="MH_ORDER" val="4"/>
</p:tagLst>
</file>

<file path=ppt/tags/tag85.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SubTitle"/>
  <p:tag name="MH_ORDER" val="5"/>
</p:tagLst>
</file>

<file path=ppt/tags/tag86.xml><?xml version="1.0" encoding="utf-8"?>
<p:tagLst xmlns:a="http://schemas.openxmlformats.org/drawingml/2006/main" xmlns:r="http://schemas.openxmlformats.org/officeDocument/2006/relationships" xmlns:p="http://schemas.openxmlformats.org/presentationml/2006/main">
  <p:tag name="MH" val="20170704192157"/>
  <p:tag name="MH_LIBRARY" val="GRAPHIC"/>
  <p:tag name="MH_TYPE" val="SubTitle"/>
  <p:tag name="MH_ORDER" val="6"/>
</p:tagLst>
</file>

<file path=ppt/tags/tag8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704192308"/>
  <p:tag name="MH_LIBRARY" val="GRAPHIC"/>
</p:tagLst>
</file>

<file path=ppt/tags/tag88.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Other"/>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04192338"/>
  <p:tag name="MH_LIBRARY" val="GRAPHIC"/>
  <p:tag name="MH_TYPE" val="Other"/>
  <p:tag name="MH_ORDER" val="9"/>
</p:tagLst>
</file>

<file path=ppt/tags/tag90.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SubTitle"/>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Other"/>
  <p:tag name="MH_ORDER" val="4"/>
</p:tagLst>
</file>

<file path=ppt/tags/tag93.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SubTitle"/>
  <p:tag name="MH_ORDER" val="3"/>
</p:tagLst>
</file>

<file path=ppt/tags/tag94.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Other"/>
  <p:tag name="MH_ORDER" val="5"/>
</p:tagLst>
</file>

<file path=ppt/tags/tag95.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SubTitle"/>
  <p:tag name="MH_ORDER" val="2"/>
</p:tagLst>
</file>

<file path=ppt/tags/tag96.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Other"/>
  <p:tag name="MH_ORDER" val="6"/>
</p:tagLst>
</file>

<file path=ppt/tags/tag97.xml><?xml version="1.0" encoding="utf-8"?>
<p:tagLst xmlns:a="http://schemas.openxmlformats.org/drawingml/2006/main" xmlns:r="http://schemas.openxmlformats.org/officeDocument/2006/relationships" xmlns:p="http://schemas.openxmlformats.org/presentationml/2006/main">
  <p:tag name="MH" val="20170704192308"/>
  <p:tag name="MH_LIBRARY" val="GRAPHIC"/>
  <p:tag name="MH_TYPE" val="SubTitle"/>
  <p:tag name="MH_ORDER" val="4"/>
</p:tagLst>
</file>

<file path=ppt/tags/tag9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4192318"/>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70704192318"/>
  <p:tag name="MH_LIBRARY" val="GRAPHIC"/>
  <p:tag name="MH_TYPE" val="Other"/>
  <p:tag name="MH_ORDER" val="7"/>
</p:tagLst>
</file>

<file path=ppt/theme/theme1.xml><?xml version="1.0" encoding="utf-8"?>
<a:theme xmlns:a="http://schemas.openxmlformats.org/drawingml/2006/main" name="https://www.freeppt7.com">
  <a:themeElements>
    <a:clrScheme name="自定义 49">
      <a:dk1>
        <a:sysClr val="windowText" lastClr="000000"/>
      </a:dk1>
      <a:lt1>
        <a:sysClr val="window" lastClr="FFFFFF"/>
      </a:lt1>
      <a:dk2>
        <a:srgbClr val="44546A"/>
      </a:dk2>
      <a:lt2>
        <a:srgbClr val="E7E6E6"/>
      </a:lt2>
      <a:accent1>
        <a:srgbClr val="FF99B2"/>
      </a:accent1>
      <a:accent2>
        <a:srgbClr val="E6A857"/>
      </a:accent2>
      <a:accent3>
        <a:srgbClr val="706F96"/>
      </a:accent3>
      <a:accent4>
        <a:srgbClr val="66A836"/>
      </a:accent4>
      <a:accent5>
        <a:srgbClr val="3DA3A6"/>
      </a:accent5>
      <a:accent6>
        <a:srgbClr val="D6D6D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152</TotalTime>
  <Words>1338</Words>
  <Application>Microsoft Office PowerPoint</Application>
  <PresentationFormat>宽屏</PresentationFormat>
  <Paragraphs>212</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等线</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
  <cp:lastModifiedBy>之灵 宇</cp:lastModifiedBy>
  <cp:revision>52</cp:revision>
  <dcterms:created xsi:type="dcterms:W3CDTF">2017-07-04T10:52:42Z</dcterms:created>
  <dcterms:modified xsi:type="dcterms:W3CDTF">2019-08-02T07:19:56Z</dcterms:modified>
</cp:coreProperties>
</file>