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37"/>
  </p:notesMasterIdLst>
  <p:handoutMasterIdLst>
    <p:handoutMasterId r:id="rId38"/>
  </p:handoutMasterIdLst>
  <p:sldIdLst>
    <p:sldId id="256" r:id="rId4"/>
    <p:sldId id="261" r:id="rId5"/>
    <p:sldId id="264" r:id="rId6"/>
    <p:sldId id="262" r:id="rId7"/>
    <p:sldId id="265" r:id="rId8"/>
    <p:sldId id="270" r:id="rId9"/>
    <p:sldId id="273" r:id="rId10"/>
    <p:sldId id="275" r:id="rId11"/>
    <p:sldId id="298" r:id="rId12"/>
    <p:sldId id="277" r:id="rId13"/>
    <p:sldId id="278" r:id="rId14"/>
    <p:sldId id="269" r:id="rId15"/>
    <p:sldId id="288" r:id="rId16"/>
    <p:sldId id="305" r:id="rId17"/>
    <p:sldId id="292" r:id="rId18"/>
    <p:sldId id="279" r:id="rId19"/>
    <p:sldId id="302" r:id="rId20"/>
    <p:sldId id="274" r:id="rId21"/>
    <p:sldId id="304" r:id="rId22"/>
    <p:sldId id="290" r:id="rId23"/>
    <p:sldId id="289" r:id="rId24"/>
    <p:sldId id="303" r:id="rId25"/>
    <p:sldId id="297" r:id="rId26"/>
    <p:sldId id="300" r:id="rId27"/>
    <p:sldId id="295" r:id="rId28"/>
    <p:sldId id="293" r:id="rId29"/>
    <p:sldId id="299" r:id="rId30"/>
    <p:sldId id="276" r:id="rId31"/>
    <p:sldId id="301" r:id="rId32"/>
    <p:sldId id="291" r:id="rId33"/>
    <p:sldId id="271" r:id="rId34"/>
    <p:sldId id="294" r:id="rId35"/>
    <p:sldId id="272" r:id="rId3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D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636" y="90"/>
      </p:cViewPr>
      <p:guideLst>
        <p:guide orient="horz" pos="18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47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B2-4BCF-8AE9-32DD3D98E4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B2-4BCF-8AE9-32DD3D98E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068672"/>
        <c:axId val="151070208"/>
      </c:barChart>
      <c:catAx>
        <c:axId val="15106867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51070208"/>
        <c:crosses val="autoZero"/>
        <c:auto val="1"/>
        <c:lblAlgn val="ctr"/>
        <c:lblOffset val="100"/>
        <c:noMultiLvlLbl val="0"/>
      </c:catAx>
      <c:valAx>
        <c:axId val="15107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151068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1698-49C1-B45D-78573DCF0288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698-49C1-B45D-78573DCF0288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98-49C1-B45D-78573DCF0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E945-4BE6-9EEE-33EB5271D6A0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945-4BE6-9EEE-33EB5271D6A0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45-4BE6-9EEE-33EB5271D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DCC-4B3A-8CE6-6ACAC8A5714B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6DCC-4B3A-8CE6-6ACAC8A5714B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CC-4B3A-8CE6-6ACAC8A57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0AE8-4DCF-ACA3-072C030A954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0AE8-4DCF-ACA3-072C030A954A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E8-4DCF-ACA3-072C030A9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8FEF09C3-5432-4DA0-9890-3050357C5E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227E202-B8C5-4411-9AB9-001230F36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C0FA2-A713-4856-8F75-7FAFAF357361}" type="datetimeFigureOut">
              <a:rPr lang="ko-KR" altLang="en-US" smtClean="0"/>
              <a:t>2019-08-05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05FDCCD-9920-4087-A8EF-840D6BF967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B30773E-42C5-4B13-84D2-DE05FB0C34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52E6A-8C14-4F5B-B0CB-3A4FCBC8D1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79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866FF-EA9A-44BA-8DB2-FB8E70490571}" type="datetimeFigureOut">
              <a:rPr lang="ko-KR" altLang="en-US" smtClean="0"/>
              <a:t>2019-08-05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89A33-A361-4541-B6A7-456994CC0C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56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4642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818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9268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49293" y="1563638"/>
            <a:ext cx="3845416" cy="108012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49145" y="2634232"/>
            <a:ext cx="3845416" cy="799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3116" y="843558"/>
            <a:ext cx="8077768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031416" y="2475359"/>
            <a:ext cx="1062118" cy="106211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12160" y="0"/>
            <a:ext cx="313184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131840" y="0"/>
            <a:ext cx="288032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3221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244000" y="0"/>
            <a:ext cx="900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811908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477595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916268" y="0"/>
            <a:ext cx="900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730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29444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644008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429444" y="2912740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644464" y="2912740"/>
            <a:ext cx="4104000" cy="18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65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83048" y="0"/>
            <a:ext cx="2286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858000" y="698778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83048" y="2578606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298953" y="699542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2579370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159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23528" y="248444"/>
            <a:ext cx="329411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671560" y="1832620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2105640" y="3416796"/>
            <a:ext cx="30779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23528" y="1832620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2105640" y="1832049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3671560" y="248444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314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19175"/>
            <a:ext cx="6011911" cy="305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83453" y="1415430"/>
            <a:ext cx="2834003" cy="21142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7966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4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60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48616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986924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116357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023301"/>
            <a:ext cx="3024336" cy="366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687664" y="1164297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196830" y="1426241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892235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95936" y="2253238"/>
            <a:ext cx="5148064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95936" y="2726814"/>
            <a:ext cx="51480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41932" y="1244876"/>
            <a:ext cx="2693964" cy="2636602"/>
            <a:chOff x="1619672" y="548680"/>
            <a:chExt cx="5904656" cy="5778928"/>
          </a:xfrm>
        </p:grpSpPr>
        <p:sp>
          <p:nvSpPr>
            <p:cNvPr id="9" name="Oval 8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13" name="Straight Connector 12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10579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26818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82754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1065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0381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91680" y="123478"/>
            <a:ext cx="745232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691680" y="699542"/>
            <a:ext cx="745232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29814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700934" y="32249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700934" y="189860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00934" y="347471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658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3" r:id="rId3"/>
    <p:sldLayoutId id="2147483660" r:id="rId4"/>
    <p:sldLayoutId id="2147483661" r:id="rId5"/>
    <p:sldLayoutId id="2147483662" r:id="rId6"/>
    <p:sldLayoutId id="2147483664" r:id="rId7"/>
    <p:sldLayoutId id="2147483655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3" r:id="rId14"/>
    <p:sldLayoutId id="2147483672" r:id="rId15"/>
    <p:sldLayoutId id="2147483671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dirty="0"/>
              <a:t>INSERT THE TITLE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dirty="0"/>
              <a:t>OF YOUR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dirty="0"/>
              <a:t>PRESENTATION HERE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51920" y="3498329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LogoType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Hexagon 3"/>
          <p:cNvSpPr>
            <a:spLocks noChangeAspect="1"/>
          </p:cNvSpPr>
          <p:nvPr/>
        </p:nvSpPr>
        <p:spPr>
          <a:xfrm>
            <a:off x="1547664" y="2462497"/>
            <a:ext cx="1296144" cy="1117365"/>
          </a:xfrm>
          <a:prstGeom prst="hexago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Hexagon 4"/>
          <p:cNvSpPr>
            <a:spLocks noChangeAspect="1"/>
          </p:cNvSpPr>
          <p:nvPr/>
        </p:nvSpPr>
        <p:spPr>
          <a:xfrm>
            <a:off x="3131840" y="2462497"/>
            <a:ext cx="1296144" cy="1117365"/>
          </a:xfrm>
          <a:prstGeom prst="hexagon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Hexagon 5"/>
          <p:cNvSpPr>
            <a:spLocks noChangeAspect="1"/>
          </p:cNvSpPr>
          <p:nvPr/>
        </p:nvSpPr>
        <p:spPr>
          <a:xfrm>
            <a:off x="4716016" y="2462497"/>
            <a:ext cx="1296144" cy="1117365"/>
          </a:xfrm>
          <a:prstGeom prst="hexagon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Hexagon 6"/>
          <p:cNvSpPr>
            <a:spLocks noChangeAspect="1"/>
          </p:cNvSpPr>
          <p:nvPr/>
        </p:nvSpPr>
        <p:spPr>
          <a:xfrm>
            <a:off x="6300192" y="2462497"/>
            <a:ext cx="1296144" cy="1117365"/>
          </a:xfrm>
          <a:prstGeom prst="hexagon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611560" y="1290450"/>
            <a:ext cx="2808312" cy="1091154"/>
            <a:chOff x="952701" y="3409575"/>
            <a:chExt cx="1324654" cy="1091154"/>
          </a:xfrm>
        </p:grpSpPr>
        <p:sp>
          <p:nvSpPr>
            <p:cNvPr id="9" name="TextBox 8"/>
            <p:cNvSpPr txBox="1"/>
            <p:nvPr/>
          </p:nvSpPr>
          <p:spPr>
            <a:xfrm>
              <a:off x="952701" y="3669732"/>
              <a:ext cx="132465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1560" y="3648870"/>
            <a:ext cx="2808312" cy="1091154"/>
            <a:chOff x="952701" y="3409575"/>
            <a:chExt cx="1324654" cy="1091154"/>
          </a:xfrm>
        </p:grpSpPr>
        <p:sp>
          <p:nvSpPr>
            <p:cNvPr id="12" name="TextBox 11"/>
            <p:cNvSpPr txBox="1"/>
            <p:nvPr/>
          </p:nvSpPr>
          <p:spPr>
            <a:xfrm>
              <a:off x="952701" y="3669732"/>
              <a:ext cx="132465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724128" y="1290450"/>
            <a:ext cx="2796680" cy="1091154"/>
            <a:chOff x="952701" y="3409575"/>
            <a:chExt cx="1324654" cy="1091154"/>
          </a:xfrm>
        </p:grpSpPr>
        <p:sp>
          <p:nvSpPr>
            <p:cNvPr id="15" name="TextBox 14"/>
            <p:cNvSpPr txBox="1"/>
            <p:nvPr/>
          </p:nvSpPr>
          <p:spPr>
            <a:xfrm>
              <a:off x="952701" y="3669732"/>
              <a:ext cx="132465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724128" y="3649621"/>
            <a:ext cx="2796680" cy="1091154"/>
            <a:chOff x="952701" y="3409575"/>
            <a:chExt cx="1324654" cy="1091154"/>
          </a:xfrm>
        </p:grpSpPr>
        <p:sp>
          <p:nvSpPr>
            <p:cNvPr id="18" name="TextBox 17"/>
            <p:cNvSpPr txBox="1"/>
            <p:nvPr/>
          </p:nvSpPr>
          <p:spPr>
            <a:xfrm>
              <a:off x="952701" y="3669732"/>
              <a:ext cx="132465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Rectangle 30"/>
          <p:cNvSpPr>
            <a:spLocks noChangeAspect="1"/>
          </p:cNvSpPr>
          <p:nvPr/>
        </p:nvSpPr>
        <p:spPr>
          <a:xfrm>
            <a:off x="2009372" y="2835359"/>
            <a:ext cx="372728" cy="371639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1"/>
          <p:cNvSpPr>
            <a:spLocks noChangeAspect="1"/>
          </p:cNvSpPr>
          <p:nvPr/>
        </p:nvSpPr>
        <p:spPr>
          <a:xfrm>
            <a:off x="5148271" y="2818107"/>
            <a:ext cx="431634" cy="4352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27"/>
          <p:cNvSpPr>
            <a:spLocks noChangeAspect="1"/>
          </p:cNvSpPr>
          <p:nvPr/>
        </p:nvSpPr>
        <p:spPr>
          <a:xfrm>
            <a:off x="3569410" y="2859486"/>
            <a:ext cx="421003" cy="32338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ounded Rectangle 7"/>
          <p:cNvSpPr>
            <a:spLocks noChangeAspect="1"/>
          </p:cNvSpPr>
          <p:nvPr/>
        </p:nvSpPr>
        <p:spPr>
          <a:xfrm>
            <a:off x="6726714" y="2829984"/>
            <a:ext cx="443100" cy="38238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378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079703" y="1958120"/>
            <a:ext cx="2984593" cy="2629854"/>
            <a:chOff x="2851223" y="1466478"/>
            <a:chExt cx="3503465" cy="3087055"/>
          </a:xfrm>
        </p:grpSpPr>
        <p:sp>
          <p:nvSpPr>
            <p:cNvPr id="6" name="Isosceles Triangle 5"/>
            <p:cNvSpPr/>
            <p:nvPr/>
          </p:nvSpPr>
          <p:spPr>
            <a:xfrm rot="10800000">
              <a:off x="3308424" y="2355726"/>
              <a:ext cx="2520280" cy="2172655"/>
            </a:xfrm>
            <a:prstGeom prst="triangle">
              <a:avLst/>
            </a:prstGeom>
            <a:solidFill>
              <a:schemeClr val="accent1">
                <a:alpha val="7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3308423" y="1923678"/>
              <a:ext cx="2520280" cy="2172655"/>
            </a:xfrm>
            <a:prstGeom prst="triangle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111363" y="1466478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851223" y="3639133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440288" y="3639133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Oval 21"/>
            <p:cNvSpPr>
              <a:spLocks noChangeAspect="1"/>
            </p:cNvSpPr>
            <p:nvPr/>
          </p:nvSpPr>
          <p:spPr>
            <a:xfrm>
              <a:off x="4352746" y="1706059"/>
              <a:ext cx="431634" cy="435238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Rounded Rectangle 27"/>
            <p:cNvSpPr>
              <a:spLocks noChangeAspect="1"/>
            </p:cNvSpPr>
            <p:nvPr/>
          </p:nvSpPr>
          <p:spPr>
            <a:xfrm>
              <a:off x="3097921" y="3934640"/>
              <a:ext cx="421003" cy="323386"/>
            </a:xfrm>
            <a:custGeom>
              <a:avLst/>
              <a:gdLst/>
              <a:ahLst/>
              <a:cxnLst/>
              <a:rect l="l" t="t" r="r" b="b"/>
              <a:pathLst>
                <a:path w="3186824" h="2447912">
                  <a:moveTo>
                    <a:pt x="1917737" y="1021643"/>
                  </a:moveTo>
                  <a:cubicBezTo>
                    <a:pt x="2188548" y="1021643"/>
                    <a:pt x="2408083" y="1241178"/>
                    <a:pt x="2408083" y="1511989"/>
                  </a:cubicBezTo>
                  <a:cubicBezTo>
                    <a:pt x="2408083" y="1782800"/>
                    <a:pt x="2188548" y="2002335"/>
                    <a:pt x="1917737" y="2002335"/>
                  </a:cubicBezTo>
                  <a:cubicBezTo>
                    <a:pt x="1646926" y="2002335"/>
                    <a:pt x="1427391" y="1782800"/>
                    <a:pt x="1427391" y="1511989"/>
                  </a:cubicBezTo>
                  <a:cubicBezTo>
                    <a:pt x="1427391" y="1241178"/>
                    <a:pt x="1646926" y="1021643"/>
                    <a:pt x="1917737" y="1021643"/>
                  </a:cubicBezTo>
                  <a:close/>
                  <a:moveTo>
                    <a:pt x="1917737" y="827913"/>
                  </a:moveTo>
                  <a:cubicBezTo>
                    <a:pt x="1539932" y="827913"/>
                    <a:pt x="1233661" y="1134184"/>
                    <a:pt x="1233661" y="1511989"/>
                  </a:cubicBezTo>
                  <a:cubicBezTo>
                    <a:pt x="1233661" y="1889794"/>
                    <a:pt x="1539932" y="2196065"/>
                    <a:pt x="1917737" y="2196065"/>
                  </a:cubicBezTo>
                  <a:cubicBezTo>
                    <a:pt x="2295542" y="2196065"/>
                    <a:pt x="2601813" y="1889794"/>
                    <a:pt x="2601813" y="1511989"/>
                  </a:cubicBezTo>
                  <a:cubicBezTo>
                    <a:pt x="2601813" y="1134184"/>
                    <a:pt x="2295542" y="827913"/>
                    <a:pt x="1917737" y="827913"/>
                  </a:cubicBezTo>
                  <a:close/>
                  <a:moveTo>
                    <a:pt x="1112286" y="675885"/>
                  </a:moveTo>
                  <a:lnTo>
                    <a:pt x="1112286" y="830188"/>
                  </a:lnTo>
                  <a:lnTo>
                    <a:pt x="1328310" y="830188"/>
                  </a:lnTo>
                  <a:lnTo>
                    <a:pt x="1328310" y="675885"/>
                  </a:lnTo>
                  <a:close/>
                  <a:moveTo>
                    <a:pt x="2586084" y="626422"/>
                  </a:moveTo>
                  <a:lnTo>
                    <a:pt x="2586084" y="830188"/>
                  </a:lnTo>
                  <a:lnTo>
                    <a:pt x="3001340" y="830188"/>
                  </a:lnTo>
                  <a:lnTo>
                    <a:pt x="3001340" y="626422"/>
                  </a:lnTo>
                  <a:close/>
                  <a:moveTo>
                    <a:pt x="1593701" y="108218"/>
                  </a:moveTo>
                  <a:lnTo>
                    <a:pt x="1593701" y="432905"/>
                  </a:lnTo>
                  <a:lnTo>
                    <a:pt x="2241773" y="432905"/>
                  </a:lnTo>
                  <a:lnTo>
                    <a:pt x="2241773" y="108218"/>
                  </a:lnTo>
                  <a:close/>
                  <a:moveTo>
                    <a:pt x="1452512" y="0"/>
                  </a:moveTo>
                  <a:lnTo>
                    <a:pt x="2382963" y="0"/>
                  </a:lnTo>
                  <a:cubicBezTo>
                    <a:pt x="2433311" y="0"/>
                    <a:pt x="2474127" y="40816"/>
                    <a:pt x="2474127" y="91164"/>
                  </a:cubicBezTo>
                  <a:lnTo>
                    <a:pt x="2474127" y="432905"/>
                  </a:lnTo>
                  <a:lnTo>
                    <a:pt x="2933014" y="432905"/>
                  </a:lnTo>
                  <a:cubicBezTo>
                    <a:pt x="3073189" y="432905"/>
                    <a:pt x="3186824" y="546540"/>
                    <a:pt x="3186824" y="686715"/>
                  </a:cubicBezTo>
                  <a:lnTo>
                    <a:pt x="3186824" y="2194102"/>
                  </a:lnTo>
                  <a:cubicBezTo>
                    <a:pt x="3186824" y="2334277"/>
                    <a:pt x="3073189" y="2447912"/>
                    <a:pt x="2933014" y="2447912"/>
                  </a:cubicBezTo>
                  <a:lnTo>
                    <a:pt x="253810" y="2447912"/>
                  </a:lnTo>
                  <a:cubicBezTo>
                    <a:pt x="113635" y="2447912"/>
                    <a:pt x="0" y="2334277"/>
                    <a:pt x="0" y="2194102"/>
                  </a:cubicBezTo>
                  <a:lnTo>
                    <a:pt x="0" y="686715"/>
                  </a:lnTo>
                  <a:cubicBezTo>
                    <a:pt x="0" y="546540"/>
                    <a:pt x="113635" y="432905"/>
                    <a:pt x="253810" y="432905"/>
                  </a:cubicBezTo>
                  <a:lnTo>
                    <a:pt x="307082" y="432905"/>
                  </a:lnTo>
                  <a:lnTo>
                    <a:pt x="307082" y="313169"/>
                  </a:lnTo>
                  <a:cubicBezTo>
                    <a:pt x="307082" y="287995"/>
                    <a:pt x="327490" y="267587"/>
                    <a:pt x="352664" y="267587"/>
                  </a:cubicBezTo>
                  <a:lnTo>
                    <a:pt x="817888" y="267587"/>
                  </a:lnTo>
                  <a:cubicBezTo>
                    <a:pt x="843062" y="267587"/>
                    <a:pt x="863470" y="287995"/>
                    <a:pt x="863470" y="313169"/>
                  </a:cubicBezTo>
                  <a:lnTo>
                    <a:pt x="863470" y="432905"/>
                  </a:lnTo>
                  <a:lnTo>
                    <a:pt x="1361348" y="432905"/>
                  </a:lnTo>
                  <a:lnTo>
                    <a:pt x="1361348" y="91164"/>
                  </a:lnTo>
                  <a:cubicBezTo>
                    <a:pt x="1361348" y="40816"/>
                    <a:pt x="1402164" y="0"/>
                    <a:pt x="14525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Rounded Rectangle 7"/>
            <p:cNvSpPr>
              <a:spLocks noChangeAspect="1"/>
            </p:cNvSpPr>
            <p:nvPr/>
          </p:nvSpPr>
          <p:spPr>
            <a:xfrm>
              <a:off x="5675938" y="3905138"/>
              <a:ext cx="443100" cy="382389"/>
            </a:xfrm>
            <a:custGeom>
              <a:avLst/>
              <a:gdLst/>
              <a:ahLst/>
              <a:cxnLst/>
              <a:rect l="l" t="t" r="r" b="b"/>
              <a:pathLst>
                <a:path w="3240006" h="2796091">
                  <a:moveTo>
                    <a:pt x="686867" y="612319"/>
                  </a:moveTo>
                  <a:cubicBezTo>
                    <a:pt x="611281" y="612319"/>
                    <a:pt x="550007" y="673593"/>
                    <a:pt x="550007" y="749179"/>
                  </a:cubicBezTo>
                  <a:cubicBezTo>
                    <a:pt x="550007" y="824765"/>
                    <a:pt x="611281" y="886039"/>
                    <a:pt x="686867" y="886039"/>
                  </a:cubicBezTo>
                  <a:cubicBezTo>
                    <a:pt x="762453" y="886039"/>
                    <a:pt x="823727" y="824765"/>
                    <a:pt x="823727" y="749179"/>
                  </a:cubicBezTo>
                  <a:cubicBezTo>
                    <a:pt x="823727" y="673593"/>
                    <a:pt x="762453" y="612319"/>
                    <a:pt x="686867" y="612319"/>
                  </a:cubicBezTo>
                  <a:close/>
                  <a:moveTo>
                    <a:pt x="1587500" y="281447"/>
                  </a:moveTo>
                  <a:cubicBezTo>
                    <a:pt x="1432061" y="281447"/>
                    <a:pt x="1306053" y="407455"/>
                    <a:pt x="1306053" y="562894"/>
                  </a:cubicBezTo>
                  <a:cubicBezTo>
                    <a:pt x="1306053" y="718333"/>
                    <a:pt x="1432061" y="844341"/>
                    <a:pt x="1587500" y="844341"/>
                  </a:cubicBezTo>
                  <a:cubicBezTo>
                    <a:pt x="1742939" y="844341"/>
                    <a:pt x="1868947" y="718333"/>
                    <a:pt x="1868947" y="562894"/>
                  </a:cubicBezTo>
                  <a:cubicBezTo>
                    <a:pt x="1868947" y="407455"/>
                    <a:pt x="1742939" y="281447"/>
                    <a:pt x="1587500" y="281447"/>
                  </a:cubicBezTo>
                  <a:close/>
                  <a:moveTo>
                    <a:pt x="1587500" y="0"/>
                  </a:moveTo>
                  <a:cubicBezTo>
                    <a:pt x="1898378" y="0"/>
                    <a:pt x="2150394" y="252016"/>
                    <a:pt x="2150394" y="562894"/>
                  </a:cubicBezTo>
                  <a:cubicBezTo>
                    <a:pt x="2150394" y="786167"/>
                    <a:pt x="2020401" y="979078"/>
                    <a:pt x="1831095" y="1068260"/>
                  </a:cubicBezTo>
                  <a:lnTo>
                    <a:pt x="2215710" y="1068260"/>
                  </a:lnTo>
                  <a:cubicBezTo>
                    <a:pt x="2374756" y="1068260"/>
                    <a:pt x="2503688" y="1197192"/>
                    <a:pt x="2503688" y="1356238"/>
                  </a:cubicBezTo>
                  <a:lnTo>
                    <a:pt x="2503688" y="1474975"/>
                  </a:lnTo>
                  <a:lnTo>
                    <a:pt x="2656086" y="1474975"/>
                  </a:lnTo>
                  <a:cubicBezTo>
                    <a:pt x="2692420" y="1474975"/>
                    <a:pt x="2722815" y="1500405"/>
                    <a:pt x="2728975" y="1534767"/>
                  </a:cubicBezTo>
                  <a:lnTo>
                    <a:pt x="3240006" y="1109804"/>
                  </a:lnTo>
                  <a:lnTo>
                    <a:pt x="3240006" y="2754548"/>
                  </a:lnTo>
                  <a:lnTo>
                    <a:pt x="2728975" y="2329585"/>
                  </a:lnTo>
                  <a:cubicBezTo>
                    <a:pt x="2722815" y="2363946"/>
                    <a:pt x="2692420" y="2389375"/>
                    <a:pt x="2656086" y="2389375"/>
                  </a:cubicBezTo>
                  <a:lnTo>
                    <a:pt x="2503688" y="2389375"/>
                  </a:lnTo>
                  <a:lnTo>
                    <a:pt x="2503688" y="2508113"/>
                  </a:lnTo>
                  <a:cubicBezTo>
                    <a:pt x="2503688" y="2667159"/>
                    <a:pt x="2374756" y="2796091"/>
                    <a:pt x="2215710" y="2796091"/>
                  </a:cubicBezTo>
                  <a:lnTo>
                    <a:pt x="287978" y="2796091"/>
                  </a:lnTo>
                  <a:cubicBezTo>
                    <a:pt x="128932" y="2796091"/>
                    <a:pt x="0" y="2667159"/>
                    <a:pt x="0" y="2508113"/>
                  </a:cubicBezTo>
                  <a:lnTo>
                    <a:pt x="0" y="1356238"/>
                  </a:lnTo>
                  <a:cubicBezTo>
                    <a:pt x="0" y="1197192"/>
                    <a:pt x="128932" y="1068260"/>
                    <a:pt x="287978" y="1068260"/>
                  </a:cubicBezTo>
                  <a:lnTo>
                    <a:pt x="544513" y="1068260"/>
                  </a:lnTo>
                  <a:cubicBezTo>
                    <a:pt x="422089" y="1014226"/>
                    <a:pt x="336949" y="891645"/>
                    <a:pt x="336949" y="749179"/>
                  </a:cubicBezTo>
                  <a:cubicBezTo>
                    <a:pt x="336949" y="555925"/>
                    <a:pt x="493613" y="399261"/>
                    <a:pt x="686867" y="399261"/>
                  </a:cubicBezTo>
                  <a:cubicBezTo>
                    <a:pt x="880121" y="399261"/>
                    <a:pt x="1036785" y="555925"/>
                    <a:pt x="1036785" y="749179"/>
                  </a:cubicBezTo>
                  <a:cubicBezTo>
                    <a:pt x="1036785" y="891645"/>
                    <a:pt x="951645" y="1014226"/>
                    <a:pt x="829222" y="1068260"/>
                  </a:cubicBezTo>
                  <a:lnTo>
                    <a:pt x="1343906" y="1068260"/>
                  </a:lnTo>
                  <a:cubicBezTo>
                    <a:pt x="1154600" y="979078"/>
                    <a:pt x="1024606" y="786167"/>
                    <a:pt x="1024606" y="562894"/>
                  </a:cubicBezTo>
                  <a:cubicBezTo>
                    <a:pt x="1024606" y="252016"/>
                    <a:pt x="1276622" y="0"/>
                    <a:pt x="15875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1520" y="3825502"/>
            <a:ext cx="2473152" cy="906488"/>
            <a:chOff x="952701" y="3409575"/>
            <a:chExt cx="1324654" cy="906488"/>
          </a:xfrm>
        </p:grpSpPr>
        <p:sp>
          <p:nvSpPr>
            <p:cNvPr id="14" name="TextBox 13"/>
            <p:cNvSpPr txBox="1"/>
            <p:nvPr/>
          </p:nvSpPr>
          <p:spPr>
            <a:xfrm>
              <a:off x="952701" y="3669732"/>
              <a:ext cx="1324654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444208" y="3825502"/>
            <a:ext cx="2473152" cy="906488"/>
            <a:chOff x="952701" y="3409575"/>
            <a:chExt cx="1324654" cy="906488"/>
          </a:xfrm>
        </p:grpSpPr>
        <p:sp>
          <p:nvSpPr>
            <p:cNvPr id="17" name="TextBox 16"/>
            <p:cNvSpPr txBox="1"/>
            <p:nvPr/>
          </p:nvSpPr>
          <p:spPr>
            <a:xfrm>
              <a:off x="952701" y="3669732"/>
              <a:ext cx="1324654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862858" y="1213874"/>
            <a:ext cx="3413510" cy="721822"/>
            <a:chOff x="952701" y="3409575"/>
            <a:chExt cx="1324654" cy="721822"/>
          </a:xfrm>
        </p:grpSpPr>
        <p:sp>
          <p:nvSpPr>
            <p:cNvPr id="20" name="TextBox 19"/>
            <p:cNvSpPr txBox="1"/>
            <p:nvPr/>
          </p:nvSpPr>
          <p:spPr>
            <a:xfrm>
              <a:off x="952701" y="3669732"/>
              <a:ext cx="1324654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356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1"/>
                </a:solidFill>
              </a:rPr>
              <a:t>Portfolio</a:t>
            </a:r>
            <a:r>
              <a:rPr lang="en-US" altLang="ko-KR" b="1" dirty="0">
                <a:solidFill>
                  <a:srgbClr val="D15A12"/>
                </a:solidFill>
              </a:rPr>
              <a:t>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649225" y="3544233"/>
            <a:ext cx="1742313" cy="1227512"/>
            <a:chOff x="2113657" y="4283314"/>
            <a:chExt cx="3647460" cy="1227512"/>
          </a:xfrm>
        </p:grpSpPr>
        <p:sp>
          <p:nvSpPr>
            <p:cNvPr id="10" name="TextBox 9"/>
            <p:cNvSpPr txBox="1"/>
            <p:nvPr/>
          </p:nvSpPr>
          <p:spPr>
            <a:xfrm>
              <a:off x="2113657" y="4495163"/>
              <a:ext cx="3647458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r>
                <a:rPr lang="en-US" altLang="ko-KR" sz="1200" baseline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and appeal to your Presentations. 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9552" y="3544233"/>
            <a:ext cx="1742313" cy="1227512"/>
            <a:chOff x="2113657" y="4283314"/>
            <a:chExt cx="3647460" cy="1227512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495163"/>
              <a:ext cx="3647458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r>
                <a:rPr lang="en-US" altLang="ko-KR" sz="1200" baseline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and appeal to your Presentations.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58898" y="3544233"/>
            <a:ext cx="1742313" cy="1227512"/>
            <a:chOff x="2113657" y="4283314"/>
            <a:chExt cx="3647460" cy="1227512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495163"/>
              <a:ext cx="3647458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r>
                <a:rPr lang="en-US" altLang="ko-KR" sz="1200" baseline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and appeal to your Presentations.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868571" y="3544233"/>
            <a:ext cx="1742313" cy="1227512"/>
            <a:chOff x="2113657" y="4283314"/>
            <a:chExt cx="3647460" cy="1227512"/>
          </a:xfrm>
        </p:grpSpPr>
        <p:sp>
          <p:nvSpPr>
            <p:cNvPr id="19" name="TextBox 18"/>
            <p:cNvSpPr txBox="1"/>
            <p:nvPr/>
          </p:nvSpPr>
          <p:spPr>
            <a:xfrm>
              <a:off x="2113657" y="4495163"/>
              <a:ext cx="3647458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r>
                <a:rPr lang="en-US" altLang="ko-KR" sz="1200" baseline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and appeal to your Presentations. 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4A8927EB-F685-4266-9062-368ABD9DF5C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id="{21FAB262-2A21-4704-8E9C-4A33A49C9D01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330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253980" y="2658616"/>
            <a:ext cx="1322851" cy="858180"/>
            <a:chOff x="2113657" y="4283314"/>
            <a:chExt cx="3647460" cy="858180"/>
          </a:xfrm>
        </p:grpSpPr>
        <p:sp>
          <p:nvSpPr>
            <p:cNvPr id="5" name="TextBox 4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262547" y="2658616"/>
            <a:ext cx="1322851" cy="858180"/>
            <a:chOff x="2113657" y="4283314"/>
            <a:chExt cx="3647460" cy="858180"/>
          </a:xfrm>
        </p:grpSpPr>
        <p:sp>
          <p:nvSpPr>
            <p:cNvPr id="8" name="TextBox 7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437062" y="2692566"/>
            <a:ext cx="89572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4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8116" y="2692566"/>
            <a:ext cx="89572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4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44902" y="3701219"/>
            <a:ext cx="1322851" cy="858180"/>
            <a:chOff x="2113657" y="4283314"/>
            <a:chExt cx="3647460" cy="85818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253469" y="3701219"/>
            <a:ext cx="1322851" cy="858180"/>
            <a:chOff x="2113657" y="4283314"/>
            <a:chExt cx="3647460" cy="858180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427984" y="3735169"/>
            <a:ext cx="89572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4"/>
                </a:solidFill>
                <a:cs typeface="Arial" pitchFamily="34" charset="0"/>
              </a:rPr>
              <a:t>03</a:t>
            </a:r>
            <a:endParaRPr lang="ko-KR" altLang="en-US" sz="40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69038" y="3735169"/>
            <a:ext cx="89572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3"/>
                </a:solidFill>
                <a:cs typeface="Arial" pitchFamily="34" charset="0"/>
              </a:rPr>
              <a:t>04</a:t>
            </a:r>
            <a:endParaRPr lang="ko-KR" altLang="en-US" sz="40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670258" y="1627438"/>
            <a:ext cx="4059155" cy="741943"/>
            <a:chOff x="6228184" y="1749861"/>
            <a:chExt cx="2592288" cy="741943"/>
          </a:xfrm>
        </p:grpSpPr>
        <p:sp>
          <p:nvSpPr>
            <p:cNvPr id="21" name="TextBox 20"/>
            <p:cNvSpPr txBox="1"/>
            <p:nvPr/>
          </p:nvSpPr>
          <p:spPr>
            <a:xfrm>
              <a:off x="6228184" y="2030139"/>
              <a:ext cx="2592288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Freeform 15"/>
          <p:cNvSpPr>
            <a:spLocks noEditPoints="1"/>
          </p:cNvSpPr>
          <p:nvPr/>
        </p:nvSpPr>
        <p:spPr bwMode="auto">
          <a:xfrm>
            <a:off x="662261" y="1173328"/>
            <a:ext cx="3389176" cy="3746362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bg1">
              <a:lumMod val="85000"/>
              <a:alpha val="60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9" name="Oval 28"/>
          <p:cNvSpPr/>
          <p:nvPr/>
        </p:nvSpPr>
        <p:spPr>
          <a:xfrm>
            <a:off x="1763688" y="2602396"/>
            <a:ext cx="798056" cy="79805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3359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927455" y="4052871"/>
            <a:ext cx="302443" cy="523402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18"/>
          <p:cNvSpPr/>
          <p:nvPr/>
        </p:nvSpPr>
        <p:spPr>
          <a:xfrm>
            <a:off x="806781" y="4059122"/>
            <a:ext cx="643030" cy="51090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1583880" y="3954518"/>
            <a:ext cx="1209506" cy="720109"/>
            <a:chOff x="1472558" y="998559"/>
            <a:chExt cx="2765965" cy="720109"/>
          </a:xfrm>
        </p:grpSpPr>
        <p:sp>
          <p:nvSpPr>
            <p:cNvPr id="11" name="TextBox 1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63967" y="3954518"/>
            <a:ext cx="1209506" cy="720109"/>
            <a:chOff x="1472558" y="998559"/>
            <a:chExt cx="2765965" cy="720109"/>
          </a:xfrm>
        </p:grpSpPr>
        <p:sp>
          <p:nvSpPr>
            <p:cNvPr id="14" name="TextBox 1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6" name="Trapezoid 13"/>
          <p:cNvSpPr/>
          <p:nvPr/>
        </p:nvSpPr>
        <p:spPr>
          <a:xfrm>
            <a:off x="6627812" y="4092352"/>
            <a:ext cx="525618" cy="44444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ounded Rectangle 25"/>
          <p:cNvSpPr/>
          <p:nvPr/>
        </p:nvSpPr>
        <p:spPr>
          <a:xfrm>
            <a:off x="4707542" y="4003386"/>
            <a:ext cx="442626" cy="622373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284237" y="3954518"/>
            <a:ext cx="1209506" cy="720109"/>
            <a:chOff x="1472558" y="998559"/>
            <a:chExt cx="2765965" cy="720109"/>
          </a:xfrm>
        </p:grpSpPr>
        <p:sp>
          <p:nvSpPr>
            <p:cNvPr id="19" name="TextBox 18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287501" y="3954518"/>
            <a:ext cx="1209506" cy="720109"/>
            <a:chOff x="1472558" y="998559"/>
            <a:chExt cx="2765965" cy="720109"/>
          </a:xfrm>
        </p:grpSpPr>
        <p:sp>
          <p:nvSpPr>
            <p:cNvPr id="22" name="TextBox 21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626E100C-233B-497B-9C39-B9ADAA6C276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4" name="그림 개체 틀 23">
            <a:extLst>
              <a:ext uri="{FF2B5EF4-FFF2-40B4-BE49-F238E27FC236}">
                <a16:creationId xmlns:a16="http://schemas.microsoft.com/office/drawing/2014/main" id="{4AE750FB-9152-4FED-B510-3180054C8866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20856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237821" y="1939204"/>
            <a:ext cx="631153" cy="1662297"/>
            <a:chOff x="798294" y="1135284"/>
            <a:chExt cx="1366873" cy="3600000"/>
          </a:xfrm>
          <a:solidFill>
            <a:schemeClr val="accent1"/>
          </a:solidFill>
        </p:grpSpPr>
        <p:sp>
          <p:nvSpPr>
            <p:cNvPr id="7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Round Same Side Corner Rectangle 8"/>
            <p:cNvSpPr>
              <a:spLocks noChangeAspect="1"/>
            </p:cNvSpPr>
            <p:nvPr/>
          </p:nvSpPr>
          <p:spPr>
            <a:xfrm>
              <a:off x="1096013" y="401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Round Same Side Corner Rectangle 8"/>
            <p:cNvSpPr>
              <a:spLocks noChangeAspect="1"/>
            </p:cNvSpPr>
            <p:nvPr/>
          </p:nvSpPr>
          <p:spPr>
            <a:xfrm>
              <a:off x="1095431" y="4375284"/>
              <a:ext cx="760274" cy="360000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250197" y="1939204"/>
            <a:ext cx="631153" cy="1662297"/>
            <a:chOff x="798294" y="1135284"/>
            <a:chExt cx="1366873" cy="3600000"/>
          </a:xfrm>
        </p:grpSpPr>
        <p:sp>
          <p:nvSpPr>
            <p:cNvPr id="18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" name="Round Same Side Corner Rectangle 8"/>
            <p:cNvSpPr>
              <a:spLocks noChangeAspect="1"/>
            </p:cNvSpPr>
            <p:nvPr/>
          </p:nvSpPr>
          <p:spPr>
            <a:xfrm>
              <a:off x="1096014" y="4015285"/>
              <a:ext cx="760767" cy="360001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" name="Round Same Side Corner Rectangle 8"/>
            <p:cNvSpPr>
              <a:spLocks noChangeAspect="1"/>
            </p:cNvSpPr>
            <p:nvPr/>
          </p:nvSpPr>
          <p:spPr>
            <a:xfrm>
              <a:off x="1095431" y="4375283"/>
              <a:ext cx="760274" cy="360001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44009" y="1939204"/>
            <a:ext cx="631153" cy="1662297"/>
            <a:chOff x="798294" y="1135284"/>
            <a:chExt cx="1366873" cy="3600000"/>
          </a:xfrm>
          <a:solidFill>
            <a:srgbClr val="0DD2D9"/>
          </a:solidFill>
        </p:grpSpPr>
        <p:sp>
          <p:nvSpPr>
            <p:cNvPr id="29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2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7" name="Round Same Side Corner Rectangle 8"/>
            <p:cNvSpPr>
              <a:spLocks noChangeAspect="1"/>
            </p:cNvSpPr>
            <p:nvPr/>
          </p:nvSpPr>
          <p:spPr>
            <a:xfrm>
              <a:off x="1096013" y="401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8" name="Round Same Side Corner Rectangle 8"/>
            <p:cNvSpPr>
              <a:spLocks noChangeAspect="1"/>
            </p:cNvSpPr>
            <p:nvPr/>
          </p:nvSpPr>
          <p:spPr>
            <a:xfrm>
              <a:off x="1095431" y="4375284"/>
              <a:ext cx="760274" cy="360000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256385" y="1939204"/>
            <a:ext cx="631153" cy="1662297"/>
            <a:chOff x="798294" y="1135284"/>
            <a:chExt cx="1366873" cy="3600000"/>
          </a:xfrm>
        </p:grpSpPr>
        <p:sp>
          <p:nvSpPr>
            <p:cNvPr id="40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6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7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8" name="Round Same Side Corner Rectangle 8"/>
            <p:cNvSpPr>
              <a:spLocks noChangeAspect="1"/>
            </p:cNvSpPr>
            <p:nvPr/>
          </p:nvSpPr>
          <p:spPr>
            <a:xfrm>
              <a:off x="1096013" y="401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9" name="Round Same Side Corner Rectangle 8"/>
            <p:cNvSpPr>
              <a:spLocks noChangeAspect="1"/>
            </p:cNvSpPr>
            <p:nvPr/>
          </p:nvSpPr>
          <p:spPr>
            <a:xfrm>
              <a:off x="1095431" y="4375284"/>
              <a:ext cx="760274" cy="360000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262573" y="1939204"/>
            <a:ext cx="631153" cy="1662297"/>
            <a:chOff x="798294" y="1135284"/>
            <a:chExt cx="1366873" cy="3600000"/>
          </a:xfrm>
        </p:grpSpPr>
        <p:sp>
          <p:nvSpPr>
            <p:cNvPr id="51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5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6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8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9" name="Round Same Side Corner Rectangle 8"/>
            <p:cNvSpPr>
              <a:spLocks noChangeAspect="1"/>
            </p:cNvSpPr>
            <p:nvPr/>
          </p:nvSpPr>
          <p:spPr>
            <a:xfrm>
              <a:off x="1096013" y="401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Round Same Side Corner Rectangle 8"/>
            <p:cNvSpPr>
              <a:spLocks noChangeAspect="1"/>
            </p:cNvSpPr>
            <p:nvPr/>
          </p:nvSpPr>
          <p:spPr>
            <a:xfrm>
              <a:off x="1095431" y="4375284"/>
              <a:ext cx="760274" cy="360000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8" name="TextBox 4"/>
          <p:cNvSpPr txBox="1"/>
          <p:nvPr/>
        </p:nvSpPr>
        <p:spPr>
          <a:xfrm>
            <a:off x="5185149" y="3846874"/>
            <a:ext cx="7721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9" name="TextBox 4"/>
          <p:cNvSpPr txBox="1"/>
          <p:nvPr/>
        </p:nvSpPr>
        <p:spPr>
          <a:xfrm>
            <a:off x="3173509" y="3846874"/>
            <a:ext cx="7721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80%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0" name="TextBox 4"/>
          <p:cNvSpPr txBox="1"/>
          <p:nvPr/>
        </p:nvSpPr>
        <p:spPr>
          <a:xfrm>
            <a:off x="4179329" y="3845648"/>
            <a:ext cx="7721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1" name="TextBox 4"/>
          <p:cNvSpPr txBox="1"/>
          <p:nvPr/>
        </p:nvSpPr>
        <p:spPr>
          <a:xfrm>
            <a:off x="2071423" y="3846874"/>
            <a:ext cx="95825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100%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2" name="TextBox 4"/>
          <p:cNvSpPr txBox="1"/>
          <p:nvPr/>
        </p:nvSpPr>
        <p:spPr>
          <a:xfrm>
            <a:off x="6190969" y="3846874"/>
            <a:ext cx="7721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28633" y="1636141"/>
            <a:ext cx="1857578" cy="2932783"/>
            <a:chOff x="803640" y="3324735"/>
            <a:chExt cx="2059657" cy="2932783"/>
          </a:xfrm>
        </p:grpSpPr>
        <p:sp>
          <p:nvSpPr>
            <p:cNvPr id="86" name="TextBox 85"/>
            <p:cNvSpPr txBox="1"/>
            <p:nvPr/>
          </p:nvSpPr>
          <p:spPr>
            <a:xfrm>
              <a:off x="803640" y="3579862"/>
              <a:ext cx="2059657" cy="267765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03640" y="33247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957789" y="1636141"/>
            <a:ext cx="1857578" cy="2932783"/>
            <a:chOff x="803640" y="3324735"/>
            <a:chExt cx="2059657" cy="2932783"/>
          </a:xfrm>
        </p:grpSpPr>
        <p:sp>
          <p:nvSpPr>
            <p:cNvPr id="90" name="TextBox 89"/>
            <p:cNvSpPr txBox="1"/>
            <p:nvPr/>
          </p:nvSpPr>
          <p:spPr>
            <a:xfrm>
              <a:off x="803640" y="3579862"/>
              <a:ext cx="2059657" cy="267765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03640" y="33247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328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132806" y="1419622"/>
            <a:ext cx="3746276" cy="2579265"/>
            <a:chOff x="1132806" y="1419622"/>
            <a:chExt cx="3746276" cy="2579265"/>
          </a:xfrm>
        </p:grpSpPr>
        <p:cxnSp>
          <p:nvCxnSpPr>
            <p:cNvPr id="11" name="Straight Connector 10"/>
            <p:cNvCxnSpPr>
              <a:endCxn id="6" idx="6"/>
            </p:cNvCxnSpPr>
            <p:nvPr/>
          </p:nvCxnSpPr>
          <p:spPr>
            <a:xfrm flipH="1" flipV="1">
              <a:off x="1854746" y="1779662"/>
              <a:ext cx="1256159" cy="491033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854746" y="2270695"/>
              <a:ext cx="1256160" cy="36004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8" idx="7"/>
            </p:cNvCxnSpPr>
            <p:nvPr/>
          </p:nvCxnSpPr>
          <p:spPr>
            <a:xfrm flipH="1">
              <a:off x="2310549" y="2270695"/>
              <a:ext cx="800356" cy="1113565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2"/>
            </p:cNvCxnSpPr>
            <p:nvPr/>
          </p:nvCxnSpPr>
          <p:spPr>
            <a:xfrm flipH="1">
              <a:off x="3110906" y="1921135"/>
              <a:ext cx="1048096" cy="300533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2390825" y="1550615"/>
              <a:ext cx="1440160" cy="144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134666" y="1419622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132806" y="2414711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695922" y="3278807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159002" y="1561095"/>
              <a:ext cx="720080" cy="7200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6" name="Group 25"/>
          <p:cNvGrpSpPr/>
          <p:nvPr/>
        </p:nvGrpSpPr>
        <p:grpSpPr>
          <a:xfrm flipH="1">
            <a:off x="4159002" y="2270695"/>
            <a:ext cx="3746276" cy="2579265"/>
            <a:chOff x="1132806" y="1419622"/>
            <a:chExt cx="3746276" cy="2579265"/>
          </a:xfrm>
        </p:grpSpPr>
        <p:cxnSp>
          <p:nvCxnSpPr>
            <p:cNvPr id="27" name="Straight Connector 26"/>
            <p:cNvCxnSpPr>
              <a:endCxn id="32" idx="6"/>
            </p:cNvCxnSpPr>
            <p:nvPr/>
          </p:nvCxnSpPr>
          <p:spPr>
            <a:xfrm flipH="1" flipV="1">
              <a:off x="1854746" y="1779662"/>
              <a:ext cx="1256159" cy="491033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1854746" y="2270695"/>
              <a:ext cx="1256160" cy="36004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34" idx="7"/>
            </p:cNvCxnSpPr>
            <p:nvPr/>
          </p:nvCxnSpPr>
          <p:spPr>
            <a:xfrm flipH="1">
              <a:off x="2310549" y="2270695"/>
              <a:ext cx="800356" cy="1113565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35" idx="2"/>
            </p:cNvCxnSpPr>
            <p:nvPr/>
          </p:nvCxnSpPr>
          <p:spPr>
            <a:xfrm flipH="1">
              <a:off x="3110906" y="1970162"/>
              <a:ext cx="1048096" cy="300533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2390825" y="1550615"/>
              <a:ext cx="1440160" cy="144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134666" y="1419622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132806" y="2414711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695922" y="3278807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159002" y="1610122"/>
              <a:ext cx="720080" cy="7200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Rounded Rectangle 7"/>
          <p:cNvSpPr>
            <a:spLocks noChangeAspect="1"/>
          </p:cNvSpPr>
          <p:nvPr/>
        </p:nvSpPr>
        <p:spPr>
          <a:xfrm>
            <a:off x="4367515" y="2653058"/>
            <a:ext cx="303053" cy="26153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Rounded Rectangle 27"/>
          <p:cNvSpPr>
            <a:spLocks noChangeAspect="1"/>
          </p:cNvSpPr>
          <p:nvPr/>
        </p:nvSpPr>
        <p:spPr>
          <a:xfrm>
            <a:off x="4389254" y="1779662"/>
            <a:ext cx="309544" cy="23777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0" name="Group 39"/>
          <p:cNvGrpSpPr/>
          <p:nvPr/>
        </p:nvGrpSpPr>
        <p:grpSpPr>
          <a:xfrm>
            <a:off x="2416002" y="1869157"/>
            <a:ext cx="1414983" cy="915016"/>
            <a:chOff x="2416002" y="1869157"/>
            <a:chExt cx="1414983" cy="915016"/>
          </a:xfrm>
        </p:grpSpPr>
        <p:sp>
          <p:nvSpPr>
            <p:cNvPr id="38" name="Rectangle 37"/>
            <p:cNvSpPr/>
            <p:nvPr/>
          </p:nvSpPr>
          <p:spPr>
            <a:xfrm>
              <a:off x="2436287" y="2137842"/>
              <a:ext cx="1394698" cy="6463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416002" y="1869157"/>
              <a:ext cx="141498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99360" y="2670595"/>
            <a:ext cx="1414983" cy="915016"/>
            <a:chOff x="2416002" y="1869157"/>
            <a:chExt cx="1414983" cy="915016"/>
          </a:xfrm>
        </p:grpSpPr>
        <p:sp>
          <p:nvSpPr>
            <p:cNvPr id="42" name="Rectangle 41"/>
            <p:cNvSpPr/>
            <p:nvPr/>
          </p:nvSpPr>
          <p:spPr>
            <a:xfrm>
              <a:off x="2436287" y="2137842"/>
              <a:ext cx="1394698" cy="6463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416002" y="1869157"/>
              <a:ext cx="141498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4" name="Rectangle 30"/>
          <p:cNvSpPr>
            <a:spLocks noChangeAspect="1"/>
          </p:cNvSpPr>
          <p:nvPr/>
        </p:nvSpPr>
        <p:spPr>
          <a:xfrm>
            <a:off x="7403402" y="2486781"/>
            <a:ext cx="279951" cy="279133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5" name="Oval 7"/>
          <p:cNvSpPr>
            <a:spLocks noChangeAspect="1"/>
          </p:cNvSpPr>
          <p:nvPr/>
        </p:nvSpPr>
        <p:spPr>
          <a:xfrm>
            <a:off x="1895712" y="3489725"/>
            <a:ext cx="320500" cy="32049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6" name="Oval 21"/>
          <p:cNvSpPr>
            <a:spLocks noChangeAspect="1"/>
          </p:cNvSpPr>
          <p:nvPr/>
        </p:nvSpPr>
        <p:spPr>
          <a:xfrm>
            <a:off x="1330748" y="1643260"/>
            <a:ext cx="324195" cy="32690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7" name="Rectangle 36"/>
          <p:cNvSpPr>
            <a:spLocks noChangeAspect="1"/>
          </p:cNvSpPr>
          <p:nvPr/>
        </p:nvSpPr>
        <p:spPr>
          <a:xfrm>
            <a:off x="1347184" y="2670595"/>
            <a:ext cx="310971" cy="25994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Oval 7"/>
          <p:cNvSpPr/>
          <p:nvPr/>
        </p:nvSpPr>
        <p:spPr>
          <a:xfrm>
            <a:off x="7353650" y="3431237"/>
            <a:ext cx="388512" cy="3885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Rectangle 30"/>
          <p:cNvSpPr>
            <a:spLocks noChangeAspect="1"/>
          </p:cNvSpPr>
          <p:nvPr/>
        </p:nvSpPr>
        <p:spPr>
          <a:xfrm>
            <a:off x="6849294" y="4357508"/>
            <a:ext cx="284706" cy="283874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422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D2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3"/>
          <p:cNvSpPr txBox="1">
            <a:spLocks/>
          </p:cNvSpPr>
          <p:nvPr/>
        </p:nvSpPr>
        <p:spPr>
          <a:xfrm>
            <a:off x="5436095" y="463658"/>
            <a:ext cx="3384376" cy="155107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88123" y="2119842"/>
            <a:ext cx="31320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5703518" y="2878832"/>
            <a:ext cx="3116954" cy="180020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This PowerPoint Template has clean and neutral design that can be adapted to any content and meets various market segments.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1308FA1-800C-4C07-9CAF-DDD207CDA7C7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A65DFF7-DF37-45B2-AA5A-1366440D0D02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03076366-1C54-48A6-96BB-28F2EF78B86D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650E5114-FE1D-4498-AEA4-62208A02FFE0}"/>
              </a:ext>
            </a:extLst>
          </p:cNvPr>
          <p:cNvSpPr>
            <a:spLocks noGrp="1"/>
          </p:cNvSpPr>
          <p:nvPr>
            <p:ph type="pic" idx="17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2E3E8499-D3DA-4724-8EF7-1DB3BB67A836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16" name="그림 개체 틀 15">
            <a:extLst>
              <a:ext uri="{FF2B5EF4-FFF2-40B4-BE49-F238E27FC236}">
                <a16:creationId xmlns:a16="http://schemas.microsoft.com/office/drawing/2014/main" id="{FABEB712-0389-4279-92BE-781BBFF157CE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</p:spTree>
    <p:extLst>
      <p:ext uri="{BB962C8B-B14F-4D97-AF65-F5344CB8AC3E}">
        <p14:creationId xmlns:p14="http://schemas.microsoft.com/office/powerpoint/2010/main" val="1617939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3288062" y="1983826"/>
            <a:ext cx="1080000" cy="1080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4728222" y="1983826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3288062" y="3314560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4728222" y="3314560"/>
            <a:ext cx="1080000" cy="1080000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ectangle 9"/>
          <p:cNvSpPr/>
          <p:nvPr/>
        </p:nvSpPr>
        <p:spPr>
          <a:xfrm>
            <a:off x="3615397" y="3655487"/>
            <a:ext cx="425330" cy="398145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23"/>
          <p:cNvSpPr/>
          <p:nvPr/>
        </p:nvSpPr>
        <p:spPr>
          <a:xfrm>
            <a:off x="5015910" y="2375410"/>
            <a:ext cx="504623" cy="296832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30"/>
          <p:cNvSpPr/>
          <p:nvPr/>
        </p:nvSpPr>
        <p:spPr>
          <a:xfrm>
            <a:off x="3637525" y="2333846"/>
            <a:ext cx="381073" cy="379959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Oval 7"/>
          <p:cNvSpPr/>
          <p:nvPr/>
        </p:nvSpPr>
        <p:spPr>
          <a:xfrm>
            <a:off x="5042255" y="3628592"/>
            <a:ext cx="451934" cy="451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075471" y="2094735"/>
            <a:ext cx="2636417" cy="858180"/>
            <a:chOff x="2113657" y="4283314"/>
            <a:chExt cx="3647460" cy="85818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495163"/>
              <a:ext cx="364745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075471" y="3425469"/>
            <a:ext cx="2636417" cy="858180"/>
            <a:chOff x="2113657" y="4283314"/>
            <a:chExt cx="3647460" cy="858180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495163"/>
              <a:ext cx="364745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95536" y="2094735"/>
            <a:ext cx="2651272" cy="858180"/>
            <a:chOff x="467544" y="1419622"/>
            <a:chExt cx="1931192" cy="858180"/>
          </a:xfrm>
        </p:grpSpPr>
        <p:sp>
          <p:nvSpPr>
            <p:cNvPr id="19" name="TextBox 18"/>
            <p:cNvSpPr txBox="1"/>
            <p:nvPr/>
          </p:nvSpPr>
          <p:spPr>
            <a:xfrm>
              <a:off x="467544" y="1631471"/>
              <a:ext cx="1931191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7545" y="1419622"/>
              <a:ext cx="1931191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95536" y="3425469"/>
            <a:ext cx="2651272" cy="858180"/>
            <a:chOff x="477383" y="2372287"/>
            <a:chExt cx="1931192" cy="858180"/>
          </a:xfrm>
        </p:grpSpPr>
        <p:sp>
          <p:nvSpPr>
            <p:cNvPr id="22" name="TextBox 21"/>
            <p:cNvSpPr txBox="1"/>
            <p:nvPr/>
          </p:nvSpPr>
          <p:spPr>
            <a:xfrm>
              <a:off x="477383" y="2584136"/>
              <a:ext cx="1931191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7384" y="2372287"/>
              <a:ext cx="1931191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912086" y="1563638"/>
            <a:ext cx="3293408" cy="3262066"/>
            <a:chOff x="2228466" y="1244261"/>
            <a:chExt cx="3293408" cy="3262066"/>
          </a:xfrm>
        </p:grpSpPr>
        <p:sp>
          <p:nvSpPr>
            <p:cNvPr id="25" name="Rectangle 24"/>
            <p:cNvSpPr/>
            <p:nvPr/>
          </p:nvSpPr>
          <p:spPr>
            <a:xfrm>
              <a:off x="2435170" y="2804492"/>
              <a:ext cx="2880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6" name="Rectangle 25"/>
            <p:cNvSpPr/>
            <p:nvPr/>
          </p:nvSpPr>
          <p:spPr>
            <a:xfrm rot="5400000">
              <a:off x="2435170" y="2805622"/>
              <a:ext cx="2880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7" name="Isosceles Triangle 26"/>
            <p:cNvSpPr/>
            <p:nvPr/>
          </p:nvSpPr>
          <p:spPr>
            <a:xfrm>
              <a:off x="3755281" y="1244261"/>
              <a:ext cx="239778" cy="206705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Isosceles Triangle 27"/>
            <p:cNvSpPr/>
            <p:nvPr/>
          </p:nvSpPr>
          <p:spPr>
            <a:xfrm rot="5400000">
              <a:off x="5298633" y="2755140"/>
              <a:ext cx="239778" cy="206705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Isosceles Triangle 28"/>
            <p:cNvSpPr/>
            <p:nvPr/>
          </p:nvSpPr>
          <p:spPr>
            <a:xfrm rot="10800000">
              <a:off x="3755281" y="4299622"/>
              <a:ext cx="239778" cy="206705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Isosceles Triangle 29"/>
            <p:cNvSpPr/>
            <p:nvPr/>
          </p:nvSpPr>
          <p:spPr>
            <a:xfrm rot="16200000">
              <a:off x="2211930" y="2755140"/>
              <a:ext cx="239778" cy="206705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3034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9407B23-6E53-4AD4-8FAE-659E54DD3C0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1510722"/>
            <a:ext cx="237626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Modern  PowerPoint  Presentation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2576974"/>
            <a:ext cx="4104456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Easy to change colors, photos and Text. Get a modern PowerPoint  Presentation that is beautifully designed. 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You can simply impress your audience and add a unique zing and appeal to your Presentations.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7544" y="2213550"/>
            <a:ext cx="410445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17" name="Picture 2" descr="D:\Fullppt\PNG이미지\핸드폰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470" y="1309514"/>
            <a:ext cx="3024336" cy="366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50CAB22-1F5E-4777-BE83-A228ED771620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61163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755576" y="339502"/>
            <a:ext cx="83884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Agenda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457754" y="1426511"/>
            <a:ext cx="6570630" cy="61592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2073782" y="1588202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5576" y="1392293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43454" y="1482387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1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57754" y="2263268"/>
            <a:ext cx="6570630" cy="615921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2073782" y="2424959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15576" y="2229050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1243454" y="2319144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2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57754" y="3100025"/>
            <a:ext cx="6570630" cy="615921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073782" y="3261716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115576" y="3065807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1243454" y="3155901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cs typeface="Arial" pitchFamily="34" charset="0"/>
              </a:rPr>
              <a:t>3</a:t>
            </a:r>
            <a:endParaRPr lang="ko-KR" altLang="en-US" sz="2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457754" y="3936782"/>
            <a:ext cx="6570630" cy="615921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12"/>
          <p:cNvSpPr txBox="1"/>
          <p:nvPr/>
        </p:nvSpPr>
        <p:spPr bwMode="auto">
          <a:xfrm>
            <a:off x="2073782" y="4098473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115576" y="3902564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243454" y="3992658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4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그룹 321">
            <a:extLst>
              <a:ext uri="{FF2B5EF4-FFF2-40B4-BE49-F238E27FC236}">
                <a16:creationId xmlns:a16="http://schemas.microsoft.com/office/drawing/2014/main" id="{ACCDD122-4032-4646-8133-6D8340AF2222}"/>
              </a:ext>
            </a:extLst>
          </p:cNvPr>
          <p:cNvGrpSpPr/>
          <p:nvPr/>
        </p:nvGrpSpPr>
        <p:grpSpPr>
          <a:xfrm>
            <a:off x="3759107" y="1668926"/>
            <a:ext cx="5114873" cy="3009291"/>
            <a:chOff x="635000" y="1382713"/>
            <a:chExt cx="7869238" cy="4572000"/>
          </a:xfrm>
          <a:solidFill>
            <a:schemeClr val="accent2"/>
          </a:solidFill>
        </p:grpSpPr>
        <p:sp>
          <p:nvSpPr>
            <p:cNvPr id="323" name="Freeform 8">
              <a:extLst>
                <a:ext uri="{FF2B5EF4-FFF2-40B4-BE49-F238E27FC236}">
                  <a16:creationId xmlns:a16="http://schemas.microsoft.com/office/drawing/2014/main" id="{E1C156EA-0F22-4E4D-950D-82A576542E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4" name="Freeform 9">
              <a:extLst>
                <a:ext uri="{FF2B5EF4-FFF2-40B4-BE49-F238E27FC236}">
                  <a16:creationId xmlns:a16="http://schemas.microsoft.com/office/drawing/2014/main" id="{7AB8DB36-47F1-4F51-B2CC-C332F3C94A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5" name="Freeform 10">
              <a:extLst>
                <a:ext uri="{FF2B5EF4-FFF2-40B4-BE49-F238E27FC236}">
                  <a16:creationId xmlns:a16="http://schemas.microsoft.com/office/drawing/2014/main" id="{0CD17BC7-DD50-4024-99D7-DF5A51E5C2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6" name="Freeform 11">
              <a:extLst>
                <a:ext uri="{FF2B5EF4-FFF2-40B4-BE49-F238E27FC236}">
                  <a16:creationId xmlns:a16="http://schemas.microsoft.com/office/drawing/2014/main" id="{71C3C4C3-2A50-43EF-9943-A7FBD1BFAF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95536" y="1233581"/>
            <a:ext cx="3240360" cy="1853997"/>
            <a:chOff x="467544" y="1233581"/>
            <a:chExt cx="3240360" cy="1853997"/>
          </a:xfrm>
        </p:grpSpPr>
        <p:sp>
          <p:nvSpPr>
            <p:cNvPr id="10" name="TextBox 9"/>
            <p:cNvSpPr txBox="1"/>
            <p:nvPr/>
          </p:nvSpPr>
          <p:spPr>
            <a:xfrm>
              <a:off x="467544" y="1517918"/>
              <a:ext cx="3240360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7544" y="1233581"/>
              <a:ext cx="324036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5536" y="3168617"/>
            <a:ext cx="1793106" cy="673514"/>
            <a:chOff x="2113657" y="4283314"/>
            <a:chExt cx="3647460" cy="673514"/>
          </a:xfrm>
        </p:grpSpPr>
        <p:sp>
          <p:nvSpPr>
            <p:cNvPr id="30" name="TextBox 29"/>
            <p:cNvSpPr txBox="1"/>
            <p:nvPr/>
          </p:nvSpPr>
          <p:spPr>
            <a:xfrm>
              <a:off x="2113657" y="4495163"/>
              <a:ext cx="3647458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341041" y="3168617"/>
            <a:ext cx="1793106" cy="673514"/>
            <a:chOff x="2113657" y="4283314"/>
            <a:chExt cx="3647460" cy="673514"/>
          </a:xfrm>
        </p:grpSpPr>
        <p:sp>
          <p:nvSpPr>
            <p:cNvPr id="33" name="TextBox 32"/>
            <p:cNvSpPr txBox="1"/>
            <p:nvPr/>
          </p:nvSpPr>
          <p:spPr>
            <a:xfrm>
              <a:off x="2113657" y="4495163"/>
              <a:ext cx="3647458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05047" y="3817279"/>
            <a:ext cx="148630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120,000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50552" y="3817279"/>
            <a:ext cx="148630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160,000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91003" y="4328792"/>
            <a:ext cx="1504582" cy="377435"/>
            <a:chOff x="5190037" y="2456503"/>
            <a:chExt cx="1504582" cy="377435"/>
          </a:xfrm>
        </p:grpSpPr>
        <p:sp>
          <p:nvSpPr>
            <p:cNvPr id="38" name="Round Same Side Corner Rectangle 8"/>
            <p:cNvSpPr/>
            <p:nvPr/>
          </p:nvSpPr>
          <p:spPr>
            <a:xfrm>
              <a:off x="5190037" y="2458229"/>
              <a:ext cx="141996" cy="37398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9" name="Round Same Side Corner Rectangle 20"/>
            <p:cNvSpPr/>
            <p:nvPr/>
          </p:nvSpPr>
          <p:spPr>
            <a:xfrm rot="10800000">
              <a:off x="5882544" y="2456503"/>
              <a:ext cx="176934" cy="377435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32034" y="2475943"/>
              <a:ext cx="60115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%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93465" y="2475943"/>
              <a:ext cx="60115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%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498109" y="4321026"/>
            <a:ext cx="1504582" cy="377435"/>
            <a:chOff x="5190037" y="2456503"/>
            <a:chExt cx="1504582" cy="377435"/>
          </a:xfrm>
        </p:grpSpPr>
        <p:sp>
          <p:nvSpPr>
            <p:cNvPr id="43" name="Round Same Side Corner Rectangle 8"/>
            <p:cNvSpPr/>
            <p:nvPr/>
          </p:nvSpPr>
          <p:spPr>
            <a:xfrm>
              <a:off x="5190037" y="2458229"/>
              <a:ext cx="141996" cy="37398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" name="Round Same Side Corner Rectangle 20"/>
            <p:cNvSpPr/>
            <p:nvPr/>
          </p:nvSpPr>
          <p:spPr>
            <a:xfrm rot="10800000">
              <a:off x="5882544" y="2456503"/>
              <a:ext cx="176934" cy="377435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32034" y="2475943"/>
              <a:ext cx="60115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%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093465" y="2475943"/>
              <a:ext cx="60115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%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6100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01269877"/>
              </p:ext>
            </p:extLst>
          </p:nvPr>
        </p:nvGraphicFramePr>
        <p:xfrm>
          <a:off x="827584" y="1306463"/>
          <a:ext cx="4248472" cy="2319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228184" y="1491630"/>
            <a:ext cx="216024" cy="216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28184" y="1923678"/>
            <a:ext cx="216024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461142"/>
            <a:ext cx="185757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88224" y="1894358"/>
            <a:ext cx="185757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8104" y="2478582"/>
            <a:ext cx="3456384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 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73460" y="3723878"/>
            <a:ext cx="1728192" cy="1081951"/>
            <a:chOff x="1062658" y="3986014"/>
            <a:chExt cx="1728192" cy="1081951"/>
          </a:xfrm>
        </p:grpSpPr>
        <p:sp>
          <p:nvSpPr>
            <p:cNvPr id="13" name="TextBox 12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661692" y="3723878"/>
            <a:ext cx="1728192" cy="1081951"/>
            <a:chOff x="1062658" y="3986014"/>
            <a:chExt cx="1728192" cy="1081951"/>
          </a:xfrm>
        </p:grpSpPr>
        <p:sp>
          <p:nvSpPr>
            <p:cNvPr id="16" name="TextBox 15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49924" y="3723878"/>
            <a:ext cx="1728192" cy="1081951"/>
            <a:chOff x="1062658" y="3986014"/>
            <a:chExt cx="1728192" cy="1081951"/>
          </a:xfrm>
        </p:grpSpPr>
        <p:sp>
          <p:nvSpPr>
            <p:cNvPr id="19" name="TextBox 18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38156" y="3723878"/>
            <a:ext cx="1728192" cy="1081951"/>
            <a:chOff x="1062658" y="3986014"/>
            <a:chExt cx="1728192" cy="1081951"/>
          </a:xfrm>
        </p:grpSpPr>
        <p:sp>
          <p:nvSpPr>
            <p:cNvPr id="22" name="TextBox 21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3651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rapezoid 22"/>
          <p:cNvSpPr/>
          <p:nvPr/>
        </p:nvSpPr>
        <p:spPr>
          <a:xfrm>
            <a:off x="683568" y="4246154"/>
            <a:ext cx="444684" cy="226220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435883" y="4166379"/>
            <a:ext cx="376248" cy="385770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ounded Rectangle 25"/>
          <p:cNvSpPr/>
          <p:nvPr/>
        </p:nvSpPr>
        <p:spPr>
          <a:xfrm>
            <a:off x="6119762" y="4231008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18700" y="3927585"/>
            <a:ext cx="1926735" cy="863358"/>
            <a:chOff x="803640" y="3362835"/>
            <a:chExt cx="2059657" cy="863358"/>
          </a:xfrm>
        </p:grpSpPr>
        <p:sp>
          <p:nvSpPr>
            <p:cNvPr id="10" name="TextBox 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02579" y="3927585"/>
            <a:ext cx="1926735" cy="863358"/>
            <a:chOff x="803640" y="3362835"/>
            <a:chExt cx="2059657" cy="8633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660232" y="3927585"/>
            <a:ext cx="1926735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96702" y="1865387"/>
            <a:ext cx="4075297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You can simply impress your audience and add a unique zing and appeal to your Presentations.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6702" y="1505347"/>
            <a:ext cx="417646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Easy to change colors, photos and Text.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C1EFD46-40DF-4108-8DA2-4FE1E01E1A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0677266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27584" y="1497384"/>
            <a:ext cx="7378615" cy="1074366"/>
            <a:chOff x="699901" y="1635614"/>
            <a:chExt cx="8372190" cy="1687090"/>
          </a:xfrm>
        </p:grpSpPr>
        <p:sp>
          <p:nvSpPr>
            <p:cNvPr id="5" name="Right Arrow Callout 4"/>
            <p:cNvSpPr/>
            <p:nvPr/>
          </p:nvSpPr>
          <p:spPr>
            <a:xfrm>
              <a:off x="6685195" y="1635614"/>
              <a:ext cx="2386896" cy="1687090"/>
            </a:xfrm>
            <a:prstGeom prst="rightArrowCallout">
              <a:avLst>
                <a:gd name="adj1" fmla="val 30293"/>
                <a:gd name="adj2" fmla="val 25630"/>
                <a:gd name="adj3" fmla="val 24276"/>
                <a:gd name="adj4" fmla="val 73909"/>
              </a:avLst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/>
                </a:gs>
              </a:gsLst>
              <a:lin ang="10800000" scaled="0"/>
              <a:tileRect/>
            </a:gradFill>
            <a:ln w="50800">
              <a:solidFill>
                <a:schemeClr val="accent4"/>
              </a:solidFill>
            </a:ln>
            <a:effectLst>
              <a:outerShdw blurRad="25400" dist="25400" algn="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ight Arrow Callout 5"/>
            <p:cNvSpPr/>
            <p:nvPr/>
          </p:nvSpPr>
          <p:spPr>
            <a:xfrm>
              <a:off x="4690097" y="1635615"/>
              <a:ext cx="2386897" cy="1687089"/>
            </a:xfrm>
            <a:prstGeom prst="rightArrowCallout">
              <a:avLst>
                <a:gd name="adj1" fmla="val 30293"/>
                <a:gd name="adj2" fmla="val 25630"/>
                <a:gd name="adj3" fmla="val 24276"/>
                <a:gd name="adj4" fmla="val 73909"/>
              </a:avLst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/>
                </a:gs>
              </a:gsLst>
              <a:lin ang="10800000" scaled="0"/>
              <a:tileRect/>
            </a:gradFill>
            <a:ln w="50800">
              <a:solidFill>
                <a:schemeClr val="accent3"/>
              </a:solidFill>
            </a:ln>
            <a:effectLst>
              <a:outerShdw blurRad="25400" dist="25400" algn="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Right Arrow Callout 6"/>
            <p:cNvSpPr/>
            <p:nvPr/>
          </p:nvSpPr>
          <p:spPr>
            <a:xfrm>
              <a:off x="2694999" y="1635614"/>
              <a:ext cx="2386897" cy="1687090"/>
            </a:xfrm>
            <a:prstGeom prst="rightArrowCallout">
              <a:avLst>
                <a:gd name="adj1" fmla="val 30293"/>
                <a:gd name="adj2" fmla="val 25630"/>
                <a:gd name="adj3" fmla="val 24276"/>
                <a:gd name="adj4" fmla="val 73909"/>
              </a:avLst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/>
                </a:gs>
              </a:gsLst>
              <a:lin ang="10800000" scaled="0"/>
              <a:tileRect/>
            </a:gradFill>
            <a:ln w="50800">
              <a:solidFill>
                <a:schemeClr val="accent2"/>
              </a:solidFill>
            </a:ln>
            <a:effectLst>
              <a:outerShdw blurRad="25400" dist="25400" algn="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ight Arrow Callout 7"/>
            <p:cNvSpPr/>
            <p:nvPr/>
          </p:nvSpPr>
          <p:spPr>
            <a:xfrm>
              <a:off x="699901" y="1635614"/>
              <a:ext cx="2386897" cy="1687090"/>
            </a:xfrm>
            <a:prstGeom prst="rightArrowCallout">
              <a:avLst>
                <a:gd name="adj1" fmla="val 30293"/>
                <a:gd name="adj2" fmla="val 25630"/>
                <a:gd name="adj3" fmla="val 24276"/>
                <a:gd name="adj4" fmla="val 73909"/>
              </a:avLst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/>
                </a:gs>
              </a:gsLst>
              <a:lin ang="10800000" scaled="0"/>
              <a:tileRect/>
            </a:gradFill>
            <a:ln w="50800">
              <a:solidFill>
                <a:schemeClr val="accent1"/>
              </a:solidFill>
            </a:ln>
            <a:effectLst>
              <a:outerShdw blurRad="25400" dist="25400" algn="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63042" y="2877493"/>
            <a:ext cx="1015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4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3042" y="3872831"/>
            <a:ext cx="1015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44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8905" y="2877493"/>
            <a:ext cx="1015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4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8905" y="3872831"/>
            <a:ext cx="1015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44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751056" y="2800548"/>
            <a:ext cx="2793514" cy="923330"/>
            <a:chOff x="2551705" y="4283314"/>
            <a:chExt cx="2152229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2551706" y="4560313"/>
              <a:ext cx="21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51705" y="4283314"/>
              <a:ext cx="21339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666918" y="2800548"/>
            <a:ext cx="2793514" cy="923330"/>
            <a:chOff x="2551705" y="4283314"/>
            <a:chExt cx="2152229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2551706" y="4560313"/>
              <a:ext cx="21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51705" y="4283314"/>
              <a:ext cx="21339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751056" y="3795886"/>
            <a:ext cx="2793514" cy="923330"/>
            <a:chOff x="2551705" y="4283314"/>
            <a:chExt cx="2152229" cy="923330"/>
          </a:xfrm>
        </p:grpSpPr>
        <p:sp>
          <p:nvSpPr>
            <p:cNvPr id="20" name="TextBox 19"/>
            <p:cNvSpPr txBox="1"/>
            <p:nvPr/>
          </p:nvSpPr>
          <p:spPr>
            <a:xfrm>
              <a:off x="2551706" y="4560313"/>
              <a:ext cx="21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51705" y="4283314"/>
              <a:ext cx="21339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666918" y="3795886"/>
            <a:ext cx="2793514" cy="923330"/>
            <a:chOff x="2551705" y="4283314"/>
            <a:chExt cx="2152229" cy="923330"/>
          </a:xfrm>
        </p:grpSpPr>
        <p:sp>
          <p:nvSpPr>
            <p:cNvPr id="23" name="TextBox 22"/>
            <p:cNvSpPr txBox="1"/>
            <p:nvPr/>
          </p:nvSpPr>
          <p:spPr>
            <a:xfrm>
              <a:off x="2551706" y="4560313"/>
              <a:ext cx="21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51705" y="4283314"/>
              <a:ext cx="21339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7"/>
          <p:cNvSpPr/>
          <p:nvPr/>
        </p:nvSpPr>
        <p:spPr>
          <a:xfrm>
            <a:off x="6877811" y="1877074"/>
            <a:ext cx="392407" cy="30142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9"/>
          <p:cNvSpPr/>
          <p:nvPr/>
        </p:nvSpPr>
        <p:spPr>
          <a:xfrm>
            <a:off x="3304566" y="1877074"/>
            <a:ext cx="331411" cy="31022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Rounded Rectangle 7"/>
          <p:cNvSpPr/>
          <p:nvPr/>
        </p:nvSpPr>
        <p:spPr>
          <a:xfrm>
            <a:off x="1413492" y="1877074"/>
            <a:ext cx="364994" cy="31498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8" name="Round Same Side Corner Rectangle 36"/>
          <p:cNvSpPr/>
          <p:nvPr/>
        </p:nvSpPr>
        <p:spPr>
          <a:xfrm>
            <a:off x="5143146" y="1899926"/>
            <a:ext cx="360869" cy="2853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058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1"/>
                </a:solidFill>
              </a:rPr>
              <a:t>Portfolio</a:t>
            </a:r>
            <a:r>
              <a:rPr lang="en-US" altLang="ko-KR" b="1" dirty="0">
                <a:solidFill>
                  <a:srgbClr val="D15A12"/>
                </a:solidFill>
              </a:rPr>
              <a:t>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0031" y="3121343"/>
            <a:ext cx="280831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Modern  PowerPoint  Presentation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3767674"/>
            <a:ext cx="3744416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zing.</a:t>
            </a:r>
          </a:p>
        </p:txBody>
      </p: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6DB9D9DF-881B-489C-A085-74AAC2AB7D9D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AB3C3971-263F-4C93-A038-E00EDFF34FAF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3FA93E9B-D7E3-4D0A-A843-A46CAE2D9202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2798045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7"/>
          <p:cNvGraphicFramePr/>
          <p:nvPr>
            <p:extLst>
              <p:ext uri="{D42A27DB-BD31-4B8C-83A1-F6EECF244321}">
                <p14:modId xmlns:p14="http://schemas.microsoft.com/office/powerpoint/2010/main" val="2407807920"/>
              </p:ext>
            </p:extLst>
          </p:nvPr>
        </p:nvGraphicFramePr>
        <p:xfrm>
          <a:off x="4794888" y="3169924"/>
          <a:ext cx="1298376" cy="134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Chart 7">
            <a:extLst>
              <a:ext uri="{FF2B5EF4-FFF2-40B4-BE49-F238E27FC236}">
                <a16:creationId xmlns:a16="http://schemas.microsoft.com/office/drawing/2014/main" id="{1AA8FAD0-5315-4C1A-8085-AE378AD41E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8081183"/>
              </p:ext>
            </p:extLst>
          </p:nvPr>
        </p:nvGraphicFramePr>
        <p:xfrm>
          <a:off x="3021694" y="3169924"/>
          <a:ext cx="1298376" cy="134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8" name="Chart 7">
            <a:extLst>
              <a:ext uri="{FF2B5EF4-FFF2-40B4-BE49-F238E27FC236}">
                <a16:creationId xmlns:a16="http://schemas.microsoft.com/office/drawing/2014/main" id="{B83B27F1-7412-4BD5-AD18-417A688613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5856345"/>
              </p:ext>
            </p:extLst>
          </p:nvPr>
        </p:nvGraphicFramePr>
        <p:xfrm>
          <a:off x="4794888" y="1517029"/>
          <a:ext cx="1298376" cy="134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0" name="Chart 7">
            <a:extLst>
              <a:ext uri="{FF2B5EF4-FFF2-40B4-BE49-F238E27FC236}">
                <a16:creationId xmlns:a16="http://schemas.microsoft.com/office/drawing/2014/main" id="{795F1F48-807F-432D-AA98-D3D48B2DD5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2662449"/>
              </p:ext>
            </p:extLst>
          </p:nvPr>
        </p:nvGraphicFramePr>
        <p:xfrm>
          <a:off x="3021694" y="1517029"/>
          <a:ext cx="1298376" cy="134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Oval 6"/>
          <p:cNvSpPr/>
          <p:nvPr/>
        </p:nvSpPr>
        <p:spPr>
          <a:xfrm>
            <a:off x="5082287" y="1806768"/>
            <a:ext cx="714923" cy="71492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3322849" y="1806768"/>
            <a:ext cx="714923" cy="71492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368758" y="1992996"/>
            <a:ext cx="646229" cy="369332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8196" y="1992996"/>
            <a:ext cx="646229" cy="369332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50%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313421" y="3463745"/>
            <a:ext cx="714923" cy="71492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5082287" y="3463745"/>
            <a:ext cx="714923" cy="71492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128196" y="3649973"/>
            <a:ext cx="646229" cy="369332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40%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68757" y="3649973"/>
            <a:ext cx="646229" cy="369332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80%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375808" y="2011400"/>
            <a:ext cx="468000" cy="46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6228184" y="2011400"/>
            <a:ext cx="468000" cy="46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2375808" y="3674569"/>
            <a:ext cx="468000" cy="46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6228184" y="3674569"/>
            <a:ext cx="468000" cy="46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2385034" y="2068367"/>
            <a:ext cx="423664" cy="338554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46935" y="2068367"/>
            <a:ext cx="423664" cy="338554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5034" y="3745400"/>
            <a:ext cx="423664" cy="338554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46935" y="3745400"/>
            <a:ext cx="423664" cy="338554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836593" y="1713632"/>
            <a:ext cx="2016224" cy="1048024"/>
            <a:chOff x="803640" y="3362835"/>
            <a:chExt cx="2059657" cy="1048024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04248" y="3384557"/>
            <a:ext cx="2016224" cy="1048024"/>
            <a:chOff x="803640" y="3362835"/>
            <a:chExt cx="2059657" cy="1048024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17612" y="1713632"/>
            <a:ext cx="2016224" cy="1048024"/>
            <a:chOff x="803640" y="3362835"/>
            <a:chExt cx="2059657" cy="1048024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85267" y="3384557"/>
            <a:ext cx="2016224" cy="1048024"/>
            <a:chOff x="803640" y="3362835"/>
            <a:chExt cx="2059657" cy="1048024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699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88226"/>
              </p:ext>
            </p:extLst>
          </p:nvPr>
        </p:nvGraphicFramePr>
        <p:xfrm>
          <a:off x="652365" y="3166694"/>
          <a:ext cx="7839270" cy="1421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43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Easy to change colors, photos and Text.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DD2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DD2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DD2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DD2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95872"/>
              </p:ext>
            </p:extLst>
          </p:nvPr>
        </p:nvGraphicFramePr>
        <p:xfrm>
          <a:off x="652365" y="1384618"/>
          <a:ext cx="7808065" cy="1529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1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1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465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199703" y="511260"/>
            <a:ext cx="2088232" cy="141630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703" y="2054334"/>
            <a:ext cx="2088232" cy="2677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</a:r>
          </a:p>
        </p:txBody>
      </p:sp>
      <p:sp>
        <p:nvSpPr>
          <p:cNvPr id="6" name="Text Placeholder 13"/>
          <p:cNvSpPr txBox="1">
            <a:spLocks/>
          </p:cNvSpPr>
          <p:nvPr/>
        </p:nvSpPr>
        <p:spPr>
          <a:xfrm rot="16200000">
            <a:off x="3242310" y="2203121"/>
            <a:ext cx="4235933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bg1"/>
                </a:solidFill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bg1"/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7" name="Text Placeholder 13"/>
          <p:cNvSpPr txBox="1">
            <a:spLocks/>
          </p:cNvSpPr>
          <p:nvPr/>
        </p:nvSpPr>
        <p:spPr>
          <a:xfrm rot="16200000">
            <a:off x="6582365" y="2203122"/>
            <a:ext cx="4235933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bg1"/>
                </a:solidFill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bg1"/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68B5C1-5C68-4C93-AF2E-41BA3BCAE81A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D93688B4-2B63-4ADF-9121-D2CCB26B7D8F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765271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327653" y="1737265"/>
            <a:ext cx="2453005" cy="2678637"/>
            <a:chOff x="3327653" y="1737265"/>
            <a:chExt cx="2453005" cy="2678637"/>
          </a:xfrm>
        </p:grpSpPr>
        <p:sp>
          <p:nvSpPr>
            <p:cNvPr id="5" name="Oval 4"/>
            <p:cNvSpPr/>
            <p:nvPr/>
          </p:nvSpPr>
          <p:spPr>
            <a:xfrm>
              <a:off x="4116360" y="1737265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899235" y="2175674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899235" y="3090153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116360" y="3534479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327653" y="3090153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27653" y="2175674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964881" y="2482517"/>
              <a:ext cx="1188132" cy="1188132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59632" y="3782372"/>
            <a:ext cx="1944216" cy="841698"/>
            <a:chOff x="2551705" y="4283314"/>
            <a:chExt cx="2357003" cy="841698"/>
          </a:xfrm>
        </p:grpSpPr>
        <p:sp>
          <p:nvSpPr>
            <p:cNvPr id="13" name="TextBox 12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259632" y="2653288"/>
            <a:ext cx="1944216" cy="841698"/>
            <a:chOff x="2551705" y="4283314"/>
            <a:chExt cx="2357003" cy="841698"/>
          </a:xfrm>
        </p:grpSpPr>
        <p:sp>
          <p:nvSpPr>
            <p:cNvPr id="16" name="TextBox 15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259632" y="1524205"/>
            <a:ext cx="1944216" cy="841698"/>
            <a:chOff x="2551705" y="4283314"/>
            <a:chExt cx="2357003" cy="841698"/>
          </a:xfrm>
        </p:grpSpPr>
        <p:sp>
          <p:nvSpPr>
            <p:cNvPr id="19" name="TextBox 18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940152" y="3782372"/>
            <a:ext cx="1944216" cy="841698"/>
            <a:chOff x="2551705" y="4283314"/>
            <a:chExt cx="2357003" cy="841698"/>
          </a:xfrm>
        </p:grpSpPr>
        <p:sp>
          <p:nvSpPr>
            <p:cNvPr id="22" name="TextBox 21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940152" y="2653288"/>
            <a:ext cx="1944216" cy="841698"/>
            <a:chOff x="2551705" y="4283314"/>
            <a:chExt cx="2357003" cy="841698"/>
          </a:xfrm>
        </p:grpSpPr>
        <p:sp>
          <p:nvSpPr>
            <p:cNvPr id="25" name="TextBox 24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940152" y="1524205"/>
            <a:ext cx="1944216" cy="841698"/>
            <a:chOff x="2551705" y="4283314"/>
            <a:chExt cx="2357003" cy="841698"/>
          </a:xfrm>
        </p:grpSpPr>
        <p:sp>
          <p:nvSpPr>
            <p:cNvPr id="28" name="TextBox 27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0" name="Rectangle 30"/>
          <p:cNvSpPr>
            <a:spLocks noChangeAspect="1"/>
          </p:cNvSpPr>
          <p:nvPr/>
        </p:nvSpPr>
        <p:spPr>
          <a:xfrm>
            <a:off x="5220245" y="2452934"/>
            <a:ext cx="279951" cy="279133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Oval 7"/>
          <p:cNvSpPr>
            <a:spLocks noChangeAspect="1"/>
          </p:cNvSpPr>
          <p:nvPr/>
        </p:nvSpPr>
        <p:spPr>
          <a:xfrm>
            <a:off x="5179696" y="3360467"/>
            <a:ext cx="320500" cy="32049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Oval 21"/>
          <p:cNvSpPr>
            <a:spLocks noChangeAspect="1"/>
          </p:cNvSpPr>
          <p:nvPr/>
        </p:nvSpPr>
        <p:spPr>
          <a:xfrm>
            <a:off x="3601325" y="2452934"/>
            <a:ext cx="324195" cy="32690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ounded Rectangle 7"/>
          <p:cNvSpPr>
            <a:spLocks noChangeAspect="1"/>
          </p:cNvSpPr>
          <p:nvPr/>
        </p:nvSpPr>
        <p:spPr>
          <a:xfrm>
            <a:off x="4420473" y="3846974"/>
            <a:ext cx="303053" cy="26153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ounded Rectangle 27"/>
          <p:cNvSpPr>
            <a:spLocks noChangeAspect="1"/>
          </p:cNvSpPr>
          <p:nvPr/>
        </p:nvSpPr>
        <p:spPr>
          <a:xfrm>
            <a:off x="4402299" y="2001247"/>
            <a:ext cx="309544" cy="23777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Block Arc 14"/>
          <p:cNvSpPr/>
          <p:nvPr/>
        </p:nvSpPr>
        <p:spPr>
          <a:xfrm rot="16200000">
            <a:off x="4307095" y="2812901"/>
            <a:ext cx="515183" cy="51552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" name="Rectangle 36"/>
          <p:cNvSpPr>
            <a:spLocks noChangeAspect="1"/>
          </p:cNvSpPr>
          <p:nvPr/>
        </p:nvSpPr>
        <p:spPr>
          <a:xfrm>
            <a:off x="3614549" y="3398996"/>
            <a:ext cx="310971" cy="25994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Oval 36"/>
          <p:cNvSpPr/>
          <p:nvPr/>
        </p:nvSpPr>
        <p:spPr>
          <a:xfrm rot="5400000">
            <a:off x="649480" y="2780648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Oval 37"/>
          <p:cNvSpPr/>
          <p:nvPr/>
        </p:nvSpPr>
        <p:spPr>
          <a:xfrm rot="5400000">
            <a:off x="649480" y="1664453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Oval 38"/>
          <p:cNvSpPr/>
          <p:nvPr/>
        </p:nvSpPr>
        <p:spPr>
          <a:xfrm rot="5400000">
            <a:off x="649480" y="3909447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Oval 21"/>
          <p:cNvSpPr>
            <a:spLocks noChangeAspect="1"/>
          </p:cNvSpPr>
          <p:nvPr/>
        </p:nvSpPr>
        <p:spPr>
          <a:xfrm>
            <a:off x="792800" y="1808580"/>
            <a:ext cx="289361" cy="291777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Rounded Rectangle 27"/>
          <p:cNvSpPr>
            <a:spLocks noChangeAspect="1"/>
          </p:cNvSpPr>
          <p:nvPr/>
        </p:nvSpPr>
        <p:spPr>
          <a:xfrm>
            <a:off x="799338" y="2959313"/>
            <a:ext cx="276284" cy="21222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Rectangle 36"/>
          <p:cNvSpPr>
            <a:spLocks noChangeAspect="1"/>
          </p:cNvSpPr>
          <p:nvPr/>
        </p:nvSpPr>
        <p:spPr>
          <a:xfrm>
            <a:off x="798701" y="4086643"/>
            <a:ext cx="277558" cy="23201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Oval 42"/>
          <p:cNvSpPr/>
          <p:nvPr/>
        </p:nvSpPr>
        <p:spPr>
          <a:xfrm rot="5400000">
            <a:off x="7956408" y="1651849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Oval 43"/>
          <p:cNvSpPr/>
          <p:nvPr/>
        </p:nvSpPr>
        <p:spPr>
          <a:xfrm rot="5400000">
            <a:off x="7956408" y="3909447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Oval 44"/>
          <p:cNvSpPr/>
          <p:nvPr/>
        </p:nvSpPr>
        <p:spPr>
          <a:xfrm rot="5400000">
            <a:off x="7956408" y="2780648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6" name="Rectangle 30"/>
          <p:cNvSpPr>
            <a:spLocks noChangeAspect="1"/>
          </p:cNvSpPr>
          <p:nvPr/>
        </p:nvSpPr>
        <p:spPr>
          <a:xfrm>
            <a:off x="8127388" y="1819947"/>
            <a:ext cx="234040" cy="233356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7" name="Oval 7"/>
          <p:cNvSpPr>
            <a:spLocks noChangeAspect="1"/>
          </p:cNvSpPr>
          <p:nvPr/>
        </p:nvSpPr>
        <p:spPr>
          <a:xfrm>
            <a:off x="8124294" y="4085260"/>
            <a:ext cx="240228" cy="24022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Rounded Rectangle 7"/>
          <p:cNvSpPr>
            <a:spLocks noChangeAspect="1"/>
          </p:cNvSpPr>
          <p:nvPr/>
        </p:nvSpPr>
        <p:spPr>
          <a:xfrm>
            <a:off x="8130833" y="2974178"/>
            <a:ext cx="227151" cy="1960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5987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60032" y="517426"/>
            <a:ext cx="1746194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unique. This PowerPoint Template has clean and neutral design that can be adapted to any content and meets various market segments.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51520" y="1216372"/>
            <a:ext cx="1807515" cy="923330"/>
            <a:chOff x="2113657" y="4283314"/>
            <a:chExt cx="2120136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2113657" y="4560313"/>
              <a:ext cx="212013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55776" y="3084537"/>
            <a:ext cx="1807515" cy="923330"/>
            <a:chOff x="2113657" y="4283314"/>
            <a:chExt cx="2120136" cy="923330"/>
          </a:xfrm>
        </p:grpSpPr>
        <p:sp>
          <p:nvSpPr>
            <p:cNvPr id="11" name="TextBox 10"/>
            <p:cNvSpPr txBox="1"/>
            <p:nvPr/>
          </p:nvSpPr>
          <p:spPr>
            <a:xfrm>
              <a:off x="2113657" y="4560313"/>
              <a:ext cx="212013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092280" y="3084537"/>
            <a:ext cx="1807515" cy="923330"/>
            <a:chOff x="2113657" y="4283314"/>
            <a:chExt cx="2120136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2113657" y="4560313"/>
              <a:ext cx="212013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2E43117-5E5C-4AD1-BEAC-D3AB875B5F98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638A9977-5B66-4932-827C-B9CF4784FBA8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5FC8EBF4-E4FE-4849-A234-A3594F35C17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19" name="그림 개체 틀 18">
            <a:extLst>
              <a:ext uri="{FF2B5EF4-FFF2-40B4-BE49-F238E27FC236}">
                <a16:creationId xmlns:a16="http://schemas.microsoft.com/office/drawing/2014/main" id="{F1E38B2F-EE4B-4766-BF74-056D7D52E5E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300416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Section Break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the title of your subtitle Here</a:t>
            </a:r>
          </a:p>
        </p:txBody>
      </p:sp>
      <p:sp>
        <p:nvSpPr>
          <p:cNvPr id="4" name="Freeform 3"/>
          <p:cNvSpPr/>
          <p:nvPr/>
        </p:nvSpPr>
        <p:spPr>
          <a:xfrm>
            <a:off x="1926754" y="2283718"/>
            <a:ext cx="713769" cy="576064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648469"/>
              </p:ext>
            </p:extLst>
          </p:nvPr>
        </p:nvGraphicFramePr>
        <p:xfrm>
          <a:off x="640135" y="1577141"/>
          <a:ext cx="1771626" cy="2843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57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2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3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048"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17888"/>
              </p:ext>
            </p:extLst>
          </p:nvPr>
        </p:nvGraphicFramePr>
        <p:xfrm>
          <a:off x="2536726" y="1380874"/>
          <a:ext cx="2016224" cy="323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767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022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2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3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14"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61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6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61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61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en-US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514536"/>
              </p:ext>
            </p:extLst>
          </p:nvPr>
        </p:nvGraphicFramePr>
        <p:xfrm>
          <a:off x="4691633" y="1577141"/>
          <a:ext cx="1771626" cy="2843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57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2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3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048"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688491"/>
              </p:ext>
            </p:extLst>
          </p:nvPr>
        </p:nvGraphicFramePr>
        <p:xfrm>
          <a:off x="6717381" y="1577141"/>
          <a:ext cx="1771626" cy="2843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57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2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3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048"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6920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Columns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58219" y="1209551"/>
            <a:ext cx="6192688" cy="353050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2692422" y="1597474"/>
            <a:ext cx="5324283" cy="2811806"/>
            <a:chOff x="2227884" y="1338988"/>
            <a:chExt cx="6160540" cy="2811806"/>
          </a:xfrm>
        </p:grpSpPr>
        <p:sp>
          <p:nvSpPr>
            <p:cNvPr id="6" name="TextBox 5"/>
            <p:cNvSpPr txBox="1"/>
            <p:nvPr/>
          </p:nvSpPr>
          <p:spPr>
            <a:xfrm>
              <a:off x="2227884" y="1657804"/>
              <a:ext cx="616054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Easy to change colors, photos and Text. 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27884" y="1338988"/>
              <a:ext cx="61605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4089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Columns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Rectangle 7"/>
          <p:cNvSpPr/>
          <p:nvPr/>
        </p:nvSpPr>
        <p:spPr>
          <a:xfrm>
            <a:off x="2258219" y="1209551"/>
            <a:ext cx="2817837" cy="353050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" name="Group 8"/>
          <p:cNvGrpSpPr/>
          <p:nvPr/>
        </p:nvGrpSpPr>
        <p:grpSpPr>
          <a:xfrm>
            <a:off x="2692423" y="1597474"/>
            <a:ext cx="2023593" cy="2811806"/>
            <a:chOff x="2227884" y="1338988"/>
            <a:chExt cx="6160540" cy="2811806"/>
          </a:xfrm>
        </p:grpSpPr>
        <p:sp>
          <p:nvSpPr>
            <p:cNvPr id="10" name="TextBox 9"/>
            <p:cNvSpPr txBox="1"/>
            <p:nvPr/>
          </p:nvSpPr>
          <p:spPr>
            <a:xfrm>
              <a:off x="2227884" y="1657804"/>
              <a:ext cx="616054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27884" y="1338988"/>
              <a:ext cx="61605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5633070" y="1209551"/>
            <a:ext cx="2817837" cy="3530502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067274" y="1597474"/>
            <a:ext cx="2023593" cy="2811806"/>
            <a:chOff x="2227884" y="1338988"/>
            <a:chExt cx="6160540" cy="2811806"/>
          </a:xfrm>
        </p:grpSpPr>
        <p:sp>
          <p:nvSpPr>
            <p:cNvPr id="14" name="TextBox 13"/>
            <p:cNvSpPr txBox="1"/>
            <p:nvPr/>
          </p:nvSpPr>
          <p:spPr>
            <a:xfrm>
              <a:off x="2227884" y="1657804"/>
              <a:ext cx="616054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27884" y="1338988"/>
              <a:ext cx="61605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46783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663840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Welcome!!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the title of your subtitle Here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7864" y="3056756"/>
            <a:ext cx="244827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grpSp>
        <p:nvGrpSpPr>
          <p:cNvPr id="5" name="Group 4"/>
          <p:cNvGrpSpPr/>
          <p:nvPr/>
        </p:nvGrpSpPr>
        <p:grpSpPr>
          <a:xfrm rot="16200000">
            <a:off x="4268909" y="1466833"/>
            <a:ext cx="606182" cy="606182"/>
            <a:chOff x="7740552" y="3628849"/>
            <a:chExt cx="1800000" cy="18000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Rectangle 5"/>
            <p:cNvSpPr/>
            <p:nvPr/>
          </p:nvSpPr>
          <p:spPr>
            <a:xfrm>
              <a:off x="7740552" y="3628849"/>
              <a:ext cx="216000" cy="180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Rectangle 6"/>
            <p:cNvSpPr/>
            <p:nvPr/>
          </p:nvSpPr>
          <p:spPr>
            <a:xfrm rot="5400000">
              <a:off x="8542684" y="4618860"/>
              <a:ext cx="216000" cy="14028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/>
          </p:nvSpPr>
          <p:spPr>
            <a:xfrm rot="5400000">
              <a:off x="8542684" y="3035407"/>
              <a:ext cx="216000" cy="14028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8636896" y="3732921"/>
              <a:ext cx="216000" cy="15913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9324552" y="3628849"/>
              <a:ext cx="216000" cy="6118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324552" y="4816437"/>
              <a:ext cx="216000" cy="6118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8751744" y="3559910"/>
              <a:ext cx="216000" cy="11456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8751748" y="4351635"/>
              <a:ext cx="216000" cy="114560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794426" y="1404688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94426" y="2307170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94426" y="3209652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94426" y="4112134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Oval 21"/>
          <p:cNvSpPr>
            <a:spLocks noChangeAspect="1"/>
          </p:cNvSpPr>
          <p:nvPr/>
        </p:nvSpPr>
        <p:spPr>
          <a:xfrm>
            <a:off x="924390" y="1533409"/>
            <a:ext cx="297776" cy="300263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23"/>
          <p:cNvSpPr/>
          <p:nvPr/>
        </p:nvSpPr>
        <p:spPr>
          <a:xfrm>
            <a:off x="917032" y="4299078"/>
            <a:ext cx="312492" cy="18381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16"/>
          <p:cNvSpPr/>
          <p:nvPr/>
        </p:nvSpPr>
        <p:spPr>
          <a:xfrm rot="2700000">
            <a:off x="966973" y="3306177"/>
            <a:ext cx="212610" cy="38117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9"/>
          <p:cNvSpPr/>
          <p:nvPr/>
        </p:nvSpPr>
        <p:spPr>
          <a:xfrm>
            <a:off x="939484" y="2472534"/>
            <a:ext cx="267588" cy="25048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864934" y="1404688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864934" y="2307170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864934" y="3209652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864934" y="4112135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Donut 24"/>
          <p:cNvSpPr/>
          <p:nvPr/>
        </p:nvSpPr>
        <p:spPr>
          <a:xfrm>
            <a:off x="4986630" y="1525104"/>
            <a:ext cx="314313" cy="316872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ardrop 6"/>
          <p:cNvSpPr/>
          <p:nvPr/>
        </p:nvSpPr>
        <p:spPr>
          <a:xfrm rot="8100000">
            <a:off x="5007197" y="2461098"/>
            <a:ext cx="273178" cy="273178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ounded Rectangle 27"/>
          <p:cNvSpPr/>
          <p:nvPr/>
        </p:nvSpPr>
        <p:spPr>
          <a:xfrm>
            <a:off x="4994923" y="4276640"/>
            <a:ext cx="297727" cy="22869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ounded Rectangle 7"/>
          <p:cNvSpPr/>
          <p:nvPr/>
        </p:nvSpPr>
        <p:spPr>
          <a:xfrm>
            <a:off x="4984141" y="3343873"/>
            <a:ext cx="319291" cy="27554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558022" y="1323485"/>
            <a:ext cx="2830257" cy="720109"/>
            <a:chOff x="1472558" y="998559"/>
            <a:chExt cx="2765965" cy="720109"/>
          </a:xfrm>
        </p:grpSpPr>
        <p:sp>
          <p:nvSpPr>
            <p:cNvPr id="21" name="TextBox 2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558022" y="2225967"/>
            <a:ext cx="2830257" cy="720109"/>
            <a:chOff x="1472558" y="998559"/>
            <a:chExt cx="2765965" cy="720109"/>
          </a:xfrm>
        </p:grpSpPr>
        <p:sp>
          <p:nvSpPr>
            <p:cNvPr id="24" name="TextBox 2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58022" y="3128449"/>
            <a:ext cx="2830257" cy="720109"/>
            <a:chOff x="1472558" y="998559"/>
            <a:chExt cx="2765965" cy="720109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558022" y="4030931"/>
            <a:ext cx="2830257" cy="720109"/>
            <a:chOff x="1472558" y="998559"/>
            <a:chExt cx="2765965" cy="720109"/>
          </a:xfrm>
        </p:grpSpPr>
        <p:sp>
          <p:nvSpPr>
            <p:cNvPr id="30" name="TextBox 29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630175" y="1323485"/>
            <a:ext cx="2830257" cy="720109"/>
            <a:chOff x="1472558" y="998559"/>
            <a:chExt cx="2765965" cy="720109"/>
          </a:xfrm>
        </p:grpSpPr>
        <p:sp>
          <p:nvSpPr>
            <p:cNvPr id="33" name="TextBox 32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630175" y="2225967"/>
            <a:ext cx="2830257" cy="720109"/>
            <a:chOff x="1472558" y="998559"/>
            <a:chExt cx="2765965" cy="720109"/>
          </a:xfrm>
        </p:grpSpPr>
        <p:sp>
          <p:nvSpPr>
            <p:cNvPr id="36" name="TextBox 35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30175" y="3128449"/>
            <a:ext cx="2830257" cy="720109"/>
            <a:chOff x="1472558" y="998559"/>
            <a:chExt cx="2765965" cy="720109"/>
          </a:xfrm>
        </p:grpSpPr>
        <p:sp>
          <p:nvSpPr>
            <p:cNvPr id="39" name="TextBox 38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630175" y="4030931"/>
            <a:ext cx="2830257" cy="720109"/>
            <a:chOff x="1472558" y="998559"/>
            <a:chExt cx="2765965" cy="720109"/>
          </a:xfrm>
        </p:grpSpPr>
        <p:sp>
          <p:nvSpPr>
            <p:cNvPr id="42" name="TextBox 41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572000" y="517840"/>
            <a:ext cx="4104456" cy="994473"/>
            <a:chOff x="3779911" y="3327771"/>
            <a:chExt cx="1584177" cy="994473"/>
          </a:xfrm>
        </p:grpSpPr>
        <p:sp>
          <p:nvSpPr>
            <p:cNvPr id="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7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79911" y="3860579"/>
              <a:ext cx="158417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572000" y="2093950"/>
            <a:ext cx="4104456" cy="994473"/>
            <a:chOff x="3779911" y="3327771"/>
            <a:chExt cx="1584177" cy="994473"/>
          </a:xfrm>
        </p:grpSpPr>
        <p:sp>
          <p:nvSpPr>
            <p:cNvPr id="10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1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79911" y="3860579"/>
              <a:ext cx="158417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72000" y="3670060"/>
            <a:ext cx="4104456" cy="994473"/>
            <a:chOff x="3779911" y="3327771"/>
            <a:chExt cx="1584177" cy="994473"/>
          </a:xfrm>
        </p:grpSpPr>
        <p:sp>
          <p:nvSpPr>
            <p:cNvPr id="14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5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dirty="0">
                  <a:solidFill>
                    <a:schemeClr val="accent4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79911" y="3860579"/>
              <a:ext cx="158417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443136" y="322195"/>
            <a:ext cx="2256656" cy="229194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Our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Team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Layout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725FE5-A917-413D-A8DA-5DAE9D929AD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94E03596-D66F-4B29-99EC-6DD2EF31064C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20" name="그림 개체 틀 19">
            <a:extLst>
              <a:ext uri="{FF2B5EF4-FFF2-40B4-BE49-F238E27FC236}">
                <a16:creationId xmlns:a16="http://schemas.microsoft.com/office/drawing/2014/main" id="{50025C6C-2912-4640-ACC7-79823F39A500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46690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cxnSp>
        <p:nvCxnSpPr>
          <p:cNvPr id="4" name="Straight Connector 3"/>
          <p:cNvCxnSpPr>
            <a:stCxn id="10" idx="2"/>
          </p:cNvCxnSpPr>
          <p:nvPr/>
        </p:nvCxnSpPr>
        <p:spPr>
          <a:xfrm>
            <a:off x="1341538" y="2844423"/>
            <a:ext cx="6313227" cy="8296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7092278" y="2355726"/>
            <a:ext cx="971680" cy="971680"/>
            <a:chOff x="7092280" y="2517710"/>
            <a:chExt cx="971680" cy="971680"/>
          </a:xfrm>
        </p:grpSpPr>
        <p:sp>
          <p:nvSpPr>
            <p:cNvPr id="6" name="Oval 5"/>
            <p:cNvSpPr/>
            <p:nvPr/>
          </p:nvSpPr>
          <p:spPr>
            <a:xfrm>
              <a:off x="7092280" y="2517710"/>
              <a:ext cx="971680" cy="9716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201684" y="2627114"/>
              <a:ext cx="752872" cy="752872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69530" y="2700407"/>
            <a:ext cx="288032" cy="288032"/>
            <a:chOff x="611560" y="2851238"/>
            <a:chExt cx="288032" cy="288032"/>
          </a:xfrm>
        </p:grpSpPr>
        <p:sp>
          <p:nvSpPr>
            <p:cNvPr id="9" name="Oval 8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5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839302" y="2689254"/>
            <a:ext cx="288032" cy="288032"/>
            <a:chOff x="611560" y="2851238"/>
            <a:chExt cx="288032" cy="288032"/>
          </a:xfrm>
        </p:grpSpPr>
        <p:sp>
          <p:nvSpPr>
            <p:cNvPr id="12" name="Oval 11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409074" y="2689254"/>
            <a:ext cx="288032" cy="288032"/>
            <a:chOff x="611560" y="2851238"/>
            <a:chExt cx="288032" cy="288032"/>
          </a:xfrm>
        </p:grpSpPr>
        <p:sp>
          <p:nvSpPr>
            <p:cNvPr id="15" name="Oval 14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78845" y="2708703"/>
            <a:ext cx="288032" cy="288032"/>
            <a:chOff x="611560" y="2851238"/>
            <a:chExt cx="288032" cy="288032"/>
          </a:xfrm>
        </p:grpSpPr>
        <p:sp>
          <p:nvSpPr>
            <p:cNvPr id="18" name="Oval 17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0" name="Block Arc 14"/>
          <p:cNvSpPr/>
          <p:nvPr/>
        </p:nvSpPr>
        <p:spPr>
          <a:xfrm rot="16200000">
            <a:off x="7363828" y="2618839"/>
            <a:ext cx="428579" cy="42886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11365" y="1793379"/>
            <a:ext cx="102299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44484" y="1839545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4712" y="1839545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4940" y="1839545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12143" y="3467942"/>
            <a:ext cx="1402807" cy="1048024"/>
            <a:chOff x="803640" y="3362835"/>
            <a:chExt cx="2059657" cy="1048024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81915" y="3467942"/>
            <a:ext cx="1402807" cy="1048024"/>
            <a:chOff x="803640" y="3362835"/>
            <a:chExt cx="2059657" cy="1048024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51687" y="3467942"/>
            <a:ext cx="1402807" cy="1048024"/>
            <a:chOff x="803640" y="3362835"/>
            <a:chExt cx="2059657" cy="1048024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421458" y="3467942"/>
            <a:ext cx="1402807" cy="1048024"/>
            <a:chOff x="803640" y="3362835"/>
            <a:chExt cx="2059657" cy="1048024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723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934866" y="1416659"/>
            <a:ext cx="3262742" cy="3387339"/>
            <a:chOff x="2939645" y="1294535"/>
            <a:chExt cx="3262742" cy="3387339"/>
          </a:xfrm>
        </p:grpSpPr>
        <p:sp>
          <p:nvSpPr>
            <p:cNvPr id="5" name="Rectangle 5"/>
            <p:cNvSpPr/>
            <p:nvPr/>
          </p:nvSpPr>
          <p:spPr>
            <a:xfrm rot="19334430">
              <a:off x="3344732" y="2008240"/>
              <a:ext cx="2309714" cy="2673634"/>
            </a:xfrm>
            <a:custGeom>
              <a:avLst/>
              <a:gdLst/>
              <a:ahLst/>
              <a:cxnLst/>
              <a:rect l="l" t="t" r="r" b="b"/>
              <a:pathLst>
                <a:path w="4039355" h="4675800">
                  <a:moveTo>
                    <a:pt x="4034497" y="0"/>
                  </a:moveTo>
                  <a:lnTo>
                    <a:pt x="4039355" y="1157334"/>
                  </a:lnTo>
                  <a:lnTo>
                    <a:pt x="4036521" y="1158088"/>
                  </a:lnTo>
                  <a:lnTo>
                    <a:pt x="4036521" y="4184468"/>
                  </a:lnTo>
                  <a:lnTo>
                    <a:pt x="2880543" y="4184469"/>
                  </a:lnTo>
                  <a:lnTo>
                    <a:pt x="2880543" y="2372299"/>
                  </a:lnTo>
                  <a:lnTo>
                    <a:pt x="1096372" y="4675800"/>
                  </a:lnTo>
                  <a:lnTo>
                    <a:pt x="242442" y="4014390"/>
                  </a:lnTo>
                  <a:lnTo>
                    <a:pt x="2044770" y="1687448"/>
                  </a:lnTo>
                  <a:lnTo>
                    <a:pt x="296924" y="2151986"/>
                  </a:lnTo>
                  <a:lnTo>
                    <a:pt x="0" y="1034791"/>
                  </a:lnTo>
                  <a:lnTo>
                    <a:pt x="2097708" y="477269"/>
                  </a:lnTo>
                  <a:lnTo>
                    <a:pt x="2101111" y="490677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126835" y="1294535"/>
              <a:ext cx="888362" cy="888362"/>
              <a:chOff x="4212559" y="1523958"/>
              <a:chExt cx="1002207" cy="1002207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4212559" y="1523958"/>
                <a:ext cx="1002207" cy="1002207"/>
              </a:xfrm>
              <a:prstGeom prst="ellipse">
                <a:avLst/>
              </a:prstGeom>
              <a:solidFill>
                <a:schemeClr val="accent3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326404" y="1637803"/>
                <a:ext cx="774516" cy="7745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939645" y="3147199"/>
              <a:ext cx="888362" cy="888362"/>
              <a:chOff x="3240721" y="3131245"/>
              <a:chExt cx="1002207" cy="1002207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3240721" y="3131245"/>
                <a:ext cx="1002207" cy="1002207"/>
              </a:xfrm>
              <a:prstGeom prst="ellipse">
                <a:avLst/>
              </a:prstGeom>
              <a:solidFill>
                <a:schemeClr val="accent2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354566" y="3245090"/>
                <a:ext cx="774516" cy="7745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314025" y="3147199"/>
              <a:ext cx="888362" cy="888362"/>
              <a:chOff x="5209064" y="3231212"/>
              <a:chExt cx="1002207" cy="1002207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5209064" y="3231212"/>
                <a:ext cx="1002207" cy="1002207"/>
              </a:xfrm>
              <a:prstGeom prst="ellipse">
                <a:avLst/>
              </a:pr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322909" y="3345057"/>
                <a:ext cx="774516" cy="7745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5462656" y="1289393"/>
            <a:ext cx="2176428" cy="1260465"/>
            <a:chOff x="5671396" y="1611952"/>
            <a:chExt cx="2356988" cy="1260465"/>
          </a:xfrm>
        </p:grpSpPr>
        <p:sp>
          <p:nvSpPr>
            <p:cNvPr id="16" name="TextBox 15"/>
            <p:cNvSpPr txBox="1"/>
            <p:nvPr/>
          </p:nvSpPr>
          <p:spPr>
            <a:xfrm>
              <a:off x="5671396" y="1611952"/>
              <a:ext cx="235557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A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79175" y="2041420"/>
              <a:ext cx="2349209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292080" y="1379625"/>
            <a:ext cx="108000" cy="108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614784" y="3089593"/>
            <a:ext cx="2212972" cy="1260465"/>
            <a:chOff x="6212679" y="4615463"/>
            <a:chExt cx="2356988" cy="1260465"/>
          </a:xfrm>
        </p:grpSpPr>
        <p:sp>
          <p:nvSpPr>
            <p:cNvPr id="20" name="TextBox 19"/>
            <p:cNvSpPr txBox="1"/>
            <p:nvPr/>
          </p:nvSpPr>
          <p:spPr>
            <a:xfrm>
              <a:off x="6212679" y="4615463"/>
              <a:ext cx="235557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C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20458" y="5044931"/>
              <a:ext cx="2349209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6444208" y="3179825"/>
            <a:ext cx="108000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02608" y="3089593"/>
            <a:ext cx="2176428" cy="1260465"/>
            <a:chOff x="251520" y="4539897"/>
            <a:chExt cx="2356988" cy="1260465"/>
          </a:xfrm>
        </p:grpSpPr>
        <p:sp>
          <p:nvSpPr>
            <p:cNvPr id="24" name="TextBox 23"/>
            <p:cNvSpPr txBox="1"/>
            <p:nvPr/>
          </p:nvSpPr>
          <p:spPr>
            <a:xfrm>
              <a:off x="251520" y="4539897"/>
              <a:ext cx="235557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B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9299" y="4969365"/>
              <a:ext cx="2349209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633379" y="3179825"/>
            <a:ext cx="108000" cy="10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3331524" y="3370310"/>
            <a:ext cx="246895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562002" y="3562792"/>
            <a:ext cx="392407" cy="30142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Rounded Rectangle 7"/>
          <p:cNvSpPr/>
          <p:nvPr/>
        </p:nvSpPr>
        <p:spPr>
          <a:xfrm>
            <a:off x="3201329" y="3519061"/>
            <a:ext cx="364994" cy="31498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" name="Oval 7"/>
          <p:cNvSpPr/>
          <p:nvPr/>
        </p:nvSpPr>
        <p:spPr>
          <a:xfrm>
            <a:off x="4373376" y="1666583"/>
            <a:ext cx="388512" cy="3885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2915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251520" y="467746"/>
            <a:ext cx="2767808" cy="194446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412210"/>
            <a:ext cx="2767808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6372200" y="2643758"/>
            <a:ext cx="2448272" cy="71053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87284" y="3305189"/>
            <a:ext cx="2218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</a:p>
        </p:txBody>
      </p:sp>
      <p:grpSp>
        <p:nvGrpSpPr>
          <p:cNvPr id="7" name="Group 6"/>
          <p:cNvGrpSpPr/>
          <p:nvPr/>
        </p:nvGrpSpPr>
        <p:grpSpPr>
          <a:xfrm rot="16200000">
            <a:off x="7293245" y="1888655"/>
            <a:ext cx="606182" cy="606182"/>
            <a:chOff x="7740552" y="3628849"/>
            <a:chExt cx="1800000" cy="1800000"/>
          </a:xfrm>
          <a:solidFill>
            <a:schemeClr val="bg1"/>
          </a:solidFill>
        </p:grpSpPr>
        <p:sp>
          <p:nvSpPr>
            <p:cNvPr id="8" name="Rectangle 7"/>
            <p:cNvSpPr/>
            <p:nvPr/>
          </p:nvSpPr>
          <p:spPr>
            <a:xfrm>
              <a:off x="7740552" y="3628849"/>
              <a:ext cx="216000" cy="180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8542684" y="4618860"/>
              <a:ext cx="216000" cy="14028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8542684" y="3035407"/>
              <a:ext cx="216000" cy="14028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8636896" y="3732921"/>
              <a:ext cx="216000" cy="15913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324552" y="3628849"/>
              <a:ext cx="216000" cy="6118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324552" y="4816437"/>
              <a:ext cx="216000" cy="6118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Rectangle 13"/>
            <p:cNvSpPr/>
            <p:nvPr/>
          </p:nvSpPr>
          <p:spPr>
            <a:xfrm rot="5400000">
              <a:off x="8751744" y="3559910"/>
              <a:ext cx="216000" cy="11456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Rectangle 14"/>
            <p:cNvSpPr/>
            <p:nvPr/>
          </p:nvSpPr>
          <p:spPr>
            <a:xfrm rot="5400000">
              <a:off x="8751748" y="4351635"/>
              <a:ext cx="216000" cy="114560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6F0BCA55-2733-498A-81A5-9C84734AC77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769699009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www.freeppt7.com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-https://www.freeppt7.com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-https://www.freeppt7.com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2508</Words>
  <Application>Microsoft Office PowerPoint</Application>
  <PresentationFormat>全屏显示(16:9)</PresentationFormat>
  <Paragraphs>367</Paragraphs>
  <Slides>33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33</vt:i4>
      </vt:variant>
    </vt:vector>
  </HeadingPairs>
  <TitlesOfParts>
    <vt:vector size="39" baseType="lpstr">
      <vt:lpstr>맑은 고딕</vt:lpstr>
      <vt:lpstr>Arial</vt:lpstr>
      <vt:lpstr>Wingdings</vt:lpstr>
      <vt:lpstr>1-https://www.freeppt7.com</vt:lpstr>
      <vt:lpstr>2-https://www.freeppt7.com</vt:lpstr>
      <vt:lpstr>3-https://www.freeppt7.com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https://www.freeppt7.com</dc:creator>
  <cp:lastModifiedBy>之灵 宇</cp:lastModifiedBy>
  <cp:revision>75</cp:revision>
  <dcterms:created xsi:type="dcterms:W3CDTF">2016-12-05T23:26:54Z</dcterms:created>
  <dcterms:modified xsi:type="dcterms:W3CDTF">2019-08-05T01:04:44Z</dcterms:modified>
</cp:coreProperties>
</file>