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63"/>
  </p:handoutMasterIdLst>
  <p:sldIdLst>
    <p:sldId id="256" r:id="rId4"/>
    <p:sldId id="262" r:id="rId5"/>
    <p:sldId id="261" r:id="rId6"/>
    <p:sldId id="264" r:id="rId7"/>
    <p:sldId id="298" r:id="rId8"/>
    <p:sldId id="269" r:id="rId9"/>
    <p:sldId id="284" r:id="rId10"/>
    <p:sldId id="343" r:id="rId11"/>
    <p:sldId id="268" r:id="rId12"/>
    <p:sldId id="270" r:id="rId13"/>
    <p:sldId id="344" r:id="rId14"/>
    <p:sldId id="271" r:id="rId15"/>
    <p:sldId id="274" r:id="rId16"/>
    <p:sldId id="275" r:id="rId17"/>
    <p:sldId id="347" r:id="rId18"/>
    <p:sldId id="273" r:id="rId19"/>
    <p:sldId id="299" r:id="rId20"/>
    <p:sldId id="276" r:id="rId21"/>
    <p:sldId id="354" r:id="rId22"/>
    <p:sldId id="272" r:id="rId23"/>
    <p:sldId id="377" r:id="rId24"/>
    <p:sldId id="277" r:id="rId25"/>
    <p:sldId id="278" r:id="rId26"/>
    <p:sldId id="308" r:id="rId27"/>
    <p:sldId id="280" r:id="rId28"/>
    <p:sldId id="279" r:id="rId29"/>
    <p:sldId id="348" r:id="rId30"/>
    <p:sldId id="295" r:id="rId31"/>
    <p:sldId id="281" r:id="rId32"/>
    <p:sldId id="345" r:id="rId33"/>
    <p:sldId id="285" r:id="rId34"/>
    <p:sldId id="292" r:id="rId35"/>
    <p:sldId id="331" r:id="rId36"/>
    <p:sldId id="296" r:id="rId37"/>
    <p:sldId id="286" r:id="rId38"/>
    <p:sldId id="312" r:id="rId39"/>
    <p:sldId id="288" r:id="rId40"/>
    <p:sldId id="376" r:id="rId41"/>
    <p:sldId id="289" r:id="rId42"/>
    <p:sldId id="290" r:id="rId43"/>
    <p:sldId id="307" r:id="rId44"/>
    <p:sldId id="291" r:id="rId45"/>
    <p:sldId id="294" r:id="rId46"/>
    <p:sldId id="373" r:id="rId47"/>
    <p:sldId id="282" r:id="rId48"/>
    <p:sldId id="293" r:id="rId49"/>
    <p:sldId id="346" r:id="rId50"/>
    <p:sldId id="287" r:id="rId51"/>
    <p:sldId id="297" r:id="rId52"/>
    <p:sldId id="309" r:id="rId53"/>
    <p:sldId id="283" r:id="rId54"/>
    <p:sldId id="267" r:id="rId55"/>
    <p:sldId id="260" r:id="rId56"/>
    <p:sldId id="265" r:id="rId57"/>
    <p:sldId id="374" r:id="rId58"/>
    <p:sldId id="375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84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C-477C-A5A9-3501CB773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99158432"/>
        <c:axId val="-1799157344"/>
      </c:barChart>
      <c:catAx>
        <c:axId val="-179915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799157344"/>
        <c:crosses val="autoZero"/>
        <c:auto val="1"/>
        <c:lblAlgn val="ctr"/>
        <c:lblOffset val="100"/>
        <c:noMultiLvlLbl val="0"/>
      </c:catAx>
      <c:valAx>
        <c:axId val="-1799157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79915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0-4B95-ABD9-F423AFFEC1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0-4B95-ABD9-F423AFFEC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6778368"/>
        <c:axId val="-1796780544"/>
      </c:lineChart>
      <c:catAx>
        <c:axId val="-179677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-1796780544"/>
        <c:crosses val="autoZero"/>
        <c:auto val="1"/>
        <c:lblAlgn val="ctr"/>
        <c:lblOffset val="100"/>
        <c:noMultiLvlLbl val="0"/>
      </c:catAx>
      <c:valAx>
        <c:axId val="-1796780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alpha val="44000"/>
                </a:schemeClr>
              </a:solidFill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-1796778368"/>
        <c:crosses val="autoZero"/>
        <c:crossBetween val="between"/>
      </c:valAx>
      <c:spPr>
        <a:noFill/>
        <a:ln w="53975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1-4929-BCDC-50F49E1B6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97147472"/>
        <c:axId val="-1697146928"/>
      </c:barChart>
      <c:catAx>
        <c:axId val="-169714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697146928"/>
        <c:crosses val="autoZero"/>
        <c:auto val="1"/>
        <c:lblAlgn val="ctr"/>
        <c:lblOffset val="100"/>
        <c:noMultiLvlLbl val="0"/>
      </c:catAx>
      <c:valAx>
        <c:axId val="-1697146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69714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9-40BF-803A-AD83AAFB5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97146384"/>
        <c:axId val="-1697149648"/>
      </c:barChart>
      <c:catAx>
        <c:axId val="-169714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697149648"/>
        <c:crosses val="autoZero"/>
        <c:auto val="1"/>
        <c:lblAlgn val="ctr"/>
        <c:lblOffset val="100"/>
        <c:noMultiLvlLbl val="0"/>
      </c:catAx>
      <c:valAx>
        <c:axId val="-1697149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69714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B-4A0A-A902-41B81CF6D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97145840"/>
        <c:axId val="-1697150736"/>
      </c:barChart>
      <c:catAx>
        <c:axId val="-169714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697150736"/>
        <c:crosses val="autoZero"/>
        <c:auto val="1"/>
        <c:lblAlgn val="ctr"/>
        <c:lblOffset val="100"/>
        <c:noMultiLvlLbl val="0"/>
      </c:catAx>
      <c:valAx>
        <c:axId val="-1697150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69714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048-45E4-9979-9A2E345F03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048-45E4-9979-9A2E345F03D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48-45E4-9979-9A2E345F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079-4498-9873-A6E9DA02063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079-4498-9873-A6E9DA0206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79-4498-9873-A6E9DA020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1"/>
            <a:ext cx="577378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5773782" y="0"/>
            <a:ext cx="6418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421055" y="393901"/>
            <a:ext cx="720080" cy="720080"/>
            <a:chOff x="546346" y="5762189"/>
            <a:chExt cx="720080" cy="72008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546346" y="5762189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63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8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48984" y="1526647"/>
            <a:ext cx="4186909" cy="3014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056108" y="1526647"/>
            <a:ext cx="4175763" cy="3014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0AAFB73F-6F54-464A-BD52-927273969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81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7056000" y="766354"/>
            <a:ext cx="5136000" cy="609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9692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81556" y="4363"/>
            <a:ext cx="350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0" y="3501008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5C9FD68-7835-4F80-BE0C-09C5D602A481}"/>
              </a:ext>
            </a:extLst>
          </p:cNvPr>
          <p:cNvGrpSpPr/>
          <p:nvPr userDrawn="1"/>
        </p:nvGrpSpPr>
        <p:grpSpPr>
          <a:xfrm rot="10800000">
            <a:off x="11114869" y="393901"/>
            <a:ext cx="720080" cy="720080"/>
            <a:chOff x="546346" y="5762189"/>
            <a:chExt cx="720080" cy="720080"/>
          </a:xfrm>
          <a:solidFill>
            <a:schemeClr val="accent1"/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16EA3C4-78F0-44A2-B310-C44774DC3C19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EE6D61C-1E71-469D-A9B7-45E08AADB14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069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80000" y="451800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451800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80000" y="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6423" y="2528900"/>
            <a:ext cx="11739154" cy="18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2208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8600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63200" y="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26400" y="228600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63200" y="457200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63200" y="2276872"/>
            <a:ext cx="4063200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53741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19402" y="539930"/>
            <a:ext cx="10728000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827363" y="686435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89682" y="2683988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2000" y="2683988"/>
            <a:ext cx="50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827363" y="2683988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549682" y="686435"/>
            <a:ext cx="50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2000" y="686435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52D9725-5E74-4328-843E-D6EDA8CEA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58CC9FFD-2DE0-441F-93AA-99A732D2BFA8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4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6828" y="3486206"/>
            <a:ext cx="640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420597" y="3486206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20597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6828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2894828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5072828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44655" y="1"/>
            <a:ext cx="205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1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3413" y="-1"/>
            <a:ext cx="6096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4533269" y="1150261"/>
            <a:ext cx="2412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1" hasCustomPrompt="1"/>
          </p:nvPr>
        </p:nvSpPr>
        <p:spPr>
          <a:xfrm>
            <a:off x="4533269" y="4561207"/>
            <a:ext cx="2412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63" hasCustomPrompt="1"/>
          </p:nvPr>
        </p:nvSpPr>
        <p:spPr>
          <a:xfrm>
            <a:off x="2883891" y="551019"/>
            <a:ext cx="1548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64" hasCustomPrompt="1"/>
          </p:nvPr>
        </p:nvSpPr>
        <p:spPr>
          <a:xfrm>
            <a:off x="2883891" y="3012492"/>
            <a:ext cx="1548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2321756"/>
            <a:ext cx="2772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2890419" y="4393964"/>
            <a:ext cx="154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4533269" y="2855734"/>
            <a:ext cx="2412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0" y="3703228"/>
            <a:ext cx="2772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82DF790-5B61-453C-8A68-DE24F826568C}"/>
              </a:ext>
            </a:extLst>
          </p:cNvPr>
          <p:cNvGrpSpPr/>
          <p:nvPr userDrawn="1"/>
        </p:nvGrpSpPr>
        <p:grpSpPr>
          <a:xfrm rot="16200000">
            <a:off x="11112593" y="5798497"/>
            <a:ext cx="720080" cy="720080"/>
            <a:chOff x="546346" y="5762189"/>
            <a:chExt cx="720080" cy="72008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103BBEB-185D-4042-834B-B0F785AAD3C1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5FCF08F-D939-4B33-B561-5EED914B3C5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771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flipH="1">
            <a:off x="4268277" y="2096236"/>
            <a:ext cx="7923714" cy="3380234"/>
            <a:chOff x="0" y="1992982"/>
            <a:chExt cx="3028115" cy="3380234"/>
          </a:xfrm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2958637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6842" y="1992982"/>
              <a:ext cx="41273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</p:grpSp>
      <p:pic>
        <p:nvPicPr>
          <p:cNvPr id="15" name="그림 4">
            <a:extLst>
              <a:ext uri="{FF2B5EF4-FFF2-40B4-BE49-F238E27FC236}">
                <a16:creationId xmlns:a16="http://schemas.microsoft.com/office/drawing/2014/main" id="{AA6944F3-318D-44F5-B013-016E59DFB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7" y="1731899"/>
            <a:ext cx="3675829" cy="4665984"/>
          </a:xfrm>
          <a:prstGeom prst="rect">
            <a:avLst/>
          </a:prstGeom>
        </p:spPr>
      </p:pic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C9C1DC6-6FC7-4AA7-B952-4EF87CE516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0193" y="2096236"/>
            <a:ext cx="2743201" cy="3380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E12B4E4-E123-46BF-8F88-A9A3A930C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6F21C7B-C9C8-41AA-B248-9ACFA6BDF89B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EE74922-DCFE-4D14-BC2C-3D758C912A1F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9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529630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89858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363597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732551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B011BE6-AEC5-4748-9F4F-9C4C17AEF0FA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3FD5E11-19FF-42C9-8A8B-E2092EA988AD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693" r:id="rId9"/>
    <p:sldLayoutId id="2147483707" r:id="rId10"/>
    <p:sldLayoutId id="2147483708" r:id="rId11"/>
    <p:sldLayoutId id="2147483694" r:id="rId12"/>
    <p:sldLayoutId id="2147483695" r:id="rId13"/>
    <p:sldLayoutId id="2147483696" r:id="rId14"/>
    <p:sldLayoutId id="2147483698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656" r:id="rId23"/>
    <p:sldLayoutId id="2147483687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>
            <a:extLst>
              <a:ext uri="{FF2B5EF4-FFF2-40B4-BE49-F238E27FC236}">
                <a16:creationId xmlns:a16="http://schemas.microsoft.com/office/drawing/2014/main" id="{74FBFF08-2E0A-462B-B606-3B2FE4EFB4F2}"/>
              </a:ext>
            </a:extLst>
          </p:cNvPr>
          <p:cNvGrpSpPr/>
          <p:nvPr/>
        </p:nvGrpSpPr>
        <p:grpSpPr>
          <a:xfrm>
            <a:off x="5350915" y="5306456"/>
            <a:ext cx="1390467" cy="1197039"/>
            <a:chOff x="7521194" y="5284915"/>
            <a:chExt cx="1137987" cy="979683"/>
          </a:xfrm>
        </p:grpSpPr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2F2228D5-8E9C-4936-B84B-70A0BFBB845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5" name="Trapezoid 1">
                <a:extLst>
                  <a:ext uri="{FF2B5EF4-FFF2-40B4-BE49-F238E27FC236}">
                    <a16:creationId xmlns:a16="http://schemas.microsoft.com/office/drawing/2014/main" id="{2048F6C8-4AD1-4541-8681-5A6AD663D6C5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rapezoid 6">
                <a:extLst>
                  <a:ext uri="{FF2B5EF4-FFF2-40B4-BE49-F238E27FC236}">
                    <a16:creationId xmlns:a16="http://schemas.microsoft.com/office/drawing/2014/main" id="{A35447A5-8B40-48CE-BD46-F86049A1CF37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72A635B7-F7B7-4AC0-B544-8389F72321CD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Chord 23">
              <a:extLst>
                <a:ext uri="{FF2B5EF4-FFF2-40B4-BE49-F238E27FC236}">
                  <a16:creationId xmlns:a16="http://schemas.microsoft.com/office/drawing/2014/main" id="{9CEB90CC-0E30-4622-83DD-35E853BCCEB3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0305EE0-B839-4405-9DCE-09602FA5BF0C}"/>
              </a:ext>
            </a:extLst>
          </p:cNvPr>
          <p:cNvGrpSpPr/>
          <p:nvPr/>
        </p:nvGrpSpPr>
        <p:grpSpPr>
          <a:xfrm>
            <a:off x="4923868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7" name="Rounded Rectangle 15">
              <a:extLst>
                <a:ext uri="{FF2B5EF4-FFF2-40B4-BE49-F238E27FC236}">
                  <a16:creationId xmlns:a16="http://schemas.microsoft.com/office/drawing/2014/main" id="{F8B737C6-EBC3-4CBE-B901-B53F7693221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Isosceles Triangle 75">
              <a:extLst>
                <a:ext uri="{FF2B5EF4-FFF2-40B4-BE49-F238E27FC236}">
                  <a16:creationId xmlns:a16="http://schemas.microsoft.com/office/drawing/2014/main" id="{86935DC4-0FAC-4375-B2F2-AA589DD2DC9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78">
            <a:extLst>
              <a:ext uri="{FF2B5EF4-FFF2-40B4-BE49-F238E27FC236}">
                <a16:creationId xmlns:a16="http://schemas.microsoft.com/office/drawing/2014/main" id="{94A8772D-9BA2-42A1-AC2A-72FA88009FF0}"/>
              </a:ext>
            </a:extLst>
          </p:cNvPr>
          <p:cNvGrpSpPr/>
          <p:nvPr/>
        </p:nvGrpSpPr>
        <p:grpSpPr>
          <a:xfrm>
            <a:off x="7907405" y="2155014"/>
            <a:ext cx="3533147" cy="921261"/>
            <a:chOff x="270025" y="1633792"/>
            <a:chExt cx="3180927" cy="9304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B0565A-DF15-4D08-96C3-44F10233506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117510-36C1-48B0-AAEA-56982A1407CB}"/>
                </a:ext>
              </a:extLst>
            </p:cNvPr>
            <p:cNvSpPr txBox="1"/>
            <p:nvPr/>
          </p:nvSpPr>
          <p:spPr>
            <a:xfrm>
              <a:off x="270088" y="1633792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1">
            <a:extLst>
              <a:ext uri="{FF2B5EF4-FFF2-40B4-BE49-F238E27FC236}">
                <a16:creationId xmlns:a16="http://schemas.microsoft.com/office/drawing/2014/main" id="{ABA02BA4-98D2-4F3B-A0AE-B81F3D37FB13}"/>
              </a:ext>
            </a:extLst>
          </p:cNvPr>
          <p:cNvGrpSpPr/>
          <p:nvPr/>
        </p:nvGrpSpPr>
        <p:grpSpPr>
          <a:xfrm>
            <a:off x="7907404" y="3561597"/>
            <a:ext cx="3533077" cy="884120"/>
            <a:chOff x="270024" y="1671304"/>
            <a:chExt cx="3180864" cy="8929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44ACCB-6B81-4C86-BCB8-2FBEA577A027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58223A-F305-4526-A107-3D35A34D9C44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4">
            <a:extLst>
              <a:ext uri="{FF2B5EF4-FFF2-40B4-BE49-F238E27FC236}">
                <a16:creationId xmlns:a16="http://schemas.microsoft.com/office/drawing/2014/main" id="{9B5BB089-9971-47FC-9F06-A9F67896593B}"/>
              </a:ext>
            </a:extLst>
          </p:cNvPr>
          <p:cNvGrpSpPr/>
          <p:nvPr/>
        </p:nvGrpSpPr>
        <p:grpSpPr>
          <a:xfrm>
            <a:off x="883699" y="1470293"/>
            <a:ext cx="3493848" cy="884120"/>
            <a:chOff x="270024" y="1671304"/>
            <a:chExt cx="3180864" cy="8929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AE8DBD-CCA1-4E04-BCF7-6968E24011F2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914E03-45BE-4C73-9033-8A442698328C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87">
            <a:extLst>
              <a:ext uri="{FF2B5EF4-FFF2-40B4-BE49-F238E27FC236}">
                <a16:creationId xmlns:a16="http://schemas.microsoft.com/office/drawing/2014/main" id="{106A8AB4-6827-48F3-BA5D-A421B1806A1A}"/>
              </a:ext>
            </a:extLst>
          </p:cNvPr>
          <p:cNvGrpSpPr/>
          <p:nvPr/>
        </p:nvGrpSpPr>
        <p:grpSpPr>
          <a:xfrm>
            <a:off x="811275" y="2876876"/>
            <a:ext cx="3493848" cy="884120"/>
            <a:chOff x="270024" y="1671304"/>
            <a:chExt cx="3180864" cy="8929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BDF4FF-0B88-496B-9097-4A7996AE1ED1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072632-598F-432D-AE08-DF953F2E84EA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FCAB225-5731-4EA2-8B75-9D5AE851240D}"/>
              </a:ext>
            </a:extLst>
          </p:cNvPr>
          <p:cNvGrpSpPr/>
          <p:nvPr/>
        </p:nvGrpSpPr>
        <p:grpSpPr>
          <a:xfrm flipH="1">
            <a:off x="5955407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C320F12A-7BB2-455C-80A3-633448BA5BE8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Isosceles Triangle 75">
              <a:extLst>
                <a:ext uri="{FF2B5EF4-FFF2-40B4-BE49-F238E27FC236}">
                  <a16:creationId xmlns:a16="http://schemas.microsoft.com/office/drawing/2014/main" id="{5A1E3C90-4A6E-42CC-81E6-EBA4095AEAF5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87">
            <a:extLst>
              <a:ext uri="{FF2B5EF4-FFF2-40B4-BE49-F238E27FC236}">
                <a16:creationId xmlns:a16="http://schemas.microsoft.com/office/drawing/2014/main" id="{0E03B7FF-5299-44A5-866D-7AB4C9AB451E}"/>
              </a:ext>
            </a:extLst>
          </p:cNvPr>
          <p:cNvGrpSpPr/>
          <p:nvPr/>
        </p:nvGrpSpPr>
        <p:grpSpPr>
          <a:xfrm>
            <a:off x="811275" y="4246317"/>
            <a:ext cx="3493848" cy="884120"/>
            <a:chOff x="270024" y="1671304"/>
            <a:chExt cx="3180864" cy="8929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3E3D1B0-D8F7-4231-A5B2-F5991A0CC74C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669A28-1466-48C5-8AEC-1FFB6EC1DEBD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5603A70-613E-4920-8165-21388C49447A}"/>
              </a:ext>
            </a:extLst>
          </p:cNvPr>
          <p:cNvGrpSpPr/>
          <p:nvPr/>
        </p:nvGrpSpPr>
        <p:grpSpPr>
          <a:xfrm>
            <a:off x="4930968" y="3036704"/>
            <a:ext cx="1249054" cy="1606738"/>
            <a:chOff x="4930968" y="3088958"/>
            <a:chExt cx="1249054" cy="1606738"/>
          </a:xfrm>
        </p:grpSpPr>
        <p:sp>
          <p:nvSpPr>
            <p:cNvPr id="39" name="Rounded Rectangle 15">
              <a:extLst>
                <a:ext uri="{FF2B5EF4-FFF2-40B4-BE49-F238E27FC236}">
                  <a16:creationId xmlns:a16="http://schemas.microsoft.com/office/drawing/2014/main" id="{404C8AF2-02DB-4FEB-9B47-DAA8C7B37ACF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Isosceles Triangle 75">
              <a:extLst>
                <a:ext uri="{FF2B5EF4-FFF2-40B4-BE49-F238E27FC236}">
                  <a16:creationId xmlns:a16="http://schemas.microsoft.com/office/drawing/2014/main" id="{2F4B0633-1D3B-4C50-8FF6-A9DFD54F93B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DFE6720-D930-43EB-A311-48D7A6A2AE08}"/>
              </a:ext>
            </a:extLst>
          </p:cNvPr>
          <p:cNvGrpSpPr/>
          <p:nvPr/>
        </p:nvGrpSpPr>
        <p:grpSpPr>
          <a:xfrm flipH="1">
            <a:off x="5955407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41AA9A48-26FF-4DBE-AC28-BE9DB819C2F9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Isosceles Triangle 75">
              <a:extLst>
                <a:ext uri="{FF2B5EF4-FFF2-40B4-BE49-F238E27FC236}">
                  <a16:creationId xmlns:a16="http://schemas.microsoft.com/office/drawing/2014/main" id="{6825A1B0-2F28-4FF6-9553-D03E8DAA13B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1783918-777C-4C71-9228-62D2982487B6}"/>
              </a:ext>
            </a:extLst>
          </p:cNvPr>
          <p:cNvGrpSpPr/>
          <p:nvPr/>
        </p:nvGrpSpPr>
        <p:grpSpPr>
          <a:xfrm>
            <a:off x="4930968" y="4411711"/>
            <a:ext cx="1241955" cy="974654"/>
            <a:chOff x="4930968" y="4463965"/>
            <a:chExt cx="1241955" cy="974654"/>
          </a:xfrm>
        </p:grpSpPr>
        <p:sp>
          <p:nvSpPr>
            <p:cNvPr id="36" name="Rounded Rectangle 15">
              <a:extLst>
                <a:ext uri="{FF2B5EF4-FFF2-40B4-BE49-F238E27FC236}">
                  <a16:creationId xmlns:a16="http://schemas.microsoft.com/office/drawing/2014/main" id="{F31BAE51-1B56-465D-9DC5-78B4433361C5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74">
              <a:extLst>
                <a:ext uri="{FF2B5EF4-FFF2-40B4-BE49-F238E27FC236}">
                  <a16:creationId xmlns:a16="http://schemas.microsoft.com/office/drawing/2014/main" id="{074B553C-94E6-40A9-B5B0-DA6CEBF4936D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F0FD9A50-6DD6-4B08-9811-32391E833109}"/>
              </a:ext>
            </a:extLst>
          </p:cNvPr>
          <p:cNvSpPr/>
          <p:nvPr/>
        </p:nvSpPr>
        <p:spPr>
          <a:xfrm>
            <a:off x="4446076" y="172802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612B2EFF-5E94-43ED-8C8F-BF5DBC0BFE40}"/>
              </a:ext>
            </a:extLst>
          </p:cNvPr>
          <p:cNvSpPr>
            <a:spLocks noChangeAspect="1"/>
          </p:cNvSpPr>
          <p:nvPr/>
        </p:nvSpPr>
        <p:spPr>
          <a:xfrm rot="9900000">
            <a:off x="7336844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Donut 24">
            <a:extLst>
              <a:ext uri="{FF2B5EF4-FFF2-40B4-BE49-F238E27FC236}">
                <a16:creationId xmlns:a16="http://schemas.microsoft.com/office/drawing/2014/main" id="{CB04B940-4FE8-4B53-A0FF-D6581AA8F939}"/>
              </a:ext>
            </a:extLst>
          </p:cNvPr>
          <p:cNvSpPr/>
          <p:nvPr/>
        </p:nvSpPr>
        <p:spPr>
          <a:xfrm>
            <a:off x="7305212" y="3801767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525AC04-4CC0-4F81-986A-BAC0378B4EA6}"/>
              </a:ext>
            </a:extLst>
          </p:cNvPr>
          <p:cNvSpPr/>
          <p:nvPr/>
        </p:nvSpPr>
        <p:spPr>
          <a:xfrm>
            <a:off x="4437443" y="4478618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21">
            <a:extLst>
              <a:ext uri="{FF2B5EF4-FFF2-40B4-BE49-F238E27FC236}">
                <a16:creationId xmlns:a16="http://schemas.microsoft.com/office/drawing/2014/main" id="{C5DB3272-8CCD-429C-BB91-3108DD17BE56}"/>
              </a:ext>
            </a:extLst>
          </p:cNvPr>
          <p:cNvSpPr>
            <a:spLocks noChangeAspect="1"/>
          </p:cNvSpPr>
          <p:nvPr/>
        </p:nvSpPr>
        <p:spPr>
          <a:xfrm>
            <a:off x="4425476" y="311466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309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Images</a:t>
            </a:r>
            <a:r>
              <a:rPr lang="en-US" altLang="ko-KR" dirty="0">
                <a:solidFill>
                  <a:srgbClr val="E54632"/>
                </a:solidFill>
              </a:rPr>
              <a:t> </a:t>
            </a:r>
            <a:r>
              <a:rPr lang="en-US" altLang="ko-KR" dirty="0"/>
              <a:t>&amp; </a:t>
            </a:r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39623646-54BA-4114-AD77-B72ED3FF8DF7}"/>
              </a:ext>
            </a:extLst>
          </p:cNvPr>
          <p:cNvSpPr/>
          <p:nvPr/>
        </p:nvSpPr>
        <p:spPr>
          <a:xfrm>
            <a:off x="5629089" y="2602049"/>
            <a:ext cx="942392" cy="9423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070001CD-D2D9-47F5-8DAF-9697D03A260E}"/>
              </a:ext>
            </a:extLst>
          </p:cNvPr>
          <p:cNvSpPr/>
          <p:nvPr/>
        </p:nvSpPr>
        <p:spPr>
          <a:xfrm>
            <a:off x="5719285" y="2692245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B2719-4A31-41E1-8278-DABFC6D0EAFA}"/>
              </a:ext>
            </a:extLst>
          </p:cNvPr>
          <p:cNvSpPr txBox="1"/>
          <p:nvPr/>
        </p:nvSpPr>
        <p:spPr>
          <a:xfrm>
            <a:off x="5783087" y="2842414"/>
            <a:ext cx="634396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3B5A726B-170E-4A3D-8481-8484AC423ACF}"/>
              </a:ext>
            </a:extLst>
          </p:cNvPr>
          <p:cNvGrpSpPr/>
          <p:nvPr/>
        </p:nvGrpSpPr>
        <p:grpSpPr>
          <a:xfrm>
            <a:off x="954557" y="4649975"/>
            <a:ext cx="4175763" cy="1689486"/>
            <a:chOff x="711738" y="3715057"/>
            <a:chExt cx="3140181" cy="16894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00F035-8C7A-499C-99F4-44028B8020A9}"/>
                </a:ext>
              </a:extLst>
            </p:cNvPr>
            <p:cNvSpPr txBox="1"/>
            <p:nvPr/>
          </p:nvSpPr>
          <p:spPr>
            <a:xfrm>
              <a:off x="711739" y="3715057"/>
              <a:ext cx="314018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F925CF-2B06-4F55-89DC-1E3DF9755BC3}"/>
                </a:ext>
              </a:extLst>
            </p:cNvPr>
            <p:cNvSpPr txBox="1"/>
            <p:nvPr/>
          </p:nvSpPr>
          <p:spPr>
            <a:xfrm>
              <a:off x="711738" y="4019548"/>
              <a:ext cx="3140181" cy="1384995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A897D7A4-F8DF-47A7-8D04-D0D8338CB7D7}"/>
              </a:ext>
            </a:extLst>
          </p:cNvPr>
          <p:cNvGrpSpPr/>
          <p:nvPr/>
        </p:nvGrpSpPr>
        <p:grpSpPr>
          <a:xfrm>
            <a:off x="7056108" y="4649975"/>
            <a:ext cx="4175763" cy="1689486"/>
            <a:chOff x="711738" y="3715057"/>
            <a:chExt cx="3140181" cy="16894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44FA70-2EFD-4572-8912-128495BBB9F4}"/>
                </a:ext>
              </a:extLst>
            </p:cNvPr>
            <p:cNvSpPr txBox="1"/>
            <p:nvPr/>
          </p:nvSpPr>
          <p:spPr>
            <a:xfrm>
              <a:off x="711739" y="3715057"/>
              <a:ext cx="314018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ACCCED-F958-499E-BDD7-2CD55547D858}"/>
                </a:ext>
              </a:extLst>
            </p:cNvPr>
            <p:cNvSpPr txBox="1"/>
            <p:nvPr/>
          </p:nvSpPr>
          <p:spPr>
            <a:xfrm>
              <a:off x="711738" y="4019548"/>
              <a:ext cx="3140181" cy="1384995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8992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83ABD88E-75F1-4C2F-9963-BBC398496198}"/>
              </a:ext>
            </a:extLst>
          </p:cNvPr>
          <p:cNvGrpSpPr/>
          <p:nvPr/>
        </p:nvGrpSpPr>
        <p:grpSpPr>
          <a:xfrm>
            <a:off x="8404604" y="2781022"/>
            <a:ext cx="2911650" cy="959038"/>
            <a:chOff x="6976472" y="3212976"/>
            <a:chExt cx="2175465" cy="9590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EAFB7A-1CA2-405A-99BF-2AB5D0264ED6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4C8BEF-D0E7-49CB-8E4C-7BC15242757B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4A7035DE-D491-4851-A812-0A4855F3637E}"/>
              </a:ext>
            </a:extLst>
          </p:cNvPr>
          <p:cNvGrpSpPr/>
          <p:nvPr/>
        </p:nvGrpSpPr>
        <p:grpSpPr>
          <a:xfrm>
            <a:off x="785212" y="4011742"/>
            <a:ext cx="2911651" cy="959038"/>
            <a:chOff x="-2604" y="3201033"/>
            <a:chExt cx="2175465" cy="9590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8D788F-8404-41E4-BC65-ABF19BAF1532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C78C6F-5481-4345-8DFB-8B69F161B1EF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2C30BADB-FB72-4689-B484-CCFBFD4C8071}"/>
              </a:ext>
            </a:extLst>
          </p:cNvPr>
          <p:cNvGrpSpPr/>
          <p:nvPr/>
        </p:nvGrpSpPr>
        <p:grpSpPr>
          <a:xfrm>
            <a:off x="7521279" y="1550304"/>
            <a:ext cx="2911650" cy="959036"/>
            <a:chOff x="6310076" y="1490145"/>
            <a:chExt cx="2175465" cy="9590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D8005E-A97C-4B2C-A182-8A150C757FB7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52367-C591-49BE-A4D5-393CFC760D42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F56FE35F-AA82-402A-A8C0-88F69A66C152}"/>
              </a:ext>
            </a:extLst>
          </p:cNvPr>
          <p:cNvGrpSpPr/>
          <p:nvPr/>
        </p:nvGrpSpPr>
        <p:grpSpPr>
          <a:xfrm>
            <a:off x="7521279" y="5242463"/>
            <a:ext cx="2911650" cy="959038"/>
            <a:chOff x="6369928" y="4901747"/>
            <a:chExt cx="2175465" cy="9590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7B5D05-68C2-46FA-850D-01C4EF14C8E0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98CAFB-0F13-4BA6-9589-C0136FD92FDD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32CF9ABF-EDC2-4AA0-A95A-3174830FD34F}"/>
              </a:ext>
            </a:extLst>
          </p:cNvPr>
          <p:cNvGrpSpPr/>
          <p:nvPr/>
        </p:nvGrpSpPr>
        <p:grpSpPr>
          <a:xfrm>
            <a:off x="1581269" y="1550304"/>
            <a:ext cx="2911651" cy="959036"/>
            <a:chOff x="680500" y="1484784"/>
            <a:chExt cx="2175465" cy="9590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8E9AE7-B00F-4D64-A9A7-8F250B173ABF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2648B3-29B2-48FE-96E4-6167727DF3DA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152D3069-83EB-4C99-B9B5-BD7C55B86242}"/>
              </a:ext>
            </a:extLst>
          </p:cNvPr>
          <p:cNvGrpSpPr/>
          <p:nvPr/>
        </p:nvGrpSpPr>
        <p:grpSpPr>
          <a:xfrm>
            <a:off x="1581269" y="5242463"/>
            <a:ext cx="2911651" cy="959038"/>
            <a:chOff x="740351" y="4896385"/>
            <a:chExt cx="2175465" cy="9590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E7C1A9-A43F-469A-A911-FCBD144EE76C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11F38B-9A02-499A-B8F7-46D2BD610CF7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54">
            <a:extLst>
              <a:ext uri="{FF2B5EF4-FFF2-40B4-BE49-F238E27FC236}">
                <a16:creationId xmlns:a16="http://schemas.microsoft.com/office/drawing/2014/main" id="{31E95E3A-C905-44C5-9A07-F7D1D5BC36C4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DE3BD607-A4B0-4AA9-B3A3-A07A0122723C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07617377-57EC-4D90-8071-FA8B687A2B4C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Oval 57">
            <a:extLst>
              <a:ext uri="{FF2B5EF4-FFF2-40B4-BE49-F238E27FC236}">
                <a16:creationId xmlns:a16="http://schemas.microsoft.com/office/drawing/2014/main" id="{847B90A5-874B-4CF0-BB20-7AA6FB112965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id="{5B74B1F9-9A9E-4132-98E0-E0A317E284E7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2A0FF49E-F45E-430F-90E3-2CFED000EA5A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F7AC24D5-2285-41C2-A383-021704CBEE50}"/>
              </a:ext>
            </a:extLst>
          </p:cNvPr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5A2E09C6-EA40-42F1-BD17-A5797C2C35BC}"/>
              </a:ext>
            </a:extLst>
          </p:cNvPr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C1603503-D9A3-4E93-B12C-FDAFB617D005}"/>
              </a:ext>
            </a:extLst>
          </p:cNvPr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8EB8F61D-62FA-4AE5-8863-F3FF5BE2DC6F}"/>
              </a:ext>
            </a:extLst>
          </p:cNvPr>
          <p:cNvSpPr/>
          <p:nvPr/>
        </p:nvSpPr>
        <p:spPr>
          <a:xfrm>
            <a:off x="7326446" y="434059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56D90CCA-6CC0-46E0-BB66-9048660EE49A}"/>
              </a:ext>
            </a:extLst>
          </p:cNvPr>
          <p:cNvSpPr>
            <a:spLocks noChangeAspect="1"/>
          </p:cNvSpPr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50EED2C-330C-4DEF-83D0-60C372F860C5}"/>
              </a:ext>
            </a:extLst>
          </p:cNvPr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56">
            <a:extLst>
              <a:ext uri="{FF2B5EF4-FFF2-40B4-BE49-F238E27FC236}">
                <a16:creationId xmlns:a16="http://schemas.microsoft.com/office/drawing/2014/main" id="{12B3439E-C875-4E08-B6FA-3CE4ED34891A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Oval 59">
            <a:extLst>
              <a:ext uri="{FF2B5EF4-FFF2-40B4-BE49-F238E27FC236}">
                <a16:creationId xmlns:a16="http://schemas.microsoft.com/office/drawing/2014/main" id="{2B9B602B-240C-4246-B715-7D82C176836F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 Same Side Corner Rectangle 11">
            <a:extLst>
              <a:ext uri="{FF2B5EF4-FFF2-40B4-BE49-F238E27FC236}">
                <a16:creationId xmlns:a16="http://schemas.microsoft.com/office/drawing/2014/main" id="{4B003D6A-85E3-44DC-8177-7B451C1F1172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73333B3-AD08-4931-9A59-13EB931F4C0B}"/>
              </a:ext>
            </a:extLst>
          </p:cNvPr>
          <p:cNvSpPr>
            <a:spLocks noChangeAspect="1"/>
          </p:cNvSpPr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61">
            <a:extLst>
              <a:ext uri="{FF2B5EF4-FFF2-40B4-BE49-F238E27FC236}">
                <a16:creationId xmlns:a16="http://schemas.microsoft.com/office/drawing/2014/main" id="{0CFCAF26-35A0-4E1C-853A-3623302C63F6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E2E9127-FDC1-4A18-AC3C-6C1846DA3C6E}"/>
              </a:ext>
            </a:extLst>
          </p:cNvPr>
          <p:cNvSpPr/>
          <p:nvPr/>
        </p:nvSpPr>
        <p:spPr>
          <a:xfrm>
            <a:off x="5756798" y="3199612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5">
            <a:extLst>
              <a:ext uri="{FF2B5EF4-FFF2-40B4-BE49-F238E27FC236}">
                <a16:creationId xmlns:a16="http://schemas.microsoft.com/office/drawing/2014/main" id="{CAE867CC-9C87-45A8-B066-6B8540877205}"/>
              </a:ext>
            </a:extLst>
          </p:cNvPr>
          <p:cNvGrpSpPr/>
          <p:nvPr/>
        </p:nvGrpSpPr>
        <p:grpSpPr>
          <a:xfrm>
            <a:off x="8404604" y="4011742"/>
            <a:ext cx="2911650" cy="959038"/>
            <a:chOff x="6369928" y="4901747"/>
            <a:chExt cx="2175465" cy="95903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A80DBED-A1D4-48BB-AC33-F8A4AE784EC0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46DB8A-C65B-4D8D-88D6-F9344C2A34A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">
            <a:extLst>
              <a:ext uri="{FF2B5EF4-FFF2-40B4-BE49-F238E27FC236}">
                <a16:creationId xmlns:a16="http://schemas.microsoft.com/office/drawing/2014/main" id="{89766EAA-08AC-4F97-A309-AE50AE555AA0}"/>
              </a:ext>
            </a:extLst>
          </p:cNvPr>
          <p:cNvGrpSpPr/>
          <p:nvPr/>
        </p:nvGrpSpPr>
        <p:grpSpPr>
          <a:xfrm>
            <a:off x="785212" y="2781022"/>
            <a:ext cx="2911651" cy="959038"/>
            <a:chOff x="-2604" y="3201033"/>
            <a:chExt cx="2175465" cy="95903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9A9D677-6625-43E8-83B4-15B61F359663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75AC0D2-CAC5-42F9-AF18-93DF5B126462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3F5DEDC-B44F-49EE-A183-1EDCF8FB8277}"/>
              </a:ext>
            </a:extLst>
          </p:cNvPr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6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6ADA1DCA-EC8A-468F-830A-4CA34AC8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6" y="1672854"/>
            <a:ext cx="1939961" cy="1939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2">
            <a:extLst>
              <a:ext uri="{FF2B5EF4-FFF2-40B4-BE49-F238E27FC236}">
                <a16:creationId xmlns:a16="http://schemas.microsoft.com/office/drawing/2014/main" id="{280EECBB-FA35-4F2F-9366-E3595729E0B6}"/>
              </a:ext>
            </a:extLst>
          </p:cNvPr>
          <p:cNvSpPr>
            <a:spLocks/>
          </p:cNvSpPr>
          <p:nvPr/>
        </p:nvSpPr>
        <p:spPr>
          <a:xfrm>
            <a:off x="5650379" y="2052652"/>
            <a:ext cx="997175" cy="997175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00">
            <a:extLst>
              <a:ext uri="{FF2B5EF4-FFF2-40B4-BE49-F238E27FC236}">
                <a16:creationId xmlns:a16="http://schemas.microsoft.com/office/drawing/2014/main" id="{D0D07131-AA45-4FBE-829F-001F55569733}"/>
              </a:ext>
            </a:extLst>
          </p:cNvPr>
          <p:cNvGrpSpPr/>
          <p:nvPr/>
        </p:nvGrpSpPr>
        <p:grpSpPr>
          <a:xfrm>
            <a:off x="4490458" y="5656058"/>
            <a:ext cx="2966597" cy="657346"/>
            <a:chOff x="4965551" y="1783849"/>
            <a:chExt cx="1780587" cy="6573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D25CF0-4C49-4919-860A-29C7ADC3EAB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66752B-3599-47A3-893E-5B947D31290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06">
            <a:extLst>
              <a:ext uri="{FF2B5EF4-FFF2-40B4-BE49-F238E27FC236}">
                <a16:creationId xmlns:a16="http://schemas.microsoft.com/office/drawing/2014/main" id="{D7B0A720-5F94-4A20-A6A0-257E74E072D8}"/>
              </a:ext>
            </a:extLst>
          </p:cNvPr>
          <p:cNvGrpSpPr/>
          <p:nvPr/>
        </p:nvGrpSpPr>
        <p:grpSpPr>
          <a:xfrm>
            <a:off x="8372305" y="3550085"/>
            <a:ext cx="2966597" cy="657346"/>
            <a:chOff x="4965551" y="1783849"/>
            <a:chExt cx="1780587" cy="6573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10055-F042-4468-83EC-91EBDE314F0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AAC723-BE8E-4C9B-AD94-545BF2E793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18">
            <a:extLst>
              <a:ext uri="{FF2B5EF4-FFF2-40B4-BE49-F238E27FC236}">
                <a16:creationId xmlns:a16="http://schemas.microsoft.com/office/drawing/2014/main" id="{7A12910F-1EB9-4E67-BFAF-E9E28F02846C}"/>
              </a:ext>
            </a:extLst>
          </p:cNvPr>
          <p:cNvGrpSpPr/>
          <p:nvPr/>
        </p:nvGrpSpPr>
        <p:grpSpPr>
          <a:xfrm>
            <a:off x="7849286" y="4855493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4EEC85-B3F7-4241-A031-25440EEAE93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A17447-4DB4-4D6C-82F2-365FBBC0A38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27">
            <a:extLst>
              <a:ext uri="{FF2B5EF4-FFF2-40B4-BE49-F238E27FC236}">
                <a16:creationId xmlns:a16="http://schemas.microsoft.com/office/drawing/2014/main" id="{F28EC652-401F-41FC-B312-8CA463D71077}"/>
              </a:ext>
            </a:extLst>
          </p:cNvPr>
          <p:cNvGrpSpPr/>
          <p:nvPr/>
        </p:nvGrpSpPr>
        <p:grpSpPr>
          <a:xfrm>
            <a:off x="852686" y="3696218"/>
            <a:ext cx="2983091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481FE0-D9CC-4C93-97C5-4D05FD63BC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EBC724-CCA8-44CE-A28D-020AC81F702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30">
            <a:extLst>
              <a:ext uri="{FF2B5EF4-FFF2-40B4-BE49-F238E27FC236}">
                <a16:creationId xmlns:a16="http://schemas.microsoft.com/office/drawing/2014/main" id="{C9E5E013-9A83-4567-8C47-630D42649C5A}"/>
              </a:ext>
            </a:extLst>
          </p:cNvPr>
          <p:cNvGrpSpPr/>
          <p:nvPr/>
        </p:nvGrpSpPr>
        <p:grpSpPr>
          <a:xfrm>
            <a:off x="1454004" y="4928927"/>
            <a:ext cx="2983091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647EFF-59C5-417C-A8D9-FA8F0585F6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ECAF72-DC0F-42AA-82E7-D663F4F6A3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88395177-16E7-4FD6-86D2-EC1F441709A3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13" name="Oval 94">
              <a:extLst>
                <a:ext uri="{FF2B5EF4-FFF2-40B4-BE49-F238E27FC236}">
                  <a16:creationId xmlns:a16="http://schemas.microsoft.com/office/drawing/2014/main" id="{422D702B-84F1-4139-8C99-C25C15E9CC46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95">
              <a:extLst>
                <a:ext uri="{FF2B5EF4-FFF2-40B4-BE49-F238E27FC236}">
                  <a16:creationId xmlns:a16="http://schemas.microsoft.com/office/drawing/2014/main" id="{9E54EF2F-3DCC-447D-9F20-CE0CC22BA083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96">
              <a:extLst>
                <a:ext uri="{FF2B5EF4-FFF2-40B4-BE49-F238E27FC236}">
                  <a16:creationId xmlns:a16="http://schemas.microsoft.com/office/drawing/2014/main" id="{10B003F8-196F-47B5-B69A-4B2CE5A132A8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97">
              <a:extLst>
                <a:ext uri="{FF2B5EF4-FFF2-40B4-BE49-F238E27FC236}">
                  <a16:creationId xmlns:a16="http://schemas.microsoft.com/office/drawing/2014/main" id="{C342F6CE-2A99-4273-B144-3B9F7D271B52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98">
              <a:extLst>
                <a:ext uri="{FF2B5EF4-FFF2-40B4-BE49-F238E27FC236}">
                  <a16:creationId xmlns:a16="http://schemas.microsoft.com/office/drawing/2014/main" id="{B5C69BD7-70DF-4559-A359-F04009E8E6CA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Parallelogram 30">
              <a:extLst>
                <a:ext uri="{FF2B5EF4-FFF2-40B4-BE49-F238E27FC236}">
                  <a16:creationId xmlns:a16="http://schemas.microsoft.com/office/drawing/2014/main" id="{FFFADFB9-5FA3-4BB6-9CFC-3D02935A1F11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Isosceles Triangle 8">
              <a:extLst>
                <a:ext uri="{FF2B5EF4-FFF2-40B4-BE49-F238E27FC236}">
                  <a16:creationId xmlns:a16="http://schemas.microsoft.com/office/drawing/2014/main" id="{5D040D8E-BC8C-47DB-98AF-2E522A8CD29C}"/>
                </a:ext>
              </a:extLst>
            </p:cNvPr>
            <p:cNvSpPr/>
            <p:nvPr/>
          </p:nvSpPr>
          <p:spPr>
            <a:xfrm rot="16200000">
              <a:off x="8257445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BAC2C493-8C7D-4A84-A7D1-25242229231F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Donut 24">
              <a:extLst>
                <a:ext uri="{FF2B5EF4-FFF2-40B4-BE49-F238E27FC236}">
                  <a16:creationId xmlns:a16="http://schemas.microsoft.com/office/drawing/2014/main" id="{00E9F488-BEB4-4C12-A3B3-BBE62FBC6F17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EF8A1509-0417-4B00-8B75-6120C3532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3394011-DD3B-45D1-B814-D7BFF4CEE2FE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FBB2F710-FE70-45DD-97F5-65C716242F61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1A9A563E-8450-4106-B840-58CFC42023F5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9C5DED20-CEFD-431D-9055-69CF676DA377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id="{DEBE0752-10C3-4089-90C1-90EE00E2E7A4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14D9ED18-3DD5-4F6D-A9A3-E9EE29B5F80F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75A654B0-86FF-419D-9ED0-AC369207EF16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2F632BAA-2D3C-42D6-BEA7-4077262A1BCE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D188816A-89F8-4B62-BA31-7A18374E6F8D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AA1FB5CD-6BCF-4A0A-8F77-F5CDF31603EB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D874B5CD-A0CE-464E-9A7A-4CAEDF12A213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7F613CAC-1F8A-4DF2-B4F6-F6EE0E639614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3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119">
            <a:extLst>
              <a:ext uri="{FF2B5EF4-FFF2-40B4-BE49-F238E27FC236}">
                <a16:creationId xmlns:a16="http://schemas.microsoft.com/office/drawing/2014/main" id="{F99748D0-8F0D-4023-8F57-AF29420DAC9B}"/>
              </a:ext>
            </a:extLst>
          </p:cNvPr>
          <p:cNvGrpSpPr/>
          <p:nvPr/>
        </p:nvGrpSpPr>
        <p:grpSpPr>
          <a:xfrm>
            <a:off x="4560119" y="5335245"/>
            <a:ext cx="3071762" cy="786222"/>
            <a:chOff x="2714217" y="4244551"/>
            <a:chExt cx="2585075" cy="78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B54E19-3B2E-432A-A97E-4FBB483C223F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D4C84212-84B5-4BB1-A545-E922465DCF8C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B0E76E8-7233-45B2-9CF3-8AD100BF76BD}"/>
              </a:ext>
            </a:extLst>
          </p:cNvPr>
          <p:cNvSpPr txBox="1">
            <a:spLocks/>
          </p:cNvSpPr>
          <p:nvPr/>
        </p:nvSpPr>
        <p:spPr>
          <a:xfrm>
            <a:off x="791023" y="2212835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3290A17-9218-4E6E-B9F0-0ED5DCDD3CB7}"/>
              </a:ext>
            </a:extLst>
          </p:cNvPr>
          <p:cNvSpPr/>
          <p:nvPr/>
        </p:nvSpPr>
        <p:spPr>
          <a:xfrm rot="894111">
            <a:off x="6012325" y="3914983"/>
            <a:ext cx="83080" cy="451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1E2C86A-312D-43CB-A5F8-AA97B1D6D130}"/>
              </a:ext>
            </a:extLst>
          </p:cNvPr>
          <p:cNvGrpSpPr/>
          <p:nvPr/>
        </p:nvGrpSpPr>
        <p:grpSpPr>
          <a:xfrm>
            <a:off x="6174009" y="2430334"/>
            <a:ext cx="1145945" cy="1726055"/>
            <a:chOff x="6150565" y="3254095"/>
            <a:chExt cx="979312" cy="1475068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F7706ED-4BD9-4006-8174-7F3B3F44023A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D87FE77-A7A0-4382-B5AD-97FC735F34D7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5358CD66-FFCF-4EDE-92F0-4E8F5EAF8F6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8DBBCF3-CBF7-47CB-9B77-102ED58C0E51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D9B54398-C39D-4BE1-B120-FF82E0338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22866C-7AD0-4147-960D-E17E96C0160C}"/>
              </a:ext>
            </a:extLst>
          </p:cNvPr>
          <p:cNvGrpSpPr/>
          <p:nvPr/>
        </p:nvGrpSpPr>
        <p:grpSpPr>
          <a:xfrm flipH="1">
            <a:off x="4867025" y="2430334"/>
            <a:ext cx="1145945" cy="1726055"/>
            <a:chOff x="6150565" y="3254095"/>
            <a:chExt cx="979312" cy="1475068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BF5CFAB-BF2F-49FE-818F-CF350C17C34D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8869393-AB37-4852-808C-1F7FF8D21166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DCAE1699-2080-49FA-B70B-27C2A08FFB9A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99BDF46-D815-4F59-BB8E-0A2848928449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4C848F7F-A8AC-4787-BCDB-C5851F78A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C7FCF5A-CA9B-4B4B-8C66-27690CC8AF70}"/>
              </a:ext>
            </a:extLst>
          </p:cNvPr>
          <p:cNvGrpSpPr/>
          <p:nvPr/>
        </p:nvGrpSpPr>
        <p:grpSpPr>
          <a:xfrm>
            <a:off x="9064356" y="2091382"/>
            <a:ext cx="2303626" cy="2356921"/>
            <a:chOff x="9087273" y="2875432"/>
            <a:chExt cx="2303626" cy="2356921"/>
          </a:xfrm>
        </p:grpSpPr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EB06220F-31B5-4B23-8D57-2A1137D0864C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83059816-5278-43E2-A699-CA3376A3F7FE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906A92FF-A14C-4A53-A5A6-8C2D0B0CABBC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Chord 8">
              <a:extLst>
                <a:ext uri="{FF2B5EF4-FFF2-40B4-BE49-F238E27FC236}">
                  <a16:creationId xmlns:a16="http://schemas.microsoft.com/office/drawing/2014/main" id="{85996DD4-7F9F-4A16-B5AC-A9422B266E47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6664DDC-5A29-44EF-B493-18517547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4102">
              <a:extLst>
                <a:ext uri="{FF2B5EF4-FFF2-40B4-BE49-F238E27FC236}">
                  <a16:creationId xmlns:a16="http://schemas.microsoft.com/office/drawing/2014/main" id="{D759DE68-34FC-4E1D-A29B-6B1FD6EF6C1A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id="{DB4D8BE4-97E5-4537-8F8B-E530F5CD7A43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ectangle 118">
              <a:extLst>
                <a:ext uri="{FF2B5EF4-FFF2-40B4-BE49-F238E27FC236}">
                  <a16:creationId xmlns:a16="http://schemas.microsoft.com/office/drawing/2014/main" id="{55AA4A56-76A4-4EDD-8086-956556994D8B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Freeform 4103">
              <a:extLst>
                <a:ext uri="{FF2B5EF4-FFF2-40B4-BE49-F238E27FC236}">
                  <a16:creationId xmlns:a16="http://schemas.microsoft.com/office/drawing/2014/main" id="{588704A7-A5A2-4583-88D7-78F5AE434E0A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123">
              <a:extLst>
                <a:ext uri="{FF2B5EF4-FFF2-40B4-BE49-F238E27FC236}">
                  <a16:creationId xmlns:a16="http://schemas.microsoft.com/office/drawing/2014/main" id="{C87B9239-0779-43DF-9734-89EAFB30F5D6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ectangle 4104">
              <a:extLst>
                <a:ext uri="{FF2B5EF4-FFF2-40B4-BE49-F238E27FC236}">
                  <a16:creationId xmlns:a16="http://schemas.microsoft.com/office/drawing/2014/main" id="{5CBAFA37-F251-45F5-95C0-56850306B7D4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116">
              <a:extLst>
                <a:ext uri="{FF2B5EF4-FFF2-40B4-BE49-F238E27FC236}">
                  <a16:creationId xmlns:a16="http://schemas.microsoft.com/office/drawing/2014/main" id="{EFA0704C-9A79-4FA0-A01D-5845676D1339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ectangle 118">
              <a:extLst>
                <a:ext uri="{FF2B5EF4-FFF2-40B4-BE49-F238E27FC236}">
                  <a16:creationId xmlns:a16="http://schemas.microsoft.com/office/drawing/2014/main" id="{E7EA8C3D-8AC2-4BDE-A9BD-1BC30B13DA31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F2A37B9-1DAE-4742-A034-F14B8F3C8883}"/>
              </a:ext>
            </a:extLst>
          </p:cNvPr>
          <p:cNvGrpSpPr/>
          <p:nvPr/>
        </p:nvGrpSpPr>
        <p:grpSpPr>
          <a:xfrm>
            <a:off x="6319854" y="3389719"/>
            <a:ext cx="3956473" cy="2066287"/>
            <a:chOff x="6319854" y="4022016"/>
            <a:chExt cx="3956473" cy="2066287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992B1408-38F0-4481-B180-8F51B50715C5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id="{31C192B9-DE19-400A-B224-ADAB302DF00F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Block Arc 83">
                <a:extLst>
                  <a:ext uri="{FF2B5EF4-FFF2-40B4-BE49-F238E27FC236}">
                    <a16:creationId xmlns:a16="http://schemas.microsoft.com/office/drawing/2014/main" id="{7840B816-86C7-4E65-96A7-825C0FFC4A9E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D92CDB65-9115-4397-8705-E8EABFEF672C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7EE29BB0-3C5B-414B-AF9D-C60F39199B61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id="{7CF7D46C-E53F-4E59-B5CB-FEB5DAB2FCA4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Block Arc 83">
                <a:extLst>
                  <a:ext uri="{FF2B5EF4-FFF2-40B4-BE49-F238E27FC236}">
                    <a16:creationId xmlns:a16="http://schemas.microsoft.com/office/drawing/2014/main" id="{9F0B1918-A40F-4D84-93A2-538DD26F3BF7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32">
                <a:extLst>
                  <a:ext uri="{FF2B5EF4-FFF2-40B4-BE49-F238E27FC236}">
                    <a16:creationId xmlns:a16="http://schemas.microsoft.com/office/drawing/2014/main" id="{467843A7-2161-49B7-BFE0-DFC83D5F0337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Block Arc 83">
              <a:extLst>
                <a:ext uri="{FF2B5EF4-FFF2-40B4-BE49-F238E27FC236}">
                  <a16:creationId xmlns:a16="http://schemas.microsoft.com/office/drawing/2014/main" id="{BF54E73E-2510-46A6-81E9-FDD59534E41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32">
              <a:extLst>
                <a:ext uri="{FF2B5EF4-FFF2-40B4-BE49-F238E27FC236}">
                  <a16:creationId xmlns:a16="http://schemas.microsoft.com/office/drawing/2014/main" id="{42794FA7-6EC0-4632-8F09-2C89F65C071C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Block Arc 83">
              <a:extLst>
                <a:ext uri="{FF2B5EF4-FFF2-40B4-BE49-F238E27FC236}">
                  <a16:creationId xmlns:a16="http://schemas.microsoft.com/office/drawing/2014/main" id="{5DB2F9F9-5859-4AF5-913A-E0FD8A1ED4B8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90D0DEF2-FA96-47F6-A0E4-C135BFCC193F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0B3C0B1-70EC-4394-94A6-03428FED4B2F}"/>
              </a:ext>
            </a:extLst>
          </p:cNvPr>
          <p:cNvGrpSpPr/>
          <p:nvPr/>
        </p:nvGrpSpPr>
        <p:grpSpPr>
          <a:xfrm flipH="1">
            <a:off x="1910652" y="3389719"/>
            <a:ext cx="3956473" cy="2066287"/>
            <a:chOff x="6319854" y="4022016"/>
            <a:chExt cx="3956473" cy="2066287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DFE32E14-8689-41E7-B165-FFF90FEACEEB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63" name="Rectangle 32">
                <a:extLst>
                  <a:ext uri="{FF2B5EF4-FFF2-40B4-BE49-F238E27FC236}">
                    <a16:creationId xmlns:a16="http://schemas.microsoft.com/office/drawing/2014/main" id="{4C364BDE-F87E-4931-94A0-336FD4A57FA3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Block Arc 83">
                <a:extLst>
                  <a:ext uri="{FF2B5EF4-FFF2-40B4-BE49-F238E27FC236}">
                    <a16:creationId xmlns:a16="http://schemas.microsoft.com/office/drawing/2014/main" id="{F9B80F10-572D-409C-90B3-83A85EED91A6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32">
                <a:extLst>
                  <a:ext uri="{FF2B5EF4-FFF2-40B4-BE49-F238E27FC236}">
                    <a16:creationId xmlns:a16="http://schemas.microsoft.com/office/drawing/2014/main" id="{D82F3A70-CCDA-4FF4-91C9-5917EC414499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C4F9E640-A24F-4A18-AFC3-8DBB71585AEB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id="{15F5E171-7C9B-42FE-BE15-864E45D1B7EC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Block Arc 83">
                <a:extLst>
                  <a:ext uri="{FF2B5EF4-FFF2-40B4-BE49-F238E27FC236}">
                    <a16:creationId xmlns:a16="http://schemas.microsoft.com/office/drawing/2014/main" id="{344DCC4A-5871-48EA-8ADB-0937A609E59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id="{281E6D74-CD76-4820-B85F-85484079ADA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Block Arc 83">
              <a:extLst>
                <a:ext uri="{FF2B5EF4-FFF2-40B4-BE49-F238E27FC236}">
                  <a16:creationId xmlns:a16="http://schemas.microsoft.com/office/drawing/2014/main" id="{77576DCC-FD41-4382-9B06-617C8DCBA1B9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32">
              <a:extLst>
                <a:ext uri="{FF2B5EF4-FFF2-40B4-BE49-F238E27FC236}">
                  <a16:creationId xmlns:a16="http://schemas.microsoft.com/office/drawing/2014/main" id="{882FF5E0-70D5-4602-983A-5221D96A6679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Block Arc 83">
              <a:extLst>
                <a:ext uri="{FF2B5EF4-FFF2-40B4-BE49-F238E27FC236}">
                  <a16:creationId xmlns:a16="http://schemas.microsoft.com/office/drawing/2014/main" id="{1BEF7A6F-85B0-49E6-9DF2-A927B5D487F0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id="{C36C2EC1-16FE-4AC9-BB00-545BD42F50B2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BFA3043E-2B47-4737-8381-9BE6BD6419E4}"/>
              </a:ext>
            </a:extLst>
          </p:cNvPr>
          <p:cNvGrpSpPr/>
          <p:nvPr/>
        </p:nvGrpSpPr>
        <p:grpSpPr>
          <a:xfrm>
            <a:off x="1440114" y="2704069"/>
            <a:ext cx="1039477" cy="1039477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F3A8C1D1-42F1-4FB3-A2B6-08D3B11686E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837E3E05-BC19-4D3A-8886-E57DA968CEBE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Block Arc 11">
              <a:extLst>
                <a:ext uri="{FF2B5EF4-FFF2-40B4-BE49-F238E27FC236}">
                  <a16:creationId xmlns:a16="http://schemas.microsoft.com/office/drawing/2014/main" id="{EABD247A-F3BB-4613-B722-A31957730556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54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770" y="3246076"/>
            <a:ext cx="1002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0E5D7-3164-4BE7-AC7F-664773645451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BF9C5DAA-6CEE-4CA4-BA8E-EBB4D2CCC67E}"/>
              </a:ext>
            </a:extLst>
          </p:cNvPr>
          <p:cNvSpPr/>
          <p:nvPr/>
        </p:nvSpPr>
        <p:spPr>
          <a:xfrm>
            <a:off x="5890514" y="2780927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30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C629C-637D-4A1B-83D4-088B60B8FE66}"/>
              </a:ext>
            </a:extLst>
          </p:cNvPr>
          <p:cNvSpPr txBox="1"/>
          <p:nvPr/>
        </p:nvSpPr>
        <p:spPr>
          <a:xfrm>
            <a:off x="5509591" y="2064440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47408-4F3D-402B-B025-D0223D886B05}"/>
              </a:ext>
            </a:extLst>
          </p:cNvPr>
          <p:cNvSpPr txBox="1"/>
          <p:nvPr/>
        </p:nvSpPr>
        <p:spPr>
          <a:xfrm>
            <a:off x="5509591" y="1725757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9B572-CA04-4BBD-ACA1-4836704E27C0}"/>
              </a:ext>
            </a:extLst>
          </p:cNvPr>
          <p:cNvSpPr txBox="1"/>
          <p:nvPr/>
        </p:nvSpPr>
        <p:spPr>
          <a:xfrm>
            <a:off x="5509591" y="258778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F8563ACB-160D-4E96-A4B5-89B066F2B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1503" y="3449178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3EF54E1C-AB25-4530-9DEE-9EDCF05F33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3385" y="3449178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6650813C-BBEB-4EAE-8E52-8D2B212E6B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9325" y="344911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AF3CD61A-6E8D-4329-A12D-3A971EBDEA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7444" y="3449116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48A44-101D-4491-9B3C-2145487A6CB5}"/>
              </a:ext>
            </a:extLst>
          </p:cNvPr>
          <p:cNvSpPr txBox="1"/>
          <p:nvPr/>
        </p:nvSpPr>
        <p:spPr>
          <a:xfrm>
            <a:off x="5509590" y="4870335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D23CEDCE-7C3F-42A6-9C29-1CC328A25F94}"/>
              </a:ext>
            </a:extLst>
          </p:cNvPr>
          <p:cNvSpPr/>
          <p:nvPr/>
        </p:nvSpPr>
        <p:spPr>
          <a:xfrm>
            <a:off x="7477873" y="3543597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A77C2E0-DD00-4613-9D20-8428F0355C63}"/>
              </a:ext>
            </a:extLst>
          </p:cNvPr>
          <p:cNvSpPr/>
          <p:nvPr/>
        </p:nvSpPr>
        <p:spPr>
          <a:xfrm>
            <a:off x="10524109" y="3506161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330E31C3-BC46-4EAD-B3DF-DBFD830DEEF6}"/>
              </a:ext>
            </a:extLst>
          </p:cNvPr>
          <p:cNvSpPr>
            <a:spLocks noChangeAspect="1"/>
          </p:cNvSpPr>
          <p:nvPr/>
        </p:nvSpPr>
        <p:spPr>
          <a:xfrm>
            <a:off x="5996551" y="3523935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D8B176D-0E93-408A-A6F0-8BCCA97D835A}"/>
              </a:ext>
            </a:extLst>
          </p:cNvPr>
          <p:cNvSpPr>
            <a:spLocks/>
          </p:cNvSpPr>
          <p:nvPr/>
        </p:nvSpPr>
        <p:spPr>
          <a:xfrm>
            <a:off x="8999456" y="35655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79FF9-2033-4EE9-B98C-9EB8F0F1C025}"/>
              </a:ext>
            </a:extLst>
          </p:cNvPr>
          <p:cNvSpPr txBox="1"/>
          <p:nvPr/>
        </p:nvSpPr>
        <p:spPr>
          <a:xfrm>
            <a:off x="5509591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0173B2-9D93-4385-B1F4-F71168FB0734}"/>
              </a:ext>
            </a:extLst>
          </p:cNvPr>
          <p:cNvSpPr txBox="1"/>
          <p:nvPr/>
        </p:nvSpPr>
        <p:spPr>
          <a:xfrm>
            <a:off x="7021158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A9897-BC03-406A-9E3E-7AC4EB070CF5}"/>
              </a:ext>
            </a:extLst>
          </p:cNvPr>
          <p:cNvSpPr txBox="1"/>
          <p:nvPr/>
        </p:nvSpPr>
        <p:spPr>
          <a:xfrm>
            <a:off x="8532725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E9E4F-34E0-4545-B111-4D7E689E039D}"/>
              </a:ext>
            </a:extLst>
          </p:cNvPr>
          <p:cNvSpPr txBox="1"/>
          <p:nvPr/>
        </p:nvSpPr>
        <p:spPr>
          <a:xfrm>
            <a:off x="10044292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12F56B97-F8AE-449D-A998-090EB8C12397}"/>
              </a:ext>
            </a:extLst>
          </p:cNvPr>
          <p:cNvSpPr/>
          <p:nvPr/>
        </p:nvSpPr>
        <p:spPr>
          <a:xfrm flipH="1">
            <a:off x="23857" y="1769165"/>
            <a:ext cx="12140243" cy="4314396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81CF7780-D89C-455A-A6FA-2DD8C98D28E6}"/>
              </a:ext>
            </a:extLst>
          </p:cNvPr>
          <p:cNvSpPr/>
          <p:nvPr/>
        </p:nvSpPr>
        <p:spPr>
          <a:xfrm>
            <a:off x="1569050" y="1977287"/>
            <a:ext cx="2701717" cy="27017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36A9857-957B-483A-9C9C-2ECF72B18999}"/>
              </a:ext>
            </a:extLst>
          </p:cNvPr>
          <p:cNvGrpSpPr/>
          <p:nvPr/>
        </p:nvGrpSpPr>
        <p:grpSpPr>
          <a:xfrm>
            <a:off x="2447282" y="2285094"/>
            <a:ext cx="1560200" cy="2267554"/>
            <a:chOff x="2447282" y="2285094"/>
            <a:chExt cx="1560200" cy="2267554"/>
          </a:xfrm>
        </p:grpSpPr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EB0932A5-2170-43D5-ACA8-ACA3B5E677D7}"/>
                </a:ext>
              </a:extLst>
            </p:cNvPr>
            <p:cNvGrpSpPr/>
            <p:nvPr/>
          </p:nvGrpSpPr>
          <p:grpSpPr>
            <a:xfrm>
              <a:off x="2447282" y="2848629"/>
              <a:ext cx="679323" cy="1704019"/>
              <a:chOff x="3202961" y="1852810"/>
              <a:chExt cx="792715" cy="1988452"/>
            </a:xfrm>
            <a:solidFill>
              <a:schemeClr val="accent1"/>
            </a:solidFill>
          </p:grpSpPr>
          <p:grpSp>
            <p:nvGrpSpPr>
              <p:cNvPr id="33" name="Group 20">
                <a:extLst>
                  <a:ext uri="{FF2B5EF4-FFF2-40B4-BE49-F238E27FC236}">
                    <a16:creationId xmlns:a16="http://schemas.microsoft.com/office/drawing/2014/main" id="{7ECAB535-114D-4425-97C1-512CD757EA7F}"/>
                  </a:ext>
                </a:extLst>
              </p:cNvPr>
              <p:cNvGrpSpPr/>
              <p:nvPr/>
            </p:nvGrpSpPr>
            <p:grpSpPr>
              <a:xfrm flipH="1">
                <a:off x="3343486" y="3350720"/>
                <a:ext cx="511666" cy="490542"/>
                <a:chOff x="4964627" y="3703863"/>
                <a:chExt cx="393594" cy="377344"/>
              </a:xfrm>
              <a:grpFill/>
            </p:grpSpPr>
            <p:sp>
              <p:nvSpPr>
                <p:cNvPr id="38" name="Oval 1">
                  <a:extLst>
                    <a:ext uri="{FF2B5EF4-FFF2-40B4-BE49-F238E27FC236}">
                      <a16:creationId xmlns:a16="http://schemas.microsoft.com/office/drawing/2014/main" id="{A98D793B-7E74-4606-9485-A8F2039F9ABC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Oval 1">
                  <a:extLst>
                    <a:ext uri="{FF2B5EF4-FFF2-40B4-BE49-F238E27FC236}">
                      <a16:creationId xmlns:a16="http://schemas.microsoft.com/office/drawing/2014/main" id="{DD6D639D-9815-462B-BF18-263F223A852D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Oval 1">
                  <a:extLst>
                    <a:ext uri="{FF2B5EF4-FFF2-40B4-BE49-F238E27FC236}">
                      <a16:creationId xmlns:a16="http://schemas.microsoft.com/office/drawing/2014/main" id="{82330496-78B4-48A6-BD7D-058E64D04C40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Oval 1">
                  <a:extLst>
                    <a:ext uri="{FF2B5EF4-FFF2-40B4-BE49-F238E27FC236}">
                      <a16:creationId xmlns:a16="http://schemas.microsoft.com/office/drawing/2014/main" id="{45A349BA-7266-45E1-81AB-2E1F0971FC8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4" name="Group 31">
                <a:extLst>
                  <a:ext uri="{FF2B5EF4-FFF2-40B4-BE49-F238E27FC236}">
                    <a16:creationId xmlns:a16="http://schemas.microsoft.com/office/drawing/2014/main" id="{8FE21B49-F4EE-4857-8E86-CC6BB14F92CC}"/>
                  </a:ext>
                </a:extLst>
              </p:cNvPr>
              <p:cNvGrpSpPr/>
              <p:nvPr/>
            </p:nvGrpSpPr>
            <p:grpSpPr>
              <a:xfrm>
                <a:off x="3202961" y="1852810"/>
                <a:ext cx="792715" cy="1360145"/>
                <a:chOff x="4874689" y="2348880"/>
                <a:chExt cx="914401" cy="1354872"/>
              </a:xfrm>
              <a:grpFill/>
            </p:grpSpPr>
            <p:sp>
              <p:nvSpPr>
                <p:cNvPr id="35" name="Block Arc 13">
                  <a:extLst>
                    <a:ext uri="{FF2B5EF4-FFF2-40B4-BE49-F238E27FC236}">
                      <a16:creationId xmlns:a16="http://schemas.microsoft.com/office/drawing/2014/main" id="{829CAD22-2E0E-4D64-B46C-3E42BE6819D4}"/>
                    </a:ext>
                  </a:extLst>
                </p:cNvPr>
                <p:cNvSpPr/>
                <p:nvPr/>
              </p:nvSpPr>
              <p:spPr>
                <a:xfrm>
                  <a:off x="4874690" y="2348880"/>
                  <a:ext cx="914400" cy="914400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 Same Side Corner Rectangle 30">
                  <a:extLst>
                    <a:ext uri="{FF2B5EF4-FFF2-40B4-BE49-F238E27FC236}">
                      <a16:creationId xmlns:a16="http://schemas.microsoft.com/office/drawing/2014/main" id="{1EFB51BF-2089-4C91-89CF-549FF9EDC4E3}"/>
                    </a:ext>
                  </a:extLst>
                </p:cNvPr>
                <p:cNvSpPr/>
                <p:nvPr/>
              </p:nvSpPr>
              <p:spPr>
                <a:xfrm rot="10800000">
                  <a:off x="4874689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ound Same Side Corner Rectangle 33">
                  <a:extLst>
                    <a:ext uri="{FF2B5EF4-FFF2-40B4-BE49-F238E27FC236}">
                      <a16:creationId xmlns:a16="http://schemas.microsoft.com/office/drawing/2014/main" id="{08FB44EE-2751-47B4-8408-C7404389BD30}"/>
                    </a:ext>
                  </a:extLst>
                </p:cNvPr>
                <p:cNvSpPr/>
                <p:nvPr/>
              </p:nvSpPr>
              <p:spPr>
                <a:xfrm rot="10800000">
                  <a:off x="5560582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4E764CAB-604B-4890-8BB1-C7505B53C565}"/>
                </a:ext>
              </a:extLst>
            </p:cNvPr>
            <p:cNvSpPr/>
            <p:nvPr/>
          </p:nvSpPr>
          <p:spPr>
            <a:xfrm rot="19473600">
              <a:off x="2772525" y="2670556"/>
              <a:ext cx="673089" cy="910094"/>
            </a:xfrm>
            <a:custGeom>
              <a:avLst/>
              <a:gdLst>
                <a:gd name="connsiteX0" fmla="*/ 442931 w 673089"/>
                <a:gd name="connsiteY0" fmla="*/ 645494 h 910094"/>
                <a:gd name="connsiteX1" fmla="*/ 293339 w 673089"/>
                <a:gd name="connsiteY1" fmla="*/ 594857 h 910094"/>
                <a:gd name="connsiteX2" fmla="*/ 223682 w 673089"/>
                <a:gd name="connsiteY2" fmla="*/ 780324 h 910094"/>
                <a:gd name="connsiteX3" fmla="*/ 354349 w 673089"/>
                <a:gd name="connsiteY3" fmla="*/ 852761 h 910094"/>
                <a:gd name="connsiteX4" fmla="*/ 466070 w 673089"/>
                <a:gd name="connsiteY4" fmla="*/ 669592 h 910094"/>
                <a:gd name="connsiteX5" fmla="*/ 442931 w 673089"/>
                <a:gd name="connsiteY5" fmla="*/ 645494 h 910094"/>
                <a:gd name="connsiteX6" fmla="*/ 597565 w 673089"/>
                <a:gd name="connsiteY6" fmla="*/ 46111 h 910094"/>
                <a:gd name="connsiteX7" fmla="*/ 665795 w 673089"/>
                <a:gd name="connsiteY7" fmla="*/ 146422 h 910094"/>
                <a:gd name="connsiteX8" fmla="*/ 448905 w 673089"/>
                <a:gd name="connsiteY8" fmla="*/ 453683 h 910094"/>
                <a:gd name="connsiteX9" fmla="*/ 312546 w 673089"/>
                <a:gd name="connsiteY9" fmla="*/ 555323 h 910094"/>
                <a:gd name="connsiteX10" fmla="*/ 506742 w 673089"/>
                <a:gd name="connsiteY10" fmla="*/ 654306 h 910094"/>
                <a:gd name="connsiteX11" fmla="*/ 371186 w 673089"/>
                <a:gd name="connsiteY11" fmla="*/ 907344 h 910094"/>
                <a:gd name="connsiteX12" fmla="*/ 179601 w 673089"/>
                <a:gd name="connsiteY12" fmla="*/ 797092 h 910094"/>
                <a:gd name="connsiteX13" fmla="*/ 212155 w 673089"/>
                <a:gd name="connsiteY13" fmla="*/ 608107 h 910094"/>
                <a:gd name="connsiteX14" fmla="*/ 59061 w 673089"/>
                <a:gd name="connsiteY14" fmla="*/ 735472 h 910094"/>
                <a:gd name="connsiteX15" fmla="*/ 46040 w 673089"/>
                <a:gd name="connsiteY15" fmla="*/ 785772 h 910094"/>
                <a:gd name="connsiteX16" fmla="*/ 0 w 673089"/>
                <a:gd name="connsiteY16" fmla="*/ 753005 h 910094"/>
                <a:gd name="connsiteX17" fmla="*/ 17556 w 673089"/>
                <a:gd name="connsiteY17" fmla="*/ 707831 h 910094"/>
                <a:gd name="connsiteX18" fmla="*/ 250069 w 673089"/>
                <a:gd name="connsiteY18" fmla="*/ 551879 h 910094"/>
                <a:gd name="connsiteX19" fmla="*/ 365764 w 673089"/>
                <a:gd name="connsiteY19" fmla="*/ 450068 h 910094"/>
                <a:gd name="connsiteX20" fmla="*/ 622417 w 673089"/>
                <a:gd name="connsiteY20" fmla="*/ 166304 h 910094"/>
                <a:gd name="connsiteX21" fmla="*/ 418179 w 673089"/>
                <a:gd name="connsiteY21" fmla="*/ 34363 h 910094"/>
                <a:gd name="connsiteX22" fmla="*/ 288046 w 673089"/>
                <a:gd name="connsiteY22" fmla="*/ 164496 h 910094"/>
                <a:gd name="connsiteX23" fmla="*/ 445291 w 673089"/>
                <a:gd name="connsiteY23" fmla="*/ 22 h 910094"/>
                <a:gd name="connsiteX24" fmla="*/ 597565 w 673089"/>
                <a:gd name="connsiteY24" fmla="*/ 46111 h 9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089" h="910094">
                  <a:moveTo>
                    <a:pt x="442931" y="645494"/>
                  </a:moveTo>
                  <a:cubicBezTo>
                    <a:pt x="412321" y="622205"/>
                    <a:pt x="360084" y="602336"/>
                    <a:pt x="293339" y="594857"/>
                  </a:cubicBezTo>
                  <a:cubicBezTo>
                    <a:pt x="257768" y="590788"/>
                    <a:pt x="213514" y="737339"/>
                    <a:pt x="223682" y="780324"/>
                  </a:cubicBezTo>
                  <a:cubicBezTo>
                    <a:pt x="240568" y="841104"/>
                    <a:pt x="306721" y="856757"/>
                    <a:pt x="354349" y="852761"/>
                  </a:cubicBezTo>
                  <a:cubicBezTo>
                    <a:pt x="398607" y="849048"/>
                    <a:pt x="543197" y="820594"/>
                    <a:pt x="466070" y="669592"/>
                  </a:cubicBezTo>
                  <a:cubicBezTo>
                    <a:pt x="460936" y="661401"/>
                    <a:pt x="453135" y="653258"/>
                    <a:pt x="442931" y="645494"/>
                  </a:cubicBezTo>
                  <a:close/>
                  <a:moveTo>
                    <a:pt x="597565" y="46111"/>
                  </a:moveTo>
                  <a:cubicBezTo>
                    <a:pt x="632960" y="71415"/>
                    <a:pt x="654348" y="105756"/>
                    <a:pt x="665795" y="146422"/>
                  </a:cubicBezTo>
                  <a:cubicBezTo>
                    <a:pt x="712185" y="304873"/>
                    <a:pt x="525118" y="409401"/>
                    <a:pt x="448905" y="453683"/>
                  </a:cubicBezTo>
                  <a:cubicBezTo>
                    <a:pt x="382120" y="492487"/>
                    <a:pt x="346273" y="512153"/>
                    <a:pt x="312546" y="555323"/>
                  </a:cubicBezTo>
                  <a:cubicBezTo>
                    <a:pt x="428059" y="568277"/>
                    <a:pt x="479849" y="613070"/>
                    <a:pt x="506742" y="654306"/>
                  </a:cubicBezTo>
                  <a:cubicBezTo>
                    <a:pt x="608560" y="845892"/>
                    <a:pt x="442881" y="892884"/>
                    <a:pt x="371186" y="907344"/>
                  </a:cubicBezTo>
                  <a:cubicBezTo>
                    <a:pt x="289250" y="922406"/>
                    <a:pt x="201893" y="874209"/>
                    <a:pt x="179601" y="797092"/>
                  </a:cubicBezTo>
                  <a:cubicBezTo>
                    <a:pt x="165523" y="738735"/>
                    <a:pt x="191939" y="654804"/>
                    <a:pt x="212155" y="608107"/>
                  </a:cubicBezTo>
                  <a:cubicBezTo>
                    <a:pt x="149530" y="599995"/>
                    <a:pt x="86936" y="671628"/>
                    <a:pt x="59061" y="735472"/>
                  </a:cubicBezTo>
                  <a:lnTo>
                    <a:pt x="46040" y="785772"/>
                  </a:lnTo>
                  <a:lnTo>
                    <a:pt x="0" y="753005"/>
                  </a:lnTo>
                  <a:lnTo>
                    <a:pt x="17556" y="707831"/>
                  </a:lnTo>
                  <a:cubicBezTo>
                    <a:pt x="61746" y="617666"/>
                    <a:pt x="155355" y="539078"/>
                    <a:pt x="250069" y="551879"/>
                  </a:cubicBezTo>
                  <a:cubicBezTo>
                    <a:pt x="278365" y="504517"/>
                    <a:pt x="319374" y="481999"/>
                    <a:pt x="365764" y="450068"/>
                  </a:cubicBezTo>
                  <a:cubicBezTo>
                    <a:pt x="600611" y="322919"/>
                    <a:pt x="633864" y="232576"/>
                    <a:pt x="622417" y="166304"/>
                  </a:cubicBezTo>
                  <a:cubicBezTo>
                    <a:pt x="616392" y="89789"/>
                    <a:pt x="500115" y="24121"/>
                    <a:pt x="418179" y="34363"/>
                  </a:cubicBezTo>
                  <a:cubicBezTo>
                    <a:pt x="322387" y="41592"/>
                    <a:pt x="309735" y="103045"/>
                    <a:pt x="288046" y="164496"/>
                  </a:cubicBezTo>
                  <a:cubicBezTo>
                    <a:pt x="265152" y="110274"/>
                    <a:pt x="350703" y="-1786"/>
                    <a:pt x="445291" y="22"/>
                  </a:cubicBezTo>
                  <a:cubicBezTo>
                    <a:pt x="512768" y="4540"/>
                    <a:pt x="562170" y="20807"/>
                    <a:pt x="597565" y="46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5DA0AB7B-B4AF-4811-83AE-AA16C08F973B}"/>
                </a:ext>
              </a:extLst>
            </p:cNvPr>
            <p:cNvSpPr/>
            <p:nvPr/>
          </p:nvSpPr>
          <p:spPr>
            <a:xfrm rot="4982776" flipH="1" flipV="1">
              <a:off x="2562019" y="2357114"/>
              <a:ext cx="422760" cy="408863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B4EB5798-89CC-4EF3-92F4-524BF83058E8}"/>
                </a:ext>
              </a:extLst>
            </p:cNvPr>
            <p:cNvSpPr/>
            <p:nvPr/>
          </p:nvSpPr>
          <p:spPr>
            <a:xfrm rot="11288207" flipH="1" flipV="1">
              <a:off x="3460944" y="2970852"/>
              <a:ext cx="546538" cy="528571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85CC1F68-5C55-4B16-BE39-30E2FB402FD6}"/>
                </a:ext>
              </a:extLst>
            </p:cNvPr>
            <p:cNvSpPr/>
            <p:nvPr/>
          </p:nvSpPr>
          <p:spPr>
            <a:xfrm rot="6947611" flipH="1">
              <a:off x="3166096" y="2294402"/>
              <a:ext cx="566220" cy="547604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8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205" y="5064907"/>
            <a:ext cx="545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4DF69-C6F6-485D-B050-1D500DCC01E5}"/>
              </a:ext>
            </a:extLst>
          </p:cNvPr>
          <p:cNvSpPr txBox="1"/>
          <p:nvPr/>
        </p:nvSpPr>
        <p:spPr>
          <a:xfrm>
            <a:off x="7272864" y="4941796"/>
            <a:ext cx="3108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</a:t>
            </a:r>
          </a:p>
          <a:p>
            <a:pPr algn="r"/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Contents</a:t>
            </a:r>
            <a:endParaRPr lang="en-US" altLang="ko-KR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5052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0">
            <a:extLst>
              <a:ext uri="{FF2B5EF4-FFF2-40B4-BE49-F238E27FC236}">
                <a16:creationId xmlns:a16="http://schemas.microsoft.com/office/drawing/2014/main" id="{E235B3CF-3EE4-483C-80D0-5A28C50FF847}"/>
              </a:ext>
            </a:extLst>
          </p:cNvPr>
          <p:cNvSpPr/>
          <p:nvPr/>
        </p:nvSpPr>
        <p:spPr>
          <a:xfrm>
            <a:off x="6275350" y="3322170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01">
            <a:extLst>
              <a:ext uri="{FF2B5EF4-FFF2-40B4-BE49-F238E27FC236}">
                <a16:creationId xmlns:a16="http://schemas.microsoft.com/office/drawing/2014/main" id="{91731F54-28C2-49E1-AD27-4935F59C477B}"/>
              </a:ext>
            </a:extLst>
          </p:cNvPr>
          <p:cNvSpPr/>
          <p:nvPr/>
        </p:nvSpPr>
        <p:spPr>
          <a:xfrm>
            <a:off x="4725660" y="400572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id="{2D272CBE-5011-4D2C-8CCC-C19C95E0EFB9}"/>
              </a:ext>
            </a:extLst>
          </p:cNvPr>
          <p:cNvSpPr/>
          <p:nvPr/>
        </p:nvSpPr>
        <p:spPr>
          <a:xfrm>
            <a:off x="3175970" y="332217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03">
            <a:extLst>
              <a:ext uri="{FF2B5EF4-FFF2-40B4-BE49-F238E27FC236}">
                <a16:creationId xmlns:a16="http://schemas.microsoft.com/office/drawing/2014/main" id="{6C4F061D-343F-4717-B6DB-717EB41BC7DC}"/>
              </a:ext>
            </a:extLst>
          </p:cNvPr>
          <p:cNvSpPr/>
          <p:nvPr/>
        </p:nvSpPr>
        <p:spPr>
          <a:xfrm>
            <a:off x="1626280" y="40057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4">
            <a:extLst>
              <a:ext uri="{FF2B5EF4-FFF2-40B4-BE49-F238E27FC236}">
                <a16:creationId xmlns:a16="http://schemas.microsoft.com/office/drawing/2014/main" id="{743AEC61-10E5-408D-B4C9-2A0CB477A5E6}"/>
              </a:ext>
            </a:extLst>
          </p:cNvPr>
          <p:cNvSpPr/>
          <p:nvPr/>
        </p:nvSpPr>
        <p:spPr>
          <a:xfrm>
            <a:off x="7825040" y="40057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110">
            <a:extLst>
              <a:ext uri="{FF2B5EF4-FFF2-40B4-BE49-F238E27FC236}">
                <a16:creationId xmlns:a16="http://schemas.microsoft.com/office/drawing/2014/main" id="{F6503C2C-8B23-4C19-9CD8-0D45D11B2ACF}"/>
              </a:ext>
            </a:extLst>
          </p:cNvPr>
          <p:cNvGrpSpPr/>
          <p:nvPr/>
        </p:nvGrpSpPr>
        <p:grpSpPr>
          <a:xfrm>
            <a:off x="1031334" y="1799577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4C3BBB-C073-4659-800A-631120A3BF71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7844CC-80D0-4459-9610-1EAD4981FF2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4">
            <a:extLst>
              <a:ext uri="{FF2B5EF4-FFF2-40B4-BE49-F238E27FC236}">
                <a16:creationId xmlns:a16="http://schemas.microsoft.com/office/drawing/2014/main" id="{93719ADF-2F78-4EB0-BA4F-9F210E06ABC6}"/>
              </a:ext>
            </a:extLst>
          </p:cNvPr>
          <p:cNvGrpSpPr/>
          <p:nvPr/>
        </p:nvGrpSpPr>
        <p:grpSpPr>
          <a:xfrm>
            <a:off x="2581024" y="4527131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7B52F1-6292-4FFF-8FA9-C9FC516F7F70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6C7A12-BB09-46BB-A068-B36109DC46D2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8">
            <a:extLst>
              <a:ext uri="{FF2B5EF4-FFF2-40B4-BE49-F238E27FC236}">
                <a16:creationId xmlns:a16="http://schemas.microsoft.com/office/drawing/2014/main" id="{A017CC12-7BE9-463C-B1A9-669DCB887D1B}"/>
              </a:ext>
            </a:extLst>
          </p:cNvPr>
          <p:cNvGrpSpPr/>
          <p:nvPr/>
        </p:nvGrpSpPr>
        <p:grpSpPr>
          <a:xfrm>
            <a:off x="5680404" y="4527131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10D781-EEBE-40AE-ACB4-38119CA8B9AC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3505D0-204D-4AF3-ADE9-16DB130D1D6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49">
            <a:extLst>
              <a:ext uri="{FF2B5EF4-FFF2-40B4-BE49-F238E27FC236}">
                <a16:creationId xmlns:a16="http://schemas.microsoft.com/office/drawing/2014/main" id="{778BA8BF-0D99-4532-8A49-3EDC9DF31F07}"/>
              </a:ext>
            </a:extLst>
          </p:cNvPr>
          <p:cNvGrpSpPr/>
          <p:nvPr/>
        </p:nvGrpSpPr>
        <p:grpSpPr>
          <a:xfrm>
            <a:off x="4130714" y="1799577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1061AF-67A3-477B-B2D1-3F26EC527C3B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3E788F-590D-4703-A5B7-880527F3157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53">
            <a:extLst>
              <a:ext uri="{FF2B5EF4-FFF2-40B4-BE49-F238E27FC236}">
                <a16:creationId xmlns:a16="http://schemas.microsoft.com/office/drawing/2014/main" id="{DB312CCB-767F-408A-BD2C-9CAB4642D809}"/>
              </a:ext>
            </a:extLst>
          </p:cNvPr>
          <p:cNvGrpSpPr/>
          <p:nvPr/>
        </p:nvGrpSpPr>
        <p:grpSpPr>
          <a:xfrm>
            <a:off x="7230094" y="1799577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71F253-2C7A-4B82-BB87-D5C986DF36D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8497EE-598C-4C96-9C84-A28E92F7D24B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92">
            <a:extLst>
              <a:ext uri="{FF2B5EF4-FFF2-40B4-BE49-F238E27FC236}">
                <a16:creationId xmlns:a16="http://schemas.microsoft.com/office/drawing/2014/main" id="{6B89350D-5D3D-4E77-A02D-75C5E6A28885}"/>
              </a:ext>
            </a:extLst>
          </p:cNvPr>
          <p:cNvSpPr/>
          <p:nvPr/>
        </p:nvSpPr>
        <p:spPr>
          <a:xfrm>
            <a:off x="1093737" y="335809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57">
            <a:extLst>
              <a:ext uri="{FF2B5EF4-FFF2-40B4-BE49-F238E27FC236}">
                <a16:creationId xmlns:a16="http://schemas.microsoft.com/office/drawing/2014/main" id="{9FB63D32-59F0-46F7-AB43-C3DEDE771014}"/>
              </a:ext>
            </a:extLst>
          </p:cNvPr>
          <p:cNvSpPr/>
          <p:nvPr/>
        </p:nvSpPr>
        <p:spPr>
          <a:xfrm rot="10800000">
            <a:off x="2624377" y="2575192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Block Arc 158">
            <a:extLst>
              <a:ext uri="{FF2B5EF4-FFF2-40B4-BE49-F238E27FC236}">
                <a16:creationId xmlns:a16="http://schemas.microsoft.com/office/drawing/2014/main" id="{3B472350-4945-458D-9D47-5A003E0814DE}"/>
              </a:ext>
            </a:extLst>
          </p:cNvPr>
          <p:cNvSpPr/>
          <p:nvPr/>
        </p:nvSpPr>
        <p:spPr>
          <a:xfrm>
            <a:off x="7216297" y="335809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Block Arc 159">
            <a:extLst>
              <a:ext uri="{FF2B5EF4-FFF2-40B4-BE49-F238E27FC236}">
                <a16:creationId xmlns:a16="http://schemas.microsoft.com/office/drawing/2014/main" id="{949B179F-57D3-4A66-9449-D77DC361073B}"/>
              </a:ext>
            </a:extLst>
          </p:cNvPr>
          <p:cNvSpPr/>
          <p:nvPr/>
        </p:nvSpPr>
        <p:spPr>
          <a:xfrm>
            <a:off x="4155017" y="335809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Block Arc 160">
            <a:extLst>
              <a:ext uri="{FF2B5EF4-FFF2-40B4-BE49-F238E27FC236}">
                <a16:creationId xmlns:a16="http://schemas.microsoft.com/office/drawing/2014/main" id="{6C494B0F-391F-40F8-A886-15F1D7DE1823}"/>
              </a:ext>
            </a:extLst>
          </p:cNvPr>
          <p:cNvSpPr/>
          <p:nvPr/>
        </p:nvSpPr>
        <p:spPr>
          <a:xfrm rot="10800000">
            <a:off x="5685657" y="2575192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BB6CFA0D-39F0-44FB-8960-68A4B3186198}"/>
              </a:ext>
            </a:extLst>
          </p:cNvPr>
          <p:cNvSpPr/>
          <p:nvPr/>
        </p:nvSpPr>
        <p:spPr>
          <a:xfrm>
            <a:off x="9346859" y="3322170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075CE09B-9009-44E2-B980-6F470AE62B17}"/>
              </a:ext>
            </a:extLst>
          </p:cNvPr>
          <p:cNvGrpSpPr/>
          <p:nvPr/>
        </p:nvGrpSpPr>
        <p:grpSpPr>
          <a:xfrm>
            <a:off x="8751913" y="4527131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4355E5-B045-4A4C-BFE5-9E233287BB8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0686B4-36CB-40BC-BA4B-116A5AB01A62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C5C1E690-ACFE-4D6A-BD8E-EE3A94BD1C74}"/>
              </a:ext>
            </a:extLst>
          </p:cNvPr>
          <p:cNvSpPr/>
          <p:nvPr/>
        </p:nvSpPr>
        <p:spPr>
          <a:xfrm rot="10800000">
            <a:off x="8757166" y="2575192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49F8ED6-B0BD-40B8-8CE6-68A6C506DD42}"/>
              </a:ext>
            </a:extLst>
          </p:cNvPr>
          <p:cNvSpPr/>
          <p:nvPr/>
        </p:nvSpPr>
        <p:spPr>
          <a:xfrm flipH="1">
            <a:off x="7996271" y="421144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27159D5E-6EF2-45D0-927A-A0172FED9B3F}"/>
              </a:ext>
            </a:extLst>
          </p:cNvPr>
          <p:cNvSpPr/>
          <p:nvPr/>
        </p:nvSpPr>
        <p:spPr>
          <a:xfrm rot="18805991">
            <a:off x="9510028" y="347712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3AAE9C71-76E0-4E7B-9BF2-432EF05CC3B6}"/>
              </a:ext>
            </a:extLst>
          </p:cNvPr>
          <p:cNvSpPr/>
          <p:nvPr/>
        </p:nvSpPr>
        <p:spPr>
          <a:xfrm>
            <a:off x="1782322" y="4199503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048B45B9-C4D5-421E-AB57-E07D3065299C}"/>
              </a:ext>
            </a:extLst>
          </p:cNvPr>
          <p:cNvSpPr/>
          <p:nvPr/>
        </p:nvSpPr>
        <p:spPr>
          <a:xfrm>
            <a:off x="3302841" y="346705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AFDFC0-1366-4B10-9FA5-C1313D056BF3}"/>
              </a:ext>
            </a:extLst>
          </p:cNvPr>
          <p:cNvSpPr/>
          <p:nvPr/>
        </p:nvSpPr>
        <p:spPr>
          <a:xfrm>
            <a:off x="6437627" y="350084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36C8D300-6F86-466D-A58B-3F8ECAA133A3}"/>
              </a:ext>
            </a:extLst>
          </p:cNvPr>
          <p:cNvSpPr/>
          <p:nvPr/>
        </p:nvSpPr>
        <p:spPr>
          <a:xfrm>
            <a:off x="4968260" y="41029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98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72" y="2562176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8825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2799" y="5032804"/>
            <a:ext cx="2618846" cy="923330"/>
            <a:chOff x="591574" y="5195758"/>
            <a:chExt cx="1682436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7D9231-FFC1-4D98-979D-157825ADF9D1}"/>
              </a:ext>
            </a:extLst>
          </p:cNvPr>
          <p:cNvSpPr txBox="1"/>
          <p:nvPr/>
        </p:nvSpPr>
        <p:spPr>
          <a:xfrm>
            <a:off x="713272" y="71931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93A2AB2F-993B-4726-A542-2E1ABC0D6D56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2B651F3-EF9E-4F9A-9923-8F5D20E45375}"/>
              </a:ext>
            </a:extLst>
          </p:cNvPr>
          <p:cNvSpPr/>
          <p:nvPr/>
        </p:nvSpPr>
        <p:spPr>
          <a:xfrm rot="5400000">
            <a:off x="5415445" y="4569408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45661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050"/>
            <a:ext cx="3188367" cy="156966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8164" y="539163"/>
            <a:ext cx="6186490" cy="800219"/>
            <a:chOff x="4745820" y="1482096"/>
            <a:chExt cx="6186490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4152" y="1786436"/>
            <a:ext cx="6186490" cy="800219"/>
            <a:chOff x="4745820" y="1482096"/>
            <a:chExt cx="6186490" cy="800219"/>
          </a:xfrm>
        </p:grpSpPr>
        <p:grpSp>
          <p:nvGrpSpPr>
            <p:cNvPr id="15" name="Group 14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60140" y="3033709"/>
            <a:ext cx="6186490" cy="800219"/>
            <a:chOff x="4745820" y="1482096"/>
            <a:chExt cx="6186490" cy="800219"/>
          </a:xfrm>
        </p:grpSpPr>
        <p:grpSp>
          <p:nvGrpSpPr>
            <p:cNvPr id="22" name="Group 21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56128" y="4280982"/>
            <a:ext cx="6186490" cy="800219"/>
            <a:chOff x="4745820" y="1482096"/>
            <a:chExt cx="6186490" cy="800219"/>
          </a:xfrm>
        </p:grpSpPr>
        <p:grpSp>
          <p:nvGrpSpPr>
            <p:cNvPr id="29" name="Group 28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952116" y="5528255"/>
            <a:ext cx="6186490" cy="800219"/>
            <a:chOff x="4745820" y="1482096"/>
            <a:chExt cx="6186490" cy="800219"/>
          </a:xfrm>
        </p:grpSpPr>
        <p:grpSp>
          <p:nvGrpSpPr>
            <p:cNvPr id="36" name="Group 35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2DAC879-5269-49D3-8881-1E879B00C3A9}"/>
              </a:ext>
            </a:extLst>
          </p:cNvPr>
          <p:cNvGrpSpPr>
            <a:grpSpLocks noChangeAspect="1"/>
          </p:cNvGrpSpPr>
          <p:nvPr/>
        </p:nvGrpSpPr>
        <p:grpSpPr>
          <a:xfrm>
            <a:off x="8664440" y="5319063"/>
            <a:ext cx="1240631" cy="1068047"/>
            <a:chOff x="7521194" y="5284915"/>
            <a:chExt cx="1137987" cy="979683"/>
          </a:xfrm>
        </p:grpSpPr>
        <p:grpSp>
          <p:nvGrpSpPr>
            <p:cNvPr id="51" name="Group 7">
              <a:extLst>
                <a:ext uri="{FF2B5EF4-FFF2-40B4-BE49-F238E27FC236}">
                  <a16:creationId xmlns:a16="http://schemas.microsoft.com/office/drawing/2014/main" id="{1EC1CBF2-56DF-4220-A203-0F8D27BF7E4B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3" name="Trapezoid 1">
                <a:extLst>
                  <a:ext uri="{FF2B5EF4-FFF2-40B4-BE49-F238E27FC236}">
                    <a16:creationId xmlns:a16="http://schemas.microsoft.com/office/drawing/2014/main" id="{D4E5C619-3BAB-4885-8EEC-8679F193441C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rapezoid 6">
                <a:extLst>
                  <a:ext uri="{FF2B5EF4-FFF2-40B4-BE49-F238E27FC236}">
                    <a16:creationId xmlns:a16="http://schemas.microsoft.com/office/drawing/2014/main" id="{2AA90D88-8B26-494A-A346-04CF0E3EC37F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5">
                <a:extLst>
                  <a:ext uri="{FF2B5EF4-FFF2-40B4-BE49-F238E27FC236}">
                    <a16:creationId xmlns:a16="http://schemas.microsoft.com/office/drawing/2014/main" id="{BDD8BB59-EC52-43A0-BE81-D6DD6EF7F7D5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Chord 23">
              <a:extLst>
                <a:ext uri="{FF2B5EF4-FFF2-40B4-BE49-F238E27FC236}">
                  <a16:creationId xmlns:a16="http://schemas.microsoft.com/office/drawing/2014/main" id="{D206587B-3CE1-4422-BE1F-28A18DF5328A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3F7F77A5-A787-49FE-868F-90BD120E08AB}"/>
              </a:ext>
            </a:extLst>
          </p:cNvPr>
          <p:cNvGrpSpPr/>
          <p:nvPr/>
        </p:nvGrpSpPr>
        <p:grpSpPr>
          <a:xfrm>
            <a:off x="723527" y="437808"/>
            <a:ext cx="1768668" cy="2596044"/>
            <a:chOff x="11126204" y="3714499"/>
            <a:chExt cx="1768668" cy="2596044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5B7FA612-F317-41C4-91BE-41A18CF052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BCF37E0A-AF72-434C-9D6B-B17F39966B66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59" name="Trapezoid 1">
                  <a:extLst>
                    <a:ext uri="{FF2B5EF4-FFF2-40B4-BE49-F238E27FC236}">
                      <a16:creationId xmlns:a16="http://schemas.microsoft.com/office/drawing/2014/main" id="{A4423980-3158-4760-84DC-0EF1CDE755C5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" name="Trapezoid 6">
                  <a:extLst>
                    <a:ext uri="{FF2B5EF4-FFF2-40B4-BE49-F238E27FC236}">
                      <a16:creationId xmlns:a16="http://schemas.microsoft.com/office/drawing/2014/main" id="{83CE5D35-C223-40BE-B0A1-2C2ECA6D118F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id="{B7E851DB-5B3C-424C-A9D4-09D6E558C8C0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8" name="Chord 23">
                <a:extLst>
                  <a:ext uri="{FF2B5EF4-FFF2-40B4-BE49-F238E27FC236}">
                    <a16:creationId xmlns:a16="http://schemas.microsoft.com/office/drawing/2014/main" id="{FF0614B4-DF35-4CDC-8E6D-E96A94D66F71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8587D824-FCEB-4441-8F29-BF54EC412749}"/>
                </a:ext>
              </a:extLst>
            </p:cNvPr>
            <p:cNvGrpSpPr/>
            <p:nvPr/>
          </p:nvGrpSpPr>
          <p:grpSpPr>
            <a:xfrm>
              <a:off x="11532414" y="4123539"/>
              <a:ext cx="843417" cy="1368501"/>
              <a:chOff x="9135938" y="933321"/>
              <a:chExt cx="704886" cy="1291182"/>
            </a:xfrm>
            <a:solidFill>
              <a:schemeClr val="accent4"/>
            </a:solidFill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43634099-AA79-4614-993D-3BB7C13BC870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37E7859C-4729-44D7-AA4C-AD76AD198F32}"/>
                  </a:ext>
                </a:extLst>
              </p:cNvPr>
              <p:cNvSpPr/>
              <p:nvPr/>
            </p:nvSpPr>
            <p:spPr>
              <a:xfrm>
                <a:off x="9135938" y="1462303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id="{B31FF0A3-E2EF-443C-B786-FB030CEE9B8F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D500FD30-1F28-4EEA-BA73-6813366A9265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id="{771E931E-999C-4572-AB03-168CCB254EAC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6B106DE7-1276-4776-AE08-AD9ED19230C9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D26B23C2-F3FE-4C87-BCB0-F2BBA841F43A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Rectangle 21">
              <a:extLst>
                <a:ext uri="{FF2B5EF4-FFF2-40B4-BE49-F238E27FC236}">
                  <a16:creationId xmlns:a16="http://schemas.microsoft.com/office/drawing/2014/main" id="{3EFFC9E5-A658-4F28-BD40-581CEB7F0758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63CA9204-A7FE-4348-B6EA-62F538002E17}"/>
              </a:ext>
            </a:extLst>
          </p:cNvPr>
          <p:cNvSpPr txBox="1"/>
          <p:nvPr/>
        </p:nvSpPr>
        <p:spPr>
          <a:xfrm>
            <a:off x="7845403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1" name="Group 26">
            <a:extLst>
              <a:ext uri="{FF2B5EF4-FFF2-40B4-BE49-F238E27FC236}">
                <a16:creationId xmlns:a16="http://schemas.microsoft.com/office/drawing/2014/main" id="{6F355F55-66DC-4486-AA1F-301F785AA930}"/>
              </a:ext>
            </a:extLst>
          </p:cNvPr>
          <p:cNvGrpSpPr/>
          <p:nvPr/>
        </p:nvGrpSpPr>
        <p:grpSpPr>
          <a:xfrm>
            <a:off x="7625048" y="3427221"/>
            <a:ext cx="1401048" cy="1107996"/>
            <a:chOff x="2551705" y="4283314"/>
            <a:chExt cx="2357003" cy="110799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518A342-404C-40D0-A82E-59766AED1F1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72D0330-6A60-40FD-B804-E363C3479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ED36487-3BFD-43D9-BED3-714003225473}"/>
              </a:ext>
            </a:extLst>
          </p:cNvPr>
          <p:cNvSpPr txBox="1"/>
          <p:nvPr/>
        </p:nvSpPr>
        <p:spPr>
          <a:xfrm>
            <a:off x="978041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 30">
            <a:extLst>
              <a:ext uri="{FF2B5EF4-FFF2-40B4-BE49-F238E27FC236}">
                <a16:creationId xmlns:a16="http://schemas.microsoft.com/office/drawing/2014/main" id="{7BE5B7AA-E279-49F3-A8CD-3797CCCC6528}"/>
              </a:ext>
            </a:extLst>
          </p:cNvPr>
          <p:cNvGrpSpPr/>
          <p:nvPr/>
        </p:nvGrpSpPr>
        <p:grpSpPr>
          <a:xfrm>
            <a:off x="9560063" y="3427221"/>
            <a:ext cx="1401048" cy="1107996"/>
            <a:chOff x="2551705" y="4283314"/>
            <a:chExt cx="2357003" cy="110799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C7A95EE-C251-4669-8F51-08F695FB482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F73F6BA-BAAD-4A76-A3BA-5DAA9E1BD50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74BF561A-50DA-4D26-B367-0DBAA0C0DDA8}"/>
              </a:ext>
            </a:extLst>
          </p:cNvPr>
          <p:cNvSpPr txBox="1"/>
          <p:nvPr/>
        </p:nvSpPr>
        <p:spPr>
          <a:xfrm>
            <a:off x="401669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34">
            <a:extLst>
              <a:ext uri="{FF2B5EF4-FFF2-40B4-BE49-F238E27FC236}">
                <a16:creationId xmlns:a16="http://schemas.microsoft.com/office/drawing/2014/main" id="{C526001F-F090-4289-ABD1-41896FF51997}"/>
              </a:ext>
            </a:extLst>
          </p:cNvPr>
          <p:cNvGrpSpPr/>
          <p:nvPr/>
        </p:nvGrpSpPr>
        <p:grpSpPr>
          <a:xfrm>
            <a:off x="3796343" y="3427221"/>
            <a:ext cx="1401048" cy="1107996"/>
            <a:chOff x="2551705" y="4283314"/>
            <a:chExt cx="2357003" cy="110799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915579C-8B56-4FD7-97B8-27CDCFB6576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9760290-F012-40BD-BD05-0BC88EB2877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6FB86308-371D-46FF-A211-A31B615123AD}"/>
              </a:ext>
            </a:extLst>
          </p:cNvPr>
          <p:cNvSpPr txBox="1"/>
          <p:nvPr/>
        </p:nvSpPr>
        <p:spPr>
          <a:xfrm>
            <a:off x="5931051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38">
            <a:extLst>
              <a:ext uri="{FF2B5EF4-FFF2-40B4-BE49-F238E27FC236}">
                <a16:creationId xmlns:a16="http://schemas.microsoft.com/office/drawing/2014/main" id="{80980CC9-104B-4D43-B8DB-EBFA04A519DA}"/>
              </a:ext>
            </a:extLst>
          </p:cNvPr>
          <p:cNvGrpSpPr/>
          <p:nvPr/>
        </p:nvGrpSpPr>
        <p:grpSpPr>
          <a:xfrm>
            <a:off x="5710696" y="3427221"/>
            <a:ext cx="1401048" cy="1107996"/>
            <a:chOff x="2551705" y="4283314"/>
            <a:chExt cx="2357003" cy="110799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296CB40-5F27-417C-A982-EC8C6B7CD4E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9D427B0-19A4-4A34-B2F0-66F7389D9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860405F1-C668-4AA5-85F6-3FE7A717B9BF}"/>
              </a:ext>
            </a:extLst>
          </p:cNvPr>
          <p:cNvSpPr txBox="1"/>
          <p:nvPr/>
        </p:nvSpPr>
        <p:spPr>
          <a:xfrm>
            <a:off x="2102345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Group 42">
            <a:extLst>
              <a:ext uri="{FF2B5EF4-FFF2-40B4-BE49-F238E27FC236}">
                <a16:creationId xmlns:a16="http://schemas.microsoft.com/office/drawing/2014/main" id="{6143BEB6-C966-40B4-A543-17DF4F0838B4}"/>
              </a:ext>
            </a:extLst>
          </p:cNvPr>
          <p:cNvGrpSpPr/>
          <p:nvPr/>
        </p:nvGrpSpPr>
        <p:grpSpPr>
          <a:xfrm>
            <a:off x="1881990" y="3427221"/>
            <a:ext cx="1401048" cy="1107996"/>
            <a:chOff x="2551705" y="4283314"/>
            <a:chExt cx="2357003" cy="110799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E8EAD11-8A81-4D3A-BBB2-59FE47A19D9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E19D9C0-8099-4681-A358-C4DECB5F9E0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B0318E29-CEB6-4C18-934B-1EEE4FFBF472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121" name="막힌 원호 120">
              <a:extLst>
                <a:ext uri="{FF2B5EF4-FFF2-40B4-BE49-F238E27FC236}">
                  <a16:creationId xmlns:a16="http://schemas.microsoft.com/office/drawing/2014/main" id="{F3616F0D-EB1F-4A36-AB5C-0D5C34EF5916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BB25F07F-C37B-4219-A2BD-735F62E4B8A7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9E6F0635-5EC3-4AAD-B83A-EB9A74D9F158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46B90266-E09F-48E5-A91A-020EE2261313}"/>
              </a:ext>
            </a:extLst>
          </p:cNvPr>
          <p:cNvGrpSpPr/>
          <p:nvPr/>
        </p:nvGrpSpPr>
        <p:grpSpPr>
          <a:xfrm>
            <a:off x="3496412" y="1812378"/>
            <a:ext cx="2013796" cy="2658853"/>
            <a:chOff x="1461188" y="2203612"/>
            <a:chExt cx="2149652" cy="2838233"/>
          </a:xfrm>
          <a:solidFill>
            <a:schemeClr val="accent3"/>
          </a:solidFill>
        </p:grpSpPr>
        <p:sp>
          <p:nvSpPr>
            <p:cNvPr id="125" name="막힌 원호 124">
              <a:extLst>
                <a:ext uri="{FF2B5EF4-FFF2-40B4-BE49-F238E27FC236}">
                  <a16:creationId xmlns:a16="http://schemas.microsoft.com/office/drawing/2014/main" id="{F9E31CF4-C1D9-480C-99DC-E22AB9D0099D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6708816C-C593-4808-80EC-938A74C00677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9C8983AA-50E0-470A-96A9-F0A91EA0E19E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2968AAA4-E706-4A84-AE6D-A5123371EE2A}"/>
              </a:ext>
            </a:extLst>
          </p:cNvPr>
          <p:cNvGrpSpPr/>
          <p:nvPr/>
        </p:nvGrpSpPr>
        <p:grpSpPr>
          <a:xfrm rot="10800000">
            <a:off x="5410018" y="3352264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129" name="막힌 원호 128">
              <a:extLst>
                <a:ext uri="{FF2B5EF4-FFF2-40B4-BE49-F238E27FC236}">
                  <a16:creationId xmlns:a16="http://schemas.microsoft.com/office/drawing/2014/main" id="{410BFA2E-8E0B-410F-A03F-2CA1227DBA36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1126EA57-0D05-4181-823C-90EB71E76F13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B38544FF-A4C8-485A-9D26-41DBF5BE11A7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1715B663-5FBC-423B-8729-3903A5149659}"/>
              </a:ext>
            </a:extLst>
          </p:cNvPr>
          <p:cNvGrpSpPr/>
          <p:nvPr/>
        </p:nvGrpSpPr>
        <p:grpSpPr>
          <a:xfrm>
            <a:off x="7318674" y="1812378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133" name="막힌 원호 132">
              <a:extLst>
                <a:ext uri="{FF2B5EF4-FFF2-40B4-BE49-F238E27FC236}">
                  <a16:creationId xmlns:a16="http://schemas.microsoft.com/office/drawing/2014/main" id="{0F229ABB-B298-4DD1-8FB7-0336BA4662C6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244B01A3-146F-4C64-BFF8-8E0156C93FD3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21869ED7-A1BE-449E-A12C-40A1E905C110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61D83EE7-0289-48AA-BEB8-A9BD7D7D6A64}"/>
              </a:ext>
            </a:extLst>
          </p:cNvPr>
          <p:cNvGrpSpPr/>
          <p:nvPr/>
        </p:nvGrpSpPr>
        <p:grpSpPr>
          <a:xfrm>
            <a:off x="1372943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137" name="사각형: 둥근 모서리 136">
              <a:extLst>
                <a:ext uri="{FF2B5EF4-FFF2-40B4-BE49-F238E27FC236}">
                  <a16:creationId xmlns:a16="http://schemas.microsoft.com/office/drawing/2014/main" id="{D063E457-D4B2-49C0-B0D0-ABAA591C38E2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사각형: 둥근 모서리 137">
              <a:extLst>
                <a:ext uri="{FF2B5EF4-FFF2-40B4-BE49-F238E27FC236}">
                  <a16:creationId xmlns:a16="http://schemas.microsoft.com/office/drawing/2014/main" id="{0135F6AB-02E2-484F-B93B-405156F9FD9F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DB837F69-CED5-4243-BED2-DF9395083DDD}"/>
              </a:ext>
            </a:extLst>
          </p:cNvPr>
          <p:cNvGrpSpPr/>
          <p:nvPr/>
        </p:nvGrpSpPr>
        <p:grpSpPr>
          <a:xfrm rot="10800000">
            <a:off x="3421276" y="4248549"/>
            <a:ext cx="378655" cy="337248"/>
            <a:chOff x="1249118" y="3971544"/>
            <a:chExt cx="404200" cy="360000"/>
          </a:xfrm>
          <a:solidFill>
            <a:schemeClr val="accent3"/>
          </a:solidFill>
        </p:grpSpPr>
        <p:sp>
          <p:nvSpPr>
            <p:cNvPr id="140" name="사각형: 둥근 모서리 139">
              <a:extLst>
                <a:ext uri="{FF2B5EF4-FFF2-40B4-BE49-F238E27FC236}">
                  <a16:creationId xmlns:a16="http://schemas.microsoft.com/office/drawing/2014/main" id="{DAE1A349-932F-4CAF-81AE-E0F56C54DD8D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모서리 140">
              <a:extLst>
                <a:ext uri="{FF2B5EF4-FFF2-40B4-BE49-F238E27FC236}">
                  <a16:creationId xmlns:a16="http://schemas.microsoft.com/office/drawing/2014/main" id="{650FFCC9-53EA-4825-B2CE-4E7358CD64D1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AFEFBE77-5DE8-4429-8716-6524543B9A55}"/>
              </a:ext>
            </a:extLst>
          </p:cNvPr>
          <p:cNvSpPr/>
          <p:nvPr/>
        </p:nvSpPr>
        <p:spPr>
          <a:xfrm>
            <a:off x="9237042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A8B8895-F071-4DF6-A1E4-6E7BAFAC9C2B}"/>
              </a:ext>
            </a:extLst>
          </p:cNvPr>
          <p:cNvGrpSpPr/>
          <p:nvPr/>
        </p:nvGrpSpPr>
        <p:grpSpPr>
          <a:xfrm rot="10800000">
            <a:off x="7238911" y="4248548"/>
            <a:ext cx="378655" cy="337248"/>
            <a:chOff x="1249118" y="3971544"/>
            <a:chExt cx="404200" cy="360000"/>
          </a:xfrm>
        </p:grpSpPr>
        <p:sp>
          <p:nvSpPr>
            <p:cNvPr id="144" name="사각형: 둥근 모서리 143">
              <a:extLst>
                <a:ext uri="{FF2B5EF4-FFF2-40B4-BE49-F238E27FC236}">
                  <a16:creationId xmlns:a16="http://schemas.microsoft.com/office/drawing/2014/main" id="{07D07547-84D0-4C68-9365-5D48FF0F655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각형: 둥근 모서리 144">
              <a:extLst>
                <a:ext uri="{FF2B5EF4-FFF2-40B4-BE49-F238E27FC236}">
                  <a16:creationId xmlns:a16="http://schemas.microsoft.com/office/drawing/2014/main" id="{CFFDD2C2-FE62-48DD-9BCB-49DC8D4E086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F2D18FA2-9010-4EA1-A1EF-35A1DF2AAE9B}"/>
              </a:ext>
            </a:extLst>
          </p:cNvPr>
          <p:cNvGrpSpPr/>
          <p:nvPr/>
        </p:nvGrpSpPr>
        <p:grpSpPr>
          <a:xfrm>
            <a:off x="9033239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147" name="사각형: 둥근 모서리 146">
              <a:extLst>
                <a:ext uri="{FF2B5EF4-FFF2-40B4-BE49-F238E27FC236}">
                  <a16:creationId xmlns:a16="http://schemas.microsoft.com/office/drawing/2014/main" id="{D0C8E573-92E9-42A5-AE78-8DB7ACF94EE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사각형: 둥근 모서리 147">
              <a:extLst>
                <a:ext uri="{FF2B5EF4-FFF2-40B4-BE49-F238E27FC236}">
                  <a16:creationId xmlns:a16="http://schemas.microsoft.com/office/drawing/2014/main" id="{4BE5873D-FC13-4556-AEAA-DE6AC281B1AF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C848DEE7-B601-4AC2-B4B2-2CC74BF6A54D}"/>
              </a:ext>
            </a:extLst>
          </p:cNvPr>
          <p:cNvGrpSpPr/>
          <p:nvPr/>
        </p:nvGrpSpPr>
        <p:grpSpPr>
          <a:xfrm>
            <a:off x="5212799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150" name="사각형: 둥근 모서리 149">
              <a:extLst>
                <a:ext uri="{FF2B5EF4-FFF2-40B4-BE49-F238E27FC236}">
                  <a16:creationId xmlns:a16="http://schemas.microsoft.com/office/drawing/2014/main" id="{4F018CBD-F773-4FEA-9EAA-79A0DCC8397C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사각형: 둥근 모서리 150">
              <a:extLst>
                <a:ext uri="{FF2B5EF4-FFF2-40B4-BE49-F238E27FC236}">
                  <a16:creationId xmlns:a16="http://schemas.microsoft.com/office/drawing/2014/main" id="{615BD2B4-AC2A-4D1A-8161-D3EF07846803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32C91889-5E3D-4FE1-A880-4C3AF387E11E}"/>
              </a:ext>
            </a:extLst>
          </p:cNvPr>
          <p:cNvGrpSpPr/>
          <p:nvPr/>
        </p:nvGrpSpPr>
        <p:grpSpPr>
          <a:xfrm>
            <a:off x="9045244" y="4917977"/>
            <a:ext cx="452185" cy="452185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86F38463-60E9-42A3-8245-92E7C9FF3B9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63EE5A6F-A412-4C2A-84B0-9C9EAB1BC225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Block Arc 11">
              <a:extLst>
                <a:ext uri="{FF2B5EF4-FFF2-40B4-BE49-F238E27FC236}">
                  <a16:creationId xmlns:a16="http://schemas.microsoft.com/office/drawing/2014/main" id="{30A945E1-ACEA-4641-B087-4F5B365544C0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43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9C020A8-AECA-4263-B8E5-8365EFA5C6F7}"/>
              </a:ext>
            </a:extLst>
          </p:cNvPr>
          <p:cNvSpPr txBox="1">
            <a:spLocks/>
          </p:cNvSpPr>
          <p:nvPr/>
        </p:nvSpPr>
        <p:spPr>
          <a:xfrm>
            <a:off x="1123301" y="632344"/>
            <a:ext cx="4391674" cy="15483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02620-1A43-4098-AF0D-75A0A900A14D}"/>
              </a:ext>
            </a:extLst>
          </p:cNvPr>
          <p:cNvSpPr txBox="1"/>
          <p:nvPr/>
        </p:nvSpPr>
        <p:spPr>
          <a:xfrm>
            <a:off x="6391275" y="5448103"/>
            <a:ext cx="5310751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Professi</a:t>
            </a:r>
            <a:r>
              <a:rPr lang="en-US" altLang="ko-KR" sz="2800" b="1" dirty="0">
                <a:cs typeface="Arial" pitchFamily="34" charset="0"/>
              </a:rPr>
              <a:t>onal Presentation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293497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09EA4FD5-302C-4DB8-AE30-A5CA0D531A9B}"/>
              </a:ext>
            </a:extLst>
          </p:cNvPr>
          <p:cNvSpPr/>
          <p:nvPr/>
        </p:nvSpPr>
        <p:spPr>
          <a:xfrm>
            <a:off x="3525715" y="2197575"/>
            <a:ext cx="6881446" cy="3245198"/>
          </a:xfrm>
          <a:custGeom>
            <a:avLst/>
            <a:gdLst>
              <a:gd name="connsiteX0" fmla="*/ 1719943 w 5105400"/>
              <a:gd name="connsiteY0" fmla="*/ 3341914 h 3341914"/>
              <a:gd name="connsiteX1" fmla="*/ 0 w 5105400"/>
              <a:gd name="connsiteY1" fmla="*/ 1872343 h 3341914"/>
              <a:gd name="connsiteX2" fmla="*/ 1654629 w 5105400"/>
              <a:gd name="connsiteY2" fmla="*/ 0 h 3341914"/>
              <a:gd name="connsiteX3" fmla="*/ 3581400 w 5105400"/>
              <a:gd name="connsiteY3" fmla="*/ 1654628 h 3341914"/>
              <a:gd name="connsiteX4" fmla="*/ 5105400 w 5105400"/>
              <a:gd name="connsiteY4" fmla="*/ 152400 h 3341914"/>
              <a:gd name="connsiteX5" fmla="*/ 5105400 w 5105400"/>
              <a:gd name="connsiteY5" fmla="*/ 152400 h 3341914"/>
              <a:gd name="connsiteX0" fmla="*/ 1684774 w 5105400"/>
              <a:gd name="connsiteY0" fmla="*/ 3297952 h 3297952"/>
              <a:gd name="connsiteX1" fmla="*/ 0 w 5105400"/>
              <a:gd name="connsiteY1" fmla="*/ 1872343 h 3297952"/>
              <a:gd name="connsiteX2" fmla="*/ 1654629 w 5105400"/>
              <a:gd name="connsiteY2" fmla="*/ 0 h 3297952"/>
              <a:gd name="connsiteX3" fmla="*/ 3581400 w 5105400"/>
              <a:gd name="connsiteY3" fmla="*/ 1654628 h 3297952"/>
              <a:gd name="connsiteX4" fmla="*/ 5105400 w 5105400"/>
              <a:gd name="connsiteY4" fmla="*/ 152400 h 3297952"/>
              <a:gd name="connsiteX5" fmla="*/ 5105400 w 5105400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144107 w 5668107"/>
              <a:gd name="connsiteY3" fmla="*/ 1654628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504591 w 5668107"/>
              <a:gd name="connsiteY3" fmla="*/ 1672213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5" fmla="*/ 5668107 w 5668107"/>
              <a:gd name="connsiteY5" fmla="*/ 20515 h 3166067"/>
              <a:gd name="connsiteX0" fmla="*/ 2247481 w 6942991"/>
              <a:gd name="connsiteY0" fmla="*/ 3166067 h 3166067"/>
              <a:gd name="connsiteX1" fmla="*/ 0 w 6942991"/>
              <a:gd name="connsiteY1" fmla="*/ 1749250 h 3166067"/>
              <a:gd name="connsiteX2" fmla="*/ 2305259 w 6942991"/>
              <a:gd name="connsiteY2" fmla="*/ 0 h 3166067"/>
              <a:gd name="connsiteX3" fmla="*/ 4504591 w 6942991"/>
              <a:gd name="connsiteY3" fmla="*/ 1540328 h 3166067"/>
              <a:gd name="connsiteX4" fmla="*/ 5668107 w 6942991"/>
              <a:gd name="connsiteY4" fmla="*/ 20515 h 3166067"/>
              <a:gd name="connsiteX5" fmla="*/ 6942991 w 6942991"/>
              <a:gd name="connsiteY5" fmla="*/ 20515 h 3166067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30525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57345 w 6855069"/>
              <a:gd name="connsiteY3" fmla="*/ 1637043 h 3166067"/>
              <a:gd name="connsiteX4" fmla="*/ 6855069 w 6855069"/>
              <a:gd name="connsiteY4" fmla="*/ 11723 h 3166067"/>
              <a:gd name="connsiteX0" fmla="*/ 2282650 w 6855069"/>
              <a:gd name="connsiteY0" fmla="*/ 3245198 h 3245198"/>
              <a:gd name="connsiteX1" fmla="*/ 0 w 6855069"/>
              <a:gd name="connsiteY1" fmla="*/ 1749250 h 3245198"/>
              <a:gd name="connsiteX2" fmla="*/ 2270089 w 6855069"/>
              <a:gd name="connsiteY2" fmla="*/ 0 h 3245198"/>
              <a:gd name="connsiteX3" fmla="*/ 4557345 w 6855069"/>
              <a:gd name="connsiteY3" fmla="*/ 1637043 h 3245198"/>
              <a:gd name="connsiteX4" fmla="*/ 6855069 w 6855069"/>
              <a:gd name="connsiteY4" fmla="*/ 11723 h 3245198"/>
              <a:gd name="connsiteX0" fmla="*/ 2309027 w 6881446"/>
              <a:gd name="connsiteY0" fmla="*/ 3245198 h 3245198"/>
              <a:gd name="connsiteX1" fmla="*/ 0 w 6881446"/>
              <a:gd name="connsiteY1" fmla="*/ 1617366 h 3245198"/>
              <a:gd name="connsiteX2" fmla="*/ 2296466 w 6881446"/>
              <a:gd name="connsiteY2" fmla="*/ 0 h 3245198"/>
              <a:gd name="connsiteX3" fmla="*/ 4583722 w 6881446"/>
              <a:gd name="connsiteY3" fmla="*/ 1637043 h 3245198"/>
              <a:gd name="connsiteX4" fmla="*/ 6881446 w 6881446"/>
              <a:gd name="connsiteY4" fmla="*/ 11723 h 324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3245198">
                <a:moveTo>
                  <a:pt x="2309027" y="3245198"/>
                </a:moveTo>
                <a:lnTo>
                  <a:pt x="0" y="1617366"/>
                </a:lnTo>
                <a:lnTo>
                  <a:pt x="2296466" y="0"/>
                </a:lnTo>
                <a:lnTo>
                  <a:pt x="4583722" y="1637043"/>
                </a:lnTo>
                <a:lnTo>
                  <a:pt x="6881446" y="11723"/>
                </a:lnTo>
              </a:path>
            </a:pathLst>
          </a:cu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3E3A747-6ED0-40C8-AD9B-5EA7B5387DC7}"/>
              </a:ext>
            </a:extLst>
          </p:cNvPr>
          <p:cNvSpPr/>
          <p:nvPr/>
        </p:nvSpPr>
        <p:spPr>
          <a:xfrm>
            <a:off x="5458170" y="183668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75">
            <a:extLst>
              <a:ext uri="{FF2B5EF4-FFF2-40B4-BE49-F238E27FC236}">
                <a16:creationId xmlns:a16="http://schemas.microsoft.com/office/drawing/2014/main" id="{7A81F93D-C5C9-4815-B9E6-2098D41AB0C9}"/>
              </a:ext>
            </a:extLst>
          </p:cNvPr>
          <p:cNvSpPr/>
          <p:nvPr/>
        </p:nvSpPr>
        <p:spPr>
          <a:xfrm>
            <a:off x="3185581" y="343183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76">
            <a:extLst>
              <a:ext uri="{FF2B5EF4-FFF2-40B4-BE49-F238E27FC236}">
                <a16:creationId xmlns:a16="http://schemas.microsoft.com/office/drawing/2014/main" id="{8C413621-9F4E-4F1F-B0EC-C47A57F455C3}"/>
              </a:ext>
            </a:extLst>
          </p:cNvPr>
          <p:cNvSpPr/>
          <p:nvPr/>
        </p:nvSpPr>
        <p:spPr>
          <a:xfrm>
            <a:off x="5458170" y="5009082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Oval 77">
            <a:extLst>
              <a:ext uri="{FF2B5EF4-FFF2-40B4-BE49-F238E27FC236}">
                <a16:creationId xmlns:a16="http://schemas.microsoft.com/office/drawing/2014/main" id="{3F441F15-79B1-47A5-869B-D533E5583699}"/>
              </a:ext>
            </a:extLst>
          </p:cNvPr>
          <p:cNvSpPr/>
          <p:nvPr/>
        </p:nvSpPr>
        <p:spPr>
          <a:xfrm>
            <a:off x="7730759" y="343183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78">
            <a:extLst>
              <a:ext uri="{FF2B5EF4-FFF2-40B4-BE49-F238E27FC236}">
                <a16:creationId xmlns:a16="http://schemas.microsoft.com/office/drawing/2014/main" id="{506858BF-6617-43D4-84A7-741EEC23620F}"/>
              </a:ext>
            </a:extLst>
          </p:cNvPr>
          <p:cNvSpPr/>
          <p:nvPr/>
        </p:nvSpPr>
        <p:spPr>
          <a:xfrm>
            <a:off x="10003348" y="1760911"/>
            <a:ext cx="828000" cy="82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81">
            <a:extLst>
              <a:ext uri="{FF2B5EF4-FFF2-40B4-BE49-F238E27FC236}">
                <a16:creationId xmlns:a16="http://schemas.microsoft.com/office/drawing/2014/main" id="{A5B85FAB-7A25-4E67-91C6-83053E1B5952}"/>
              </a:ext>
            </a:extLst>
          </p:cNvPr>
          <p:cNvSpPr/>
          <p:nvPr/>
        </p:nvSpPr>
        <p:spPr>
          <a:xfrm>
            <a:off x="10140425" y="1897988"/>
            <a:ext cx="553846" cy="5538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oup 6">
            <a:extLst>
              <a:ext uri="{FF2B5EF4-FFF2-40B4-BE49-F238E27FC236}">
                <a16:creationId xmlns:a16="http://schemas.microsoft.com/office/drawing/2014/main" id="{0C16CD69-6C05-4AFF-9CB7-C82B3EF36D14}"/>
              </a:ext>
            </a:extLst>
          </p:cNvPr>
          <p:cNvGrpSpPr/>
          <p:nvPr/>
        </p:nvGrpSpPr>
        <p:grpSpPr>
          <a:xfrm>
            <a:off x="741706" y="3328400"/>
            <a:ext cx="2326640" cy="1157710"/>
            <a:chOff x="-243332" y="3137575"/>
            <a:chExt cx="2326640" cy="11577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D82986-BBDB-4B9E-B41B-A5FBB4712D7E}"/>
                </a:ext>
              </a:extLst>
            </p:cNvPr>
            <p:cNvSpPr txBox="1"/>
            <p:nvPr/>
          </p:nvSpPr>
          <p:spPr>
            <a:xfrm>
              <a:off x="-243332" y="3163977"/>
              <a:ext cx="1960908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E3E085-57DC-4898-9CF4-830BDC1B0AAF}"/>
                </a:ext>
              </a:extLst>
            </p:cNvPr>
            <p:cNvSpPr txBox="1"/>
            <p:nvPr/>
          </p:nvSpPr>
          <p:spPr>
            <a:xfrm>
              <a:off x="-237692" y="3464288"/>
              <a:ext cx="232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Oval 49">
              <a:extLst>
                <a:ext uri="{FF2B5EF4-FFF2-40B4-BE49-F238E27FC236}">
                  <a16:creationId xmlns:a16="http://schemas.microsoft.com/office/drawing/2014/main" id="{0EFEB102-5BE5-49B6-ABDF-A01C36073751}"/>
                </a:ext>
              </a:extLst>
            </p:cNvPr>
            <p:cNvSpPr/>
            <p:nvPr/>
          </p:nvSpPr>
          <p:spPr>
            <a:xfrm>
              <a:off x="1723216" y="3137575"/>
              <a:ext cx="359589" cy="360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4A9FE8-C0EB-4919-A861-E479B5AFDC14}"/>
                </a:ext>
              </a:extLst>
            </p:cNvPr>
            <p:cNvSpPr txBox="1"/>
            <p:nvPr/>
          </p:nvSpPr>
          <p:spPr>
            <a:xfrm>
              <a:off x="1737207" y="3152454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AA1D54D8-78AA-4C05-A97B-ADE7F239BAB9}"/>
              </a:ext>
            </a:extLst>
          </p:cNvPr>
          <p:cNvGrpSpPr/>
          <p:nvPr/>
        </p:nvGrpSpPr>
        <p:grpSpPr>
          <a:xfrm>
            <a:off x="2795954" y="4932793"/>
            <a:ext cx="2358195" cy="1157710"/>
            <a:chOff x="1292171" y="4653887"/>
            <a:chExt cx="2358195" cy="11577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AF81C2-DD77-4096-A056-C1AAEB21943F}"/>
                </a:ext>
              </a:extLst>
            </p:cNvPr>
            <p:cNvSpPr txBox="1"/>
            <p:nvPr/>
          </p:nvSpPr>
          <p:spPr>
            <a:xfrm>
              <a:off x="1292171" y="4680289"/>
              <a:ext cx="1992464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FC1A8A-E6C1-45B7-9B00-2A0674A2E2E6}"/>
                </a:ext>
              </a:extLst>
            </p:cNvPr>
            <p:cNvSpPr txBox="1"/>
            <p:nvPr/>
          </p:nvSpPr>
          <p:spPr>
            <a:xfrm>
              <a:off x="1292171" y="4980600"/>
              <a:ext cx="2358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Oval 54">
              <a:extLst>
                <a:ext uri="{FF2B5EF4-FFF2-40B4-BE49-F238E27FC236}">
                  <a16:creationId xmlns:a16="http://schemas.microsoft.com/office/drawing/2014/main" id="{96AA46F8-4BE6-46AE-BC16-8DEA7BDBBAC7}"/>
                </a:ext>
              </a:extLst>
            </p:cNvPr>
            <p:cNvSpPr/>
            <p:nvPr/>
          </p:nvSpPr>
          <p:spPr>
            <a:xfrm>
              <a:off x="3290275" y="4653887"/>
              <a:ext cx="359589" cy="360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D01DD6-53DC-40AB-85D9-5C1D2503EF7F}"/>
                </a:ext>
              </a:extLst>
            </p:cNvPr>
            <p:cNvSpPr txBox="1"/>
            <p:nvPr/>
          </p:nvSpPr>
          <p:spPr>
            <a:xfrm>
              <a:off x="3302599" y="4671830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1">
            <a:extLst>
              <a:ext uri="{FF2B5EF4-FFF2-40B4-BE49-F238E27FC236}">
                <a16:creationId xmlns:a16="http://schemas.microsoft.com/office/drawing/2014/main" id="{07D38D07-E177-40EC-8E6B-2DE1137EFC34}"/>
              </a:ext>
            </a:extLst>
          </p:cNvPr>
          <p:cNvGrpSpPr/>
          <p:nvPr/>
        </p:nvGrpSpPr>
        <p:grpSpPr>
          <a:xfrm>
            <a:off x="2904614" y="1575762"/>
            <a:ext cx="2249535" cy="1157710"/>
            <a:chOff x="1380613" y="1553975"/>
            <a:chExt cx="2249535" cy="11577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B3A46D-0EA6-426F-ACF6-3F3DC63F25CD}"/>
                </a:ext>
              </a:extLst>
            </p:cNvPr>
            <p:cNvSpPr txBox="1"/>
            <p:nvPr/>
          </p:nvSpPr>
          <p:spPr>
            <a:xfrm>
              <a:off x="1380613" y="1580377"/>
              <a:ext cx="1883803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24124D9-E3AA-4CBB-9C95-A07B780AD40E}"/>
                </a:ext>
              </a:extLst>
            </p:cNvPr>
            <p:cNvSpPr txBox="1"/>
            <p:nvPr/>
          </p:nvSpPr>
          <p:spPr>
            <a:xfrm>
              <a:off x="1386253" y="1880688"/>
              <a:ext cx="2243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Oval 59">
              <a:extLst>
                <a:ext uri="{FF2B5EF4-FFF2-40B4-BE49-F238E27FC236}">
                  <a16:creationId xmlns:a16="http://schemas.microsoft.com/office/drawing/2014/main" id="{87BD004E-93F7-4644-BCE5-A4E42A6865EA}"/>
                </a:ext>
              </a:extLst>
            </p:cNvPr>
            <p:cNvSpPr/>
            <p:nvPr/>
          </p:nvSpPr>
          <p:spPr>
            <a:xfrm>
              <a:off x="3270057" y="1553975"/>
              <a:ext cx="359589" cy="360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A94347-2551-4E3B-89AC-23455B449308}"/>
                </a:ext>
              </a:extLst>
            </p:cNvPr>
            <p:cNvSpPr txBox="1"/>
            <p:nvPr/>
          </p:nvSpPr>
          <p:spPr>
            <a:xfrm>
              <a:off x="3282381" y="1580086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2">
            <a:extLst>
              <a:ext uri="{FF2B5EF4-FFF2-40B4-BE49-F238E27FC236}">
                <a16:creationId xmlns:a16="http://schemas.microsoft.com/office/drawing/2014/main" id="{4011CA76-1272-4567-AFB2-37D7D7CF929A}"/>
              </a:ext>
            </a:extLst>
          </p:cNvPr>
          <p:cNvGrpSpPr/>
          <p:nvPr/>
        </p:nvGrpSpPr>
        <p:grpSpPr>
          <a:xfrm>
            <a:off x="4663021" y="3328400"/>
            <a:ext cx="2323632" cy="1157710"/>
            <a:chOff x="3139020" y="3202670"/>
            <a:chExt cx="2323632" cy="11577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742970-98AB-4EF7-846E-F88873CBAB89}"/>
                </a:ext>
              </a:extLst>
            </p:cNvPr>
            <p:cNvSpPr txBox="1"/>
            <p:nvPr/>
          </p:nvSpPr>
          <p:spPr>
            <a:xfrm>
              <a:off x="3139020" y="3229072"/>
              <a:ext cx="1957902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75D8E5-215E-4154-8BA5-EC734F4FBF46}"/>
                </a:ext>
              </a:extLst>
            </p:cNvPr>
            <p:cNvSpPr txBox="1"/>
            <p:nvPr/>
          </p:nvSpPr>
          <p:spPr>
            <a:xfrm>
              <a:off x="3139521" y="3529383"/>
              <a:ext cx="2323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Oval 65">
              <a:extLst>
                <a:ext uri="{FF2B5EF4-FFF2-40B4-BE49-F238E27FC236}">
                  <a16:creationId xmlns:a16="http://schemas.microsoft.com/office/drawing/2014/main" id="{3B2B7478-A86F-4D17-B7CE-F4A2EF15D004}"/>
                </a:ext>
              </a:extLst>
            </p:cNvPr>
            <p:cNvSpPr/>
            <p:nvPr/>
          </p:nvSpPr>
          <p:spPr>
            <a:xfrm>
              <a:off x="5102561" y="3202670"/>
              <a:ext cx="359589" cy="360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3650AF-4B5E-416C-8B4A-84832176855E}"/>
                </a:ext>
              </a:extLst>
            </p:cNvPr>
            <p:cNvSpPr txBox="1"/>
            <p:nvPr/>
          </p:nvSpPr>
          <p:spPr>
            <a:xfrm>
              <a:off x="5114885" y="3228782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8">
            <a:extLst>
              <a:ext uri="{FF2B5EF4-FFF2-40B4-BE49-F238E27FC236}">
                <a16:creationId xmlns:a16="http://schemas.microsoft.com/office/drawing/2014/main" id="{599B2DDC-31EE-4F8E-86F7-913E3218F958}"/>
              </a:ext>
            </a:extLst>
          </p:cNvPr>
          <p:cNvGrpSpPr/>
          <p:nvPr/>
        </p:nvGrpSpPr>
        <p:grpSpPr>
          <a:xfrm>
            <a:off x="7490545" y="1583219"/>
            <a:ext cx="2253720" cy="1157710"/>
            <a:chOff x="5456569" y="1496337"/>
            <a:chExt cx="2253720" cy="115771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6FC2A02-B687-4F5A-A917-BC79799D89A2}"/>
                </a:ext>
              </a:extLst>
            </p:cNvPr>
            <p:cNvSpPr txBox="1"/>
            <p:nvPr/>
          </p:nvSpPr>
          <p:spPr>
            <a:xfrm>
              <a:off x="5456569" y="1522739"/>
              <a:ext cx="1887988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5C1C49-8319-45C8-9C50-04D6F2AE4E72}"/>
                </a:ext>
              </a:extLst>
            </p:cNvPr>
            <p:cNvSpPr txBox="1"/>
            <p:nvPr/>
          </p:nvSpPr>
          <p:spPr>
            <a:xfrm>
              <a:off x="5457071" y="1823050"/>
              <a:ext cx="2253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Oval 70">
              <a:extLst>
                <a:ext uri="{FF2B5EF4-FFF2-40B4-BE49-F238E27FC236}">
                  <a16:creationId xmlns:a16="http://schemas.microsoft.com/office/drawing/2014/main" id="{63F4D26D-C882-48CA-B7C7-7F9E65EC1CA5}"/>
                </a:ext>
              </a:extLst>
            </p:cNvPr>
            <p:cNvSpPr/>
            <p:nvPr/>
          </p:nvSpPr>
          <p:spPr>
            <a:xfrm>
              <a:off x="7350197" y="1496337"/>
              <a:ext cx="359589" cy="3600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81E0ABD-C68F-4ECE-9D5A-D057E883D4F2}"/>
                </a:ext>
              </a:extLst>
            </p:cNvPr>
            <p:cNvSpPr txBox="1"/>
            <p:nvPr/>
          </p:nvSpPr>
          <p:spPr>
            <a:xfrm>
              <a:off x="7391709" y="1522234"/>
              <a:ext cx="276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127469BE-2B29-4A8D-8FC2-2FE039CF7B72}"/>
              </a:ext>
            </a:extLst>
          </p:cNvPr>
          <p:cNvSpPr/>
          <p:nvPr/>
        </p:nvSpPr>
        <p:spPr>
          <a:xfrm>
            <a:off x="3397319" y="363535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C28635BB-4DCF-4747-B4E0-64D4A0CF4445}"/>
              </a:ext>
            </a:extLst>
          </p:cNvPr>
          <p:cNvSpPr/>
          <p:nvPr/>
        </p:nvSpPr>
        <p:spPr>
          <a:xfrm>
            <a:off x="5721214" y="51994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298E1EBD-883C-4968-B2F6-590A8BE87B39}"/>
              </a:ext>
            </a:extLst>
          </p:cNvPr>
          <p:cNvSpPr/>
          <p:nvPr/>
        </p:nvSpPr>
        <p:spPr>
          <a:xfrm flipH="1">
            <a:off x="5613599" y="202999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11">
            <a:extLst>
              <a:ext uri="{FF2B5EF4-FFF2-40B4-BE49-F238E27FC236}">
                <a16:creationId xmlns:a16="http://schemas.microsoft.com/office/drawing/2014/main" id="{AB69FF37-1C92-4520-8371-7968E76A1ECC}"/>
              </a:ext>
            </a:extLst>
          </p:cNvPr>
          <p:cNvSpPr>
            <a:spLocks noChangeAspect="1"/>
          </p:cNvSpPr>
          <p:nvPr/>
        </p:nvSpPr>
        <p:spPr>
          <a:xfrm rot="9900000">
            <a:off x="7906175" y="36641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Block Arc 10">
            <a:extLst>
              <a:ext uri="{FF2B5EF4-FFF2-40B4-BE49-F238E27FC236}">
                <a16:creationId xmlns:a16="http://schemas.microsoft.com/office/drawing/2014/main" id="{8DB78F04-62E5-41F8-A4E4-E1E090A8C1AF}"/>
              </a:ext>
            </a:extLst>
          </p:cNvPr>
          <p:cNvSpPr/>
          <p:nvPr/>
        </p:nvSpPr>
        <p:spPr>
          <a:xfrm>
            <a:off x="10225473" y="2037666"/>
            <a:ext cx="404890" cy="2742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16C6950C-2EF4-4CC1-8CA0-C820E56AC7EF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id="{BF4CC9F9-CAAB-42CE-8574-BDCCC3067DE7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EA0C016C-D7F1-48D0-8874-1A8CE6060448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Elbow Connector 7">
            <a:extLst>
              <a:ext uri="{FF2B5EF4-FFF2-40B4-BE49-F238E27FC236}">
                <a16:creationId xmlns:a16="http://schemas.microsoft.com/office/drawing/2014/main" id="{B847100E-FAD5-402C-9EB3-6B3FD83FF671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0">
            <a:extLst>
              <a:ext uri="{FF2B5EF4-FFF2-40B4-BE49-F238E27FC236}">
                <a16:creationId xmlns:a16="http://schemas.microsoft.com/office/drawing/2014/main" id="{706CF899-5B4A-40CF-A8FB-21842B37D829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6678902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">
            <a:extLst>
              <a:ext uri="{FF2B5EF4-FFF2-40B4-BE49-F238E27FC236}">
                <a16:creationId xmlns:a16="http://schemas.microsoft.com/office/drawing/2014/main" id="{7E4E773C-1B34-4CC6-93FD-69853D546364}"/>
              </a:ext>
            </a:extLst>
          </p:cNvPr>
          <p:cNvCxnSpPr>
            <a:stCxn id="37" idx="6"/>
          </p:cNvCxnSpPr>
          <p:nvPr/>
        </p:nvCxnSpPr>
        <p:spPr>
          <a:xfrm flipV="1">
            <a:off x="9047202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D5D3091-E03E-406B-BB11-44AB435D8EDB}"/>
              </a:ext>
            </a:extLst>
          </p:cNvPr>
          <p:cNvSpPr txBox="1"/>
          <p:nvPr/>
        </p:nvSpPr>
        <p:spPr>
          <a:xfrm>
            <a:off x="4432157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75E7EF-73FC-44D3-A496-52251140492D}"/>
              </a:ext>
            </a:extLst>
          </p:cNvPr>
          <p:cNvSpPr txBox="1"/>
          <p:nvPr/>
        </p:nvSpPr>
        <p:spPr>
          <a:xfrm>
            <a:off x="4309953" y="4233443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C182E3-9D60-4C32-8102-D49DDC0488FC}"/>
              </a:ext>
            </a:extLst>
          </p:cNvPr>
          <p:cNvSpPr txBox="1"/>
          <p:nvPr/>
        </p:nvSpPr>
        <p:spPr>
          <a:xfrm>
            <a:off x="6791233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3439E8-88D7-4927-AB08-015DB9FA4C32}"/>
              </a:ext>
            </a:extLst>
          </p:cNvPr>
          <p:cNvSpPr txBox="1"/>
          <p:nvPr/>
        </p:nvSpPr>
        <p:spPr>
          <a:xfrm>
            <a:off x="6696295" y="326796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618ECA-AF52-4B3D-8D36-EBB484BF7051}"/>
              </a:ext>
            </a:extLst>
          </p:cNvPr>
          <p:cNvSpPr txBox="1"/>
          <p:nvPr/>
        </p:nvSpPr>
        <p:spPr>
          <a:xfrm>
            <a:off x="9223312" y="1840474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84C68B-7C6B-44D4-AC9B-64C270EDD7AC}"/>
              </a:ext>
            </a:extLst>
          </p:cNvPr>
          <p:cNvSpPr txBox="1"/>
          <p:nvPr/>
        </p:nvSpPr>
        <p:spPr>
          <a:xfrm>
            <a:off x="9082636" y="2302495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FB6D80-9B7D-40E6-A29A-0B69A28009D2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6EBD77-228C-4437-BA5B-01A0A5B10030}"/>
              </a:ext>
            </a:extLst>
          </p:cNvPr>
          <p:cNvSpPr txBox="1"/>
          <p:nvPr/>
        </p:nvSpPr>
        <p:spPr>
          <a:xfrm>
            <a:off x="935698" y="2275231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Oval 3">
            <a:extLst>
              <a:ext uri="{FF2B5EF4-FFF2-40B4-BE49-F238E27FC236}">
                <a16:creationId xmlns:a16="http://schemas.microsoft.com/office/drawing/2014/main" id="{ED91B131-F12D-4F4A-8A54-86DEB9C6B411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Elbow Connector 7">
            <a:extLst>
              <a:ext uri="{FF2B5EF4-FFF2-40B4-BE49-F238E27FC236}">
                <a16:creationId xmlns:a16="http://schemas.microsoft.com/office/drawing/2014/main" id="{21295390-F133-437F-9289-5BD0E0F23941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F31ED73-72D0-441F-AB5D-7C8ADE4A1E99}"/>
              </a:ext>
            </a:extLst>
          </p:cNvPr>
          <p:cNvSpPr txBox="1"/>
          <p:nvPr/>
        </p:nvSpPr>
        <p:spPr>
          <a:xfrm>
            <a:off x="2064287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F1CAB9-B2C2-4435-91E8-8E74E4F58B0B}"/>
              </a:ext>
            </a:extLst>
          </p:cNvPr>
          <p:cNvSpPr txBox="1"/>
          <p:nvPr/>
        </p:nvSpPr>
        <p:spPr>
          <a:xfrm>
            <a:off x="1923611" y="5198918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Donut 24">
            <a:extLst>
              <a:ext uri="{FF2B5EF4-FFF2-40B4-BE49-F238E27FC236}">
                <a16:creationId xmlns:a16="http://schemas.microsoft.com/office/drawing/2014/main" id="{841ADCAB-6035-4EDA-AE7C-FA2CCF324438}"/>
              </a:ext>
            </a:extLst>
          </p:cNvPr>
          <p:cNvSpPr/>
          <p:nvPr/>
        </p:nvSpPr>
        <p:spPr>
          <a:xfrm>
            <a:off x="8375122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B6DAAC43-2242-47F3-98DE-56E055CA6CF4}"/>
              </a:ext>
            </a:extLst>
          </p:cNvPr>
          <p:cNvSpPr/>
          <p:nvPr/>
        </p:nvSpPr>
        <p:spPr>
          <a:xfrm>
            <a:off x="5947350" y="2997236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Trapezoid 22">
            <a:extLst>
              <a:ext uri="{FF2B5EF4-FFF2-40B4-BE49-F238E27FC236}">
                <a16:creationId xmlns:a16="http://schemas.microsoft.com/office/drawing/2014/main" id="{CAF97553-56F0-4F0A-8762-9AD122C82E4D}"/>
              </a:ext>
            </a:extLst>
          </p:cNvPr>
          <p:cNvSpPr>
            <a:spLocks noChangeAspect="1"/>
          </p:cNvSpPr>
          <p:nvPr/>
        </p:nvSpPr>
        <p:spPr>
          <a:xfrm>
            <a:off x="3606716" y="4032981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id="{23706283-28B2-4B59-B451-F98A243AEEB5}"/>
              </a:ext>
            </a:extLst>
          </p:cNvPr>
          <p:cNvSpPr/>
          <p:nvPr/>
        </p:nvSpPr>
        <p:spPr>
          <a:xfrm>
            <a:off x="1257518" y="4936910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9881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5E6933-A2E4-4F9D-A4F0-2372E31FEEAF}"/>
              </a:ext>
            </a:extLst>
          </p:cNvPr>
          <p:cNvSpPr txBox="1">
            <a:spLocks/>
          </p:cNvSpPr>
          <p:nvPr/>
        </p:nvSpPr>
        <p:spPr>
          <a:xfrm>
            <a:off x="7654241" y="904124"/>
            <a:ext cx="2951878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3"/>
                </a:solidFill>
              </a:rPr>
              <a:t>Portfolio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C10B994-7E1E-48BE-914A-577FE8515C11}"/>
              </a:ext>
            </a:extLst>
          </p:cNvPr>
          <p:cNvSpPr/>
          <p:nvPr/>
        </p:nvSpPr>
        <p:spPr>
          <a:xfrm>
            <a:off x="7654241" y="4105327"/>
            <a:ext cx="33713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87115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0" name="Straight Arrow Connector 1">
            <a:extLst>
              <a:ext uri="{FF2B5EF4-FFF2-40B4-BE49-F238E27FC236}">
                <a16:creationId xmlns:a16="http://schemas.microsoft.com/office/drawing/2014/main" id="{3412F00C-4488-4B43-B409-37B6106D3C80}"/>
              </a:ext>
            </a:extLst>
          </p:cNvPr>
          <p:cNvCxnSpPr>
            <a:stCxn id="51" idx="6"/>
            <a:endCxn id="60" idx="2"/>
          </p:cNvCxnSpPr>
          <p:nvPr/>
        </p:nvCxnSpPr>
        <p:spPr>
          <a:xfrm flipV="1">
            <a:off x="1773661" y="3950540"/>
            <a:ext cx="8830022" cy="2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4">
            <a:extLst>
              <a:ext uri="{FF2B5EF4-FFF2-40B4-BE49-F238E27FC236}">
                <a16:creationId xmlns:a16="http://schemas.microsoft.com/office/drawing/2014/main" id="{69DF3017-27CE-428F-9F0C-21A6D133669A}"/>
              </a:ext>
            </a:extLst>
          </p:cNvPr>
          <p:cNvSpPr/>
          <p:nvPr/>
        </p:nvSpPr>
        <p:spPr>
          <a:xfrm>
            <a:off x="964819" y="3546121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ADD936-F158-4B05-8B15-F1A7CB95547F}"/>
              </a:ext>
            </a:extLst>
          </p:cNvPr>
          <p:cNvSpPr txBox="1"/>
          <p:nvPr/>
        </p:nvSpPr>
        <p:spPr>
          <a:xfrm>
            <a:off x="904662" y="3814725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C5B389D7-ABB6-4A0C-890D-C9FBD5DA3BAE}"/>
              </a:ext>
            </a:extLst>
          </p:cNvPr>
          <p:cNvSpPr/>
          <p:nvPr/>
        </p:nvSpPr>
        <p:spPr>
          <a:xfrm>
            <a:off x="8733710" y="3368355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F55FE6-9BA3-45EC-82C5-F41BA2C8C5D0}"/>
              </a:ext>
            </a:extLst>
          </p:cNvPr>
          <p:cNvSpPr txBox="1"/>
          <p:nvPr/>
        </p:nvSpPr>
        <p:spPr>
          <a:xfrm>
            <a:off x="8733815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5" name="Oval 10">
            <a:extLst>
              <a:ext uri="{FF2B5EF4-FFF2-40B4-BE49-F238E27FC236}">
                <a16:creationId xmlns:a16="http://schemas.microsoft.com/office/drawing/2014/main" id="{405ECD69-5702-48FB-BD58-0CE51056B91F}"/>
              </a:ext>
            </a:extLst>
          </p:cNvPr>
          <p:cNvSpPr/>
          <p:nvPr/>
        </p:nvSpPr>
        <p:spPr>
          <a:xfrm>
            <a:off x="3832933" y="3014435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B73EA1-323F-492D-96AA-3B10AB6AE46E}"/>
              </a:ext>
            </a:extLst>
          </p:cNvPr>
          <p:cNvSpPr txBox="1"/>
          <p:nvPr/>
        </p:nvSpPr>
        <p:spPr>
          <a:xfrm>
            <a:off x="3953831" y="3719709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7" name="Oval 13">
            <a:extLst>
              <a:ext uri="{FF2B5EF4-FFF2-40B4-BE49-F238E27FC236}">
                <a16:creationId xmlns:a16="http://schemas.microsoft.com/office/drawing/2014/main" id="{98AD33E1-16E7-486B-BD0D-DFE95B325F0F}"/>
              </a:ext>
            </a:extLst>
          </p:cNvPr>
          <p:cNvSpPr/>
          <p:nvPr/>
        </p:nvSpPr>
        <p:spPr>
          <a:xfrm>
            <a:off x="6410743" y="3141858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978D74-9421-4484-A7B9-BEFD0054FC9E}"/>
              </a:ext>
            </a:extLst>
          </p:cNvPr>
          <p:cNvSpPr txBox="1"/>
          <p:nvPr/>
        </p:nvSpPr>
        <p:spPr>
          <a:xfrm>
            <a:off x="6482468" y="3719710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9" name="Oval 15">
            <a:extLst>
              <a:ext uri="{FF2B5EF4-FFF2-40B4-BE49-F238E27FC236}">
                <a16:creationId xmlns:a16="http://schemas.microsoft.com/office/drawing/2014/main" id="{7797E712-E9B3-42A8-B7F5-3FF67D10ACCC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16">
            <a:extLst>
              <a:ext uri="{FF2B5EF4-FFF2-40B4-BE49-F238E27FC236}">
                <a16:creationId xmlns:a16="http://schemas.microsoft.com/office/drawing/2014/main" id="{A468BC98-9C2E-415B-A063-9CA56A12B064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Group 17">
            <a:extLst>
              <a:ext uri="{FF2B5EF4-FFF2-40B4-BE49-F238E27FC236}">
                <a16:creationId xmlns:a16="http://schemas.microsoft.com/office/drawing/2014/main" id="{BA8C89CF-0276-4E75-A96F-0F720C9AD8AE}"/>
              </a:ext>
            </a:extLst>
          </p:cNvPr>
          <p:cNvGrpSpPr/>
          <p:nvPr/>
        </p:nvGrpSpPr>
        <p:grpSpPr>
          <a:xfrm>
            <a:off x="1754003" y="1918855"/>
            <a:ext cx="2092554" cy="1008318"/>
            <a:chOff x="2079598" y="4324401"/>
            <a:chExt cx="3303211" cy="100831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B0E9C9-3E7F-4D67-9ABC-770876454E0E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A226F26-E302-4983-8AC7-6970A7DA6B2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id="{9AC3F83F-1EDE-4C5A-B7A5-B4200D91AFF8}"/>
              </a:ext>
            </a:extLst>
          </p:cNvPr>
          <p:cNvGrpSpPr/>
          <p:nvPr/>
        </p:nvGrpSpPr>
        <p:grpSpPr>
          <a:xfrm>
            <a:off x="3722761" y="5006368"/>
            <a:ext cx="2092554" cy="1008318"/>
            <a:chOff x="2079598" y="4324401"/>
            <a:chExt cx="3303211" cy="100831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46FF7E-8919-413C-9AE0-6501258505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606E84-AF60-48C2-94EC-1FCCD855756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23">
            <a:extLst>
              <a:ext uri="{FF2B5EF4-FFF2-40B4-BE49-F238E27FC236}">
                <a16:creationId xmlns:a16="http://schemas.microsoft.com/office/drawing/2014/main" id="{1088D875-7E3D-4163-BB95-862D405F507C}"/>
              </a:ext>
            </a:extLst>
          </p:cNvPr>
          <p:cNvGrpSpPr/>
          <p:nvPr/>
        </p:nvGrpSpPr>
        <p:grpSpPr>
          <a:xfrm>
            <a:off x="8269619" y="5006368"/>
            <a:ext cx="2092554" cy="1008318"/>
            <a:chOff x="2079598" y="4324401"/>
            <a:chExt cx="3303211" cy="100831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CD5B9B3-4601-4657-8C68-4310915AAD1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89DD57-C028-4BE3-B168-E6C660C73CC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26">
            <a:extLst>
              <a:ext uri="{FF2B5EF4-FFF2-40B4-BE49-F238E27FC236}">
                <a16:creationId xmlns:a16="http://schemas.microsoft.com/office/drawing/2014/main" id="{6DDBD75E-8239-4993-9DEF-06D81FEAB06A}"/>
              </a:ext>
            </a:extLst>
          </p:cNvPr>
          <p:cNvGrpSpPr/>
          <p:nvPr/>
        </p:nvGrpSpPr>
        <p:grpSpPr>
          <a:xfrm>
            <a:off x="6173149" y="1918855"/>
            <a:ext cx="2092554" cy="1008318"/>
            <a:chOff x="2079598" y="4324401"/>
            <a:chExt cx="3303211" cy="100831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ECBDCB1-2171-4C83-A3D2-CACC5E42F0BE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88DAF75-59CA-4BCF-93B7-B22EE203134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9">
            <a:extLst>
              <a:ext uri="{FF2B5EF4-FFF2-40B4-BE49-F238E27FC236}">
                <a16:creationId xmlns:a16="http://schemas.microsoft.com/office/drawing/2014/main" id="{B845766B-025D-4CC3-A8EC-5DD6A8068D0B}"/>
              </a:ext>
            </a:extLst>
          </p:cNvPr>
          <p:cNvGrpSpPr/>
          <p:nvPr/>
        </p:nvGrpSpPr>
        <p:grpSpPr>
          <a:xfrm>
            <a:off x="9159201" y="1918855"/>
            <a:ext cx="2092554" cy="1008318"/>
            <a:chOff x="2079598" y="4324401"/>
            <a:chExt cx="3303211" cy="100831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FDD312D-BF61-4EF4-8322-BDB327B040D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A6F5467-A7DF-4642-89A2-BF12CAD634F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2">
            <a:extLst>
              <a:ext uri="{FF2B5EF4-FFF2-40B4-BE49-F238E27FC236}">
                <a16:creationId xmlns:a16="http://schemas.microsoft.com/office/drawing/2014/main" id="{2B42A2AC-5833-4254-B21D-C884DE6D005D}"/>
              </a:ext>
            </a:extLst>
          </p:cNvPr>
          <p:cNvGrpSpPr/>
          <p:nvPr/>
        </p:nvGrpSpPr>
        <p:grpSpPr>
          <a:xfrm>
            <a:off x="964819" y="5006368"/>
            <a:ext cx="2092554" cy="1008318"/>
            <a:chOff x="2079598" y="4324401"/>
            <a:chExt cx="3303211" cy="100831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9CD23B-1537-4905-B842-5B15B086F7A5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51A4C35-8E9A-4510-998C-6910BB6F604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20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640DB6FA-BE62-4366-A764-2D7E64D5DA99}"/>
              </a:ext>
            </a:extLst>
          </p:cNvPr>
          <p:cNvCxnSpPr/>
          <p:nvPr/>
        </p:nvCxnSpPr>
        <p:spPr>
          <a:xfrm rot="5400000" flipH="1" flipV="1">
            <a:off x="6185743" y="3946434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0087557D-3339-4B0D-9D89-B6F5E2E2628E}"/>
              </a:ext>
            </a:extLst>
          </p:cNvPr>
          <p:cNvCxnSpPr/>
          <p:nvPr/>
        </p:nvCxnSpPr>
        <p:spPr>
          <a:xfrm rot="16200000" flipV="1">
            <a:off x="5105410" y="4393968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56E23FDA-CA20-4D54-9422-1CFA1F229961}"/>
              </a:ext>
            </a:extLst>
          </p:cNvPr>
          <p:cNvGrpSpPr/>
          <p:nvPr/>
        </p:nvGrpSpPr>
        <p:grpSpPr>
          <a:xfrm>
            <a:off x="901666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CB470F-B532-4673-9DC5-35C7B39D867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6B8173-D9EE-4A66-956A-AD5550D105E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F5F24BC-E6B6-4D3B-BF3B-2DC447E220E2}"/>
              </a:ext>
            </a:extLst>
          </p:cNvPr>
          <p:cNvGrpSpPr/>
          <p:nvPr/>
        </p:nvGrpSpPr>
        <p:grpSpPr>
          <a:xfrm>
            <a:off x="1074135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8DE78D-9C07-4519-9F48-39DE559F5A4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3DC77D-B117-415C-AEB2-8A16510B3D6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3B79B8D-6455-41BC-9F9A-BD80EB824D1F}"/>
              </a:ext>
            </a:extLst>
          </p:cNvPr>
          <p:cNvGrpSpPr/>
          <p:nvPr/>
        </p:nvGrpSpPr>
        <p:grpSpPr>
          <a:xfrm>
            <a:off x="8098512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C06A36-285C-48ED-8175-5F316CF20E3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2A55D-D55D-4F26-8AB9-1A0846D4240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6C5EF1C-6B19-4FB6-BAF0-8176278B8CD1}"/>
              </a:ext>
            </a:extLst>
          </p:cNvPr>
          <p:cNvGrpSpPr/>
          <p:nvPr/>
        </p:nvGrpSpPr>
        <p:grpSpPr>
          <a:xfrm>
            <a:off x="7785804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DA9234-A704-45E9-93C0-EE87BFD7BE29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262A7A-0999-407F-A549-D438823C21A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D7A55937-DD1A-4753-A96A-C9CB0F9BC012}"/>
              </a:ext>
            </a:extLst>
          </p:cNvPr>
          <p:cNvCxnSpPr/>
          <p:nvPr/>
        </p:nvCxnSpPr>
        <p:spPr>
          <a:xfrm rot="16200000" flipV="1">
            <a:off x="4536472" y="2918991"/>
            <a:ext cx="1675165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AA3A8758-3131-458D-8A31-A2C77925194E}"/>
              </a:ext>
            </a:extLst>
          </p:cNvPr>
          <p:cNvCxnSpPr/>
          <p:nvPr/>
        </p:nvCxnSpPr>
        <p:spPr>
          <a:xfrm rot="5400000" flipH="1" flipV="1">
            <a:off x="6293382" y="2387219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DB0363-38A4-47DF-904E-E2C5A8715CB5}"/>
              </a:ext>
            </a:extLst>
          </p:cNvPr>
          <p:cNvSpPr txBox="1"/>
          <p:nvPr/>
        </p:nvSpPr>
        <p:spPr>
          <a:xfrm>
            <a:off x="4655735" y="319128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1FC0CE-2D4E-4BCA-8481-13DC268C6C42}"/>
              </a:ext>
            </a:extLst>
          </p:cNvPr>
          <p:cNvSpPr txBox="1"/>
          <p:nvPr/>
        </p:nvSpPr>
        <p:spPr>
          <a:xfrm>
            <a:off x="7024271" y="265581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503045-2B3A-4779-810D-4160098FC6DA}"/>
              </a:ext>
            </a:extLst>
          </p:cNvPr>
          <p:cNvSpPr txBox="1"/>
          <p:nvPr/>
        </p:nvSpPr>
        <p:spPr>
          <a:xfrm>
            <a:off x="6669253" y="4040341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231A1-524D-4392-8F8D-B67FE7DC3228}"/>
              </a:ext>
            </a:extLst>
          </p:cNvPr>
          <p:cNvSpPr txBox="1"/>
          <p:nvPr/>
        </p:nvSpPr>
        <p:spPr>
          <a:xfrm>
            <a:off x="5015013" y="4484560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3" name="Straight Arrow Connector 24">
            <a:extLst>
              <a:ext uri="{FF2B5EF4-FFF2-40B4-BE49-F238E27FC236}">
                <a16:creationId xmlns:a16="http://schemas.microsoft.com/office/drawing/2014/main" id="{15E89310-0FAA-433F-B110-2CE5AEF51B3A}"/>
              </a:ext>
            </a:extLst>
          </p:cNvPr>
          <p:cNvCxnSpPr/>
          <p:nvPr/>
        </p:nvCxnSpPr>
        <p:spPr>
          <a:xfrm flipV="1">
            <a:off x="6090948" y="1865753"/>
            <a:ext cx="7198" cy="1253947"/>
          </a:xfrm>
          <a:prstGeom prst="straightConnector1">
            <a:avLst/>
          </a:prstGeom>
          <a:ln w="508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3AA2C4B4-2F87-4562-AEF9-C652D0A16538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0B8F982E-94CE-43D6-B876-83073AD3FC96}"/>
              </a:ext>
            </a:extLst>
          </p:cNvPr>
          <p:cNvSpPr/>
          <p:nvPr/>
        </p:nvSpPr>
        <p:spPr>
          <a:xfrm>
            <a:off x="4607891" y="3728550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39A5989A-B316-4F38-9418-C75B7D2D8AEC}"/>
              </a:ext>
            </a:extLst>
          </p:cNvPr>
          <p:cNvSpPr/>
          <p:nvPr/>
        </p:nvSpPr>
        <p:spPr>
          <a:xfrm>
            <a:off x="4240206" y="2001863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130554F0-008B-4280-BB4B-0651FD3619CC}"/>
              </a:ext>
            </a:extLst>
          </p:cNvPr>
          <p:cNvSpPr/>
          <p:nvPr/>
        </p:nvSpPr>
        <p:spPr>
          <a:xfrm>
            <a:off x="7125537" y="1799344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28BA4862-7B5F-4370-A86E-67FAC00E20C3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DCE9E6C3-903C-4CFF-B690-93D03F92335B}"/>
              </a:ext>
            </a:extLst>
          </p:cNvPr>
          <p:cNvSpPr/>
          <p:nvPr/>
        </p:nvSpPr>
        <p:spPr>
          <a:xfrm>
            <a:off x="4492393" y="22455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23782CFD-0E53-4F1D-B5F5-7E4D2A0DF930}"/>
              </a:ext>
            </a:extLst>
          </p:cNvPr>
          <p:cNvSpPr/>
          <p:nvPr/>
        </p:nvSpPr>
        <p:spPr>
          <a:xfrm>
            <a:off x="6966302" y="3508383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17B0CAE8-5998-4B09-9FDA-9BE3C1A254A5}"/>
              </a:ext>
            </a:extLst>
          </p:cNvPr>
          <p:cNvSpPr/>
          <p:nvPr/>
        </p:nvSpPr>
        <p:spPr>
          <a:xfrm>
            <a:off x="4795279" y="3904505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9EB6E6AA-9EFB-4814-A997-E8CBE8FB3342}"/>
              </a:ext>
            </a:extLst>
          </p:cNvPr>
          <p:cNvSpPr/>
          <p:nvPr/>
        </p:nvSpPr>
        <p:spPr>
          <a:xfrm>
            <a:off x="5608349" y="5300465"/>
            <a:ext cx="962909" cy="9613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04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3013B59-CA14-463E-85DC-CAF0F383B5F7}"/>
              </a:ext>
            </a:extLst>
          </p:cNvPr>
          <p:cNvSpPr txBox="1"/>
          <p:nvPr/>
        </p:nvSpPr>
        <p:spPr>
          <a:xfrm>
            <a:off x="7388606" y="507832"/>
            <a:ext cx="1908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DE5C6-0424-4BEF-B214-074422E344D2}"/>
              </a:ext>
            </a:extLst>
          </p:cNvPr>
          <p:cNvSpPr txBox="1"/>
          <p:nvPr/>
        </p:nvSpPr>
        <p:spPr>
          <a:xfrm>
            <a:off x="7388606" y="2995913"/>
            <a:ext cx="1772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2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72268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CC19235C-D681-450A-AE98-CCECAA2C4D37}"/>
              </a:ext>
            </a:extLst>
          </p:cNvPr>
          <p:cNvSpPr/>
          <p:nvPr/>
        </p:nvSpPr>
        <p:spPr>
          <a:xfrm>
            <a:off x="7348711" y="1940977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0A1A3755-4B6E-4207-AEEA-3D75E4249103}"/>
              </a:ext>
            </a:extLst>
          </p:cNvPr>
          <p:cNvSpPr/>
          <p:nvPr/>
        </p:nvSpPr>
        <p:spPr>
          <a:xfrm>
            <a:off x="7348711" y="3082549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D5D8BE15-0AD8-423B-AB3E-A22C7B09D107}"/>
              </a:ext>
            </a:extLst>
          </p:cNvPr>
          <p:cNvSpPr/>
          <p:nvPr/>
        </p:nvSpPr>
        <p:spPr>
          <a:xfrm>
            <a:off x="7348711" y="4224121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AAD2AD2B-DEF6-499B-A6DB-5CFBD5A3F0C5}"/>
              </a:ext>
            </a:extLst>
          </p:cNvPr>
          <p:cNvSpPr/>
          <p:nvPr/>
        </p:nvSpPr>
        <p:spPr>
          <a:xfrm>
            <a:off x="7348711" y="5365694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DE4DFB8A-7B92-45ED-A2E6-56E878378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06147"/>
              </p:ext>
            </p:extLst>
          </p:nvPr>
        </p:nvGraphicFramePr>
        <p:xfrm>
          <a:off x="905346" y="1844496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2" name="Group 8">
            <a:extLst>
              <a:ext uri="{FF2B5EF4-FFF2-40B4-BE49-F238E27FC236}">
                <a16:creationId xmlns:a16="http://schemas.microsoft.com/office/drawing/2014/main" id="{74A67C40-10E2-4F81-917F-B58136DA0833}"/>
              </a:ext>
            </a:extLst>
          </p:cNvPr>
          <p:cNvGrpSpPr/>
          <p:nvPr/>
        </p:nvGrpSpPr>
        <p:grpSpPr>
          <a:xfrm>
            <a:off x="8237649" y="1835626"/>
            <a:ext cx="3124450" cy="904116"/>
            <a:chOff x="395534" y="3737445"/>
            <a:chExt cx="3972999" cy="9041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6E270E-1E85-42DD-A4D3-18E03DDED79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2851A1-6FEB-4816-B730-C644BE89ED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B461E589-0A1E-4649-8BB8-E0EB593B5E81}"/>
              </a:ext>
            </a:extLst>
          </p:cNvPr>
          <p:cNvGrpSpPr/>
          <p:nvPr/>
        </p:nvGrpSpPr>
        <p:grpSpPr>
          <a:xfrm>
            <a:off x="8237649" y="2977198"/>
            <a:ext cx="3124450" cy="904116"/>
            <a:chOff x="395534" y="3737445"/>
            <a:chExt cx="3972999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BE271F-47D1-4ECD-8040-739F4AC08E6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2BFF5C-1101-4D94-9AB8-9ABEDCAD397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4">
            <a:extLst>
              <a:ext uri="{FF2B5EF4-FFF2-40B4-BE49-F238E27FC236}">
                <a16:creationId xmlns:a16="http://schemas.microsoft.com/office/drawing/2014/main" id="{04AADE78-B70D-479B-BE2E-576EB6099967}"/>
              </a:ext>
            </a:extLst>
          </p:cNvPr>
          <p:cNvGrpSpPr/>
          <p:nvPr/>
        </p:nvGrpSpPr>
        <p:grpSpPr>
          <a:xfrm>
            <a:off x="8237649" y="4118770"/>
            <a:ext cx="3124450" cy="904116"/>
            <a:chOff x="395534" y="3737445"/>
            <a:chExt cx="3972999" cy="9041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ADE063-9D86-4591-8167-F5EDBBA60EA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C91D5E-26EF-470D-82AC-6B5F2C6E692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id="{BE172126-3964-4110-9AF3-E14ABB5E92D5}"/>
              </a:ext>
            </a:extLst>
          </p:cNvPr>
          <p:cNvGrpSpPr/>
          <p:nvPr/>
        </p:nvGrpSpPr>
        <p:grpSpPr>
          <a:xfrm>
            <a:off x="8237649" y="5260343"/>
            <a:ext cx="3124450" cy="904116"/>
            <a:chOff x="395534" y="3737445"/>
            <a:chExt cx="3972999" cy="9041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75A6E5-FE62-4CC8-9E0E-821594FA793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0E3C91-7732-417D-B058-7639496AEB1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6AB98547-31B3-444D-ADFF-2C0CD58C6171}"/>
              </a:ext>
            </a:extLst>
          </p:cNvPr>
          <p:cNvSpPr/>
          <p:nvPr/>
        </p:nvSpPr>
        <p:spPr>
          <a:xfrm>
            <a:off x="7541666" y="216135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903F7023-16F1-44AB-9A51-947D43302E04}"/>
              </a:ext>
            </a:extLst>
          </p:cNvPr>
          <p:cNvSpPr/>
          <p:nvPr/>
        </p:nvSpPr>
        <p:spPr>
          <a:xfrm>
            <a:off x="7576834" y="327894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FBE37DED-2D39-4B35-94CC-9B1A2D1521A6}"/>
              </a:ext>
            </a:extLst>
          </p:cNvPr>
          <p:cNvSpPr/>
          <p:nvPr/>
        </p:nvSpPr>
        <p:spPr>
          <a:xfrm>
            <a:off x="7524082" y="553258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16C6340C-BC0A-4651-9414-15974C949934}"/>
              </a:ext>
            </a:extLst>
          </p:cNvPr>
          <p:cNvSpPr/>
          <p:nvPr/>
        </p:nvSpPr>
        <p:spPr>
          <a:xfrm>
            <a:off x="7497708" y="442214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00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>
            <a:extLst>
              <a:ext uri="{FF2B5EF4-FFF2-40B4-BE49-F238E27FC236}">
                <a16:creationId xmlns:a16="http://schemas.microsoft.com/office/drawing/2014/main" id="{3DAC1715-60B8-4DAA-8250-7DD53D993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8" y="845169"/>
            <a:ext cx="2872857" cy="185890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Group 23">
            <a:extLst>
              <a:ext uri="{FF2B5EF4-FFF2-40B4-BE49-F238E27FC236}">
                <a16:creationId xmlns:a16="http://schemas.microsoft.com/office/drawing/2014/main" id="{364A24E1-4280-4F67-9BF1-EFAF09A42E92}"/>
              </a:ext>
            </a:extLst>
          </p:cNvPr>
          <p:cNvGrpSpPr/>
          <p:nvPr/>
        </p:nvGrpSpPr>
        <p:grpSpPr>
          <a:xfrm>
            <a:off x="860211" y="5134924"/>
            <a:ext cx="1699847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07C5041-013D-4852-BB1D-7A7F2212950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1E073BE-7B40-4747-A333-411149407C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26">
            <a:extLst>
              <a:ext uri="{FF2B5EF4-FFF2-40B4-BE49-F238E27FC236}">
                <a16:creationId xmlns:a16="http://schemas.microsoft.com/office/drawing/2014/main" id="{86AE0962-1554-4705-8C48-E17B8E845956}"/>
              </a:ext>
            </a:extLst>
          </p:cNvPr>
          <p:cNvGrpSpPr/>
          <p:nvPr/>
        </p:nvGrpSpPr>
        <p:grpSpPr>
          <a:xfrm>
            <a:off x="2755474" y="5134924"/>
            <a:ext cx="1699847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8DB244-2C9A-4E97-9C56-0D56F5D63F2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059492-B87F-4D49-B517-B5B94636158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id="{4529CF9F-E53C-42BF-A886-C1619F27C8A0}"/>
              </a:ext>
            </a:extLst>
          </p:cNvPr>
          <p:cNvGrpSpPr/>
          <p:nvPr/>
        </p:nvGrpSpPr>
        <p:grpSpPr>
          <a:xfrm>
            <a:off x="4650737" y="5134924"/>
            <a:ext cx="1699847" cy="1048024"/>
            <a:chOff x="803640" y="3362835"/>
            <a:chExt cx="2059657" cy="104802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DAB91A6-3D53-4161-AC43-D8F93EFB2F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0FCAC2-E490-477F-9C52-46BA2A45B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32">
            <a:extLst>
              <a:ext uri="{FF2B5EF4-FFF2-40B4-BE49-F238E27FC236}">
                <a16:creationId xmlns:a16="http://schemas.microsoft.com/office/drawing/2014/main" id="{83B2B3AE-6CEB-491D-93C7-6789E7FA36D6}"/>
              </a:ext>
            </a:extLst>
          </p:cNvPr>
          <p:cNvGrpSpPr/>
          <p:nvPr/>
        </p:nvGrpSpPr>
        <p:grpSpPr>
          <a:xfrm>
            <a:off x="6546000" y="5134924"/>
            <a:ext cx="1699847" cy="1048024"/>
            <a:chOff x="803640" y="3362835"/>
            <a:chExt cx="2059657" cy="104802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D240E4-0FE5-4200-97DE-87747A7C383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2A1DD4-3D0C-4C28-8509-559E7D57D4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61" name="Teardrop 17">
            <a:extLst>
              <a:ext uri="{FF2B5EF4-FFF2-40B4-BE49-F238E27FC236}">
                <a16:creationId xmlns:a16="http://schemas.microsoft.com/office/drawing/2014/main" id="{0F6AB9B8-0CE2-4151-B7DE-E82F7BA3D481}"/>
              </a:ext>
            </a:extLst>
          </p:cNvPr>
          <p:cNvSpPr/>
          <p:nvPr/>
        </p:nvSpPr>
        <p:spPr>
          <a:xfrm rot="2700000" flipH="1">
            <a:off x="8478394" y="2796873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ardrop 19">
            <a:extLst>
              <a:ext uri="{FF2B5EF4-FFF2-40B4-BE49-F238E27FC236}">
                <a16:creationId xmlns:a16="http://schemas.microsoft.com/office/drawing/2014/main" id="{E9694457-A856-4DC7-8583-42B29D7F9B6E}"/>
              </a:ext>
            </a:extLst>
          </p:cNvPr>
          <p:cNvSpPr/>
          <p:nvPr/>
        </p:nvSpPr>
        <p:spPr>
          <a:xfrm rot="2700000" flipH="1">
            <a:off x="6661140" y="3014152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eardrop 20">
            <a:extLst>
              <a:ext uri="{FF2B5EF4-FFF2-40B4-BE49-F238E27FC236}">
                <a16:creationId xmlns:a16="http://schemas.microsoft.com/office/drawing/2014/main" id="{1AAF4439-1816-4293-8EFC-2AA16BBD4F27}"/>
              </a:ext>
            </a:extLst>
          </p:cNvPr>
          <p:cNvSpPr/>
          <p:nvPr/>
        </p:nvSpPr>
        <p:spPr>
          <a:xfrm rot="2700000" flipH="1">
            <a:off x="4872647" y="3231431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Teardrop 21">
            <a:extLst>
              <a:ext uri="{FF2B5EF4-FFF2-40B4-BE49-F238E27FC236}">
                <a16:creationId xmlns:a16="http://schemas.microsoft.com/office/drawing/2014/main" id="{4A270329-BDDE-44F6-94B6-66DAFE0D0D6A}"/>
              </a:ext>
            </a:extLst>
          </p:cNvPr>
          <p:cNvSpPr/>
          <p:nvPr/>
        </p:nvSpPr>
        <p:spPr>
          <a:xfrm rot="2700000" flipH="1">
            <a:off x="3062605" y="3448710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F6CC6F8F-21F7-437B-8BFB-0A7BAE0105A0}"/>
              </a:ext>
            </a:extLst>
          </p:cNvPr>
          <p:cNvSpPr/>
          <p:nvPr/>
        </p:nvSpPr>
        <p:spPr>
          <a:xfrm flipH="1">
            <a:off x="-3837" y="4742426"/>
            <a:ext cx="12204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Oval 22">
            <a:extLst>
              <a:ext uri="{FF2B5EF4-FFF2-40B4-BE49-F238E27FC236}">
                <a16:creationId xmlns:a16="http://schemas.microsoft.com/office/drawing/2014/main" id="{A2327869-4BAC-40E4-B343-BF91E9AA0C59}"/>
              </a:ext>
            </a:extLst>
          </p:cNvPr>
          <p:cNvSpPr/>
          <p:nvPr/>
        </p:nvSpPr>
        <p:spPr>
          <a:xfrm flipH="1">
            <a:off x="9154995" y="4635403"/>
            <a:ext cx="266798" cy="26679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40">
            <a:extLst>
              <a:ext uri="{FF2B5EF4-FFF2-40B4-BE49-F238E27FC236}">
                <a16:creationId xmlns:a16="http://schemas.microsoft.com/office/drawing/2014/main" id="{5CDABC22-902E-4342-AFF7-A3767CA7F4EC}"/>
              </a:ext>
            </a:extLst>
          </p:cNvPr>
          <p:cNvSpPr/>
          <p:nvPr/>
        </p:nvSpPr>
        <p:spPr>
          <a:xfrm flipH="1">
            <a:off x="7247741" y="4635403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41">
            <a:extLst>
              <a:ext uri="{FF2B5EF4-FFF2-40B4-BE49-F238E27FC236}">
                <a16:creationId xmlns:a16="http://schemas.microsoft.com/office/drawing/2014/main" id="{3987DF82-9074-4680-B7C9-3A9F273BBE86}"/>
              </a:ext>
            </a:extLst>
          </p:cNvPr>
          <p:cNvSpPr/>
          <p:nvPr/>
        </p:nvSpPr>
        <p:spPr>
          <a:xfrm flipH="1">
            <a:off x="5369248" y="4635403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42">
            <a:extLst>
              <a:ext uri="{FF2B5EF4-FFF2-40B4-BE49-F238E27FC236}">
                <a16:creationId xmlns:a16="http://schemas.microsoft.com/office/drawing/2014/main" id="{77C1914D-92BE-4873-B769-40E8B4073552}"/>
              </a:ext>
            </a:extLst>
          </p:cNvPr>
          <p:cNvSpPr/>
          <p:nvPr/>
        </p:nvSpPr>
        <p:spPr>
          <a:xfrm flipH="1">
            <a:off x="3469206" y="4635403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Teardrop 21">
            <a:extLst>
              <a:ext uri="{FF2B5EF4-FFF2-40B4-BE49-F238E27FC236}">
                <a16:creationId xmlns:a16="http://schemas.microsoft.com/office/drawing/2014/main" id="{E16C7378-A41D-4907-AD34-E8B5D21F4BA6}"/>
              </a:ext>
            </a:extLst>
          </p:cNvPr>
          <p:cNvSpPr/>
          <p:nvPr/>
        </p:nvSpPr>
        <p:spPr>
          <a:xfrm rot="2700000" flipH="1">
            <a:off x="1257341" y="3665989"/>
            <a:ext cx="900000" cy="90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id="{87354EBB-0604-4C24-A467-45E68664A2D3}"/>
              </a:ext>
            </a:extLst>
          </p:cNvPr>
          <p:cNvSpPr/>
          <p:nvPr/>
        </p:nvSpPr>
        <p:spPr>
          <a:xfrm flipH="1">
            <a:off x="1573942" y="4635403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4" name="Group 32">
            <a:extLst>
              <a:ext uri="{FF2B5EF4-FFF2-40B4-BE49-F238E27FC236}">
                <a16:creationId xmlns:a16="http://schemas.microsoft.com/office/drawing/2014/main" id="{34A036C6-2DB7-4DBF-86FE-C1367DA3C726}"/>
              </a:ext>
            </a:extLst>
          </p:cNvPr>
          <p:cNvGrpSpPr/>
          <p:nvPr/>
        </p:nvGrpSpPr>
        <p:grpSpPr>
          <a:xfrm>
            <a:off x="8441264" y="5134924"/>
            <a:ext cx="1699847" cy="1048024"/>
            <a:chOff x="803640" y="3362835"/>
            <a:chExt cx="2059657" cy="104802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56CFF7E-C79A-4BCA-B03C-A0334CC270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E8485E-6221-41FE-8D6A-DB9322C624B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512D7455-4391-4AB0-BFDD-4028EF943FC7}"/>
              </a:ext>
            </a:extLst>
          </p:cNvPr>
          <p:cNvSpPr/>
          <p:nvPr/>
        </p:nvSpPr>
        <p:spPr>
          <a:xfrm rot="16200000">
            <a:off x="1489926" y="3858496"/>
            <a:ext cx="418758" cy="49927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1C881172-AF14-4FC7-B427-BC2977B47F50}"/>
              </a:ext>
            </a:extLst>
          </p:cNvPr>
          <p:cNvSpPr>
            <a:spLocks noChangeAspect="1"/>
          </p:cNvSpPr>
          <p:nvPr/>
        </p:nvSpPr>
        <p:spPr>
          <a:xfrm rot="9900000">
            <a:off x="5317866" y="3727100"/>
            <a:ext cx="486804" cy="4134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D45437AF-52D5-4527-B460-0EDB34AE3C8E}"/>
              </a:ext>
            </a:extLst>
          </p:cNvPr>
          <p:cNvSpPr/>
          <p:nvPr/>
        </p:nvSpPr>
        <p:spPr>
          <a:xfrm>
            <a:off x="7153085" y="3606733"/>
            <a:ext cx="425827" cy="32709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3909A8B9-2334-420B-B4A1-C08855828F6A}"/>
              </a:ext>
            </a:extLst>
          </p:cNvPr>
          <p:cNvSpPr/>
          <p:nvPr/>
        </p:nvSpPr>
        <p:spPr>
          <a:xfrm>
            <a:off x="8937273" y="3275677"/>
            <a:ext cx="702580" cy="70829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EF6685A-6220-4404-8724-22160037AF4B}"/>
              </a:ext>
            </a:extLst>
          </p:cNvPr>
          <p:cNvSpPr>
            <a:spLocks noChangeAspect="1"/>
          </p:cNvSpPr>
          <p:nvPr/>
        </p:nvSpPr>
        <p:spPr>
          <a:xfrm>
            <a:off x="3412162" y="3775195"/>
            <a:ext cx="454714" cy="39241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653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F4DCAB-3B1B-496D-8FDE-589ABB49D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6E6E4AA1-8989-4BAE-B0C3-94C506F845C1}"/>
              </a:ext>
            </a:extLst>
          </p:cNvPr>
          <p:cNvGrpSpPr/>
          <p:nvPr/>
        </p:nvGrpSpPr>
        <p:grpSpPr>
          <a:xfrm>
            <a:off x="612037" y="2034916"/>
            <a:ext cx="2111944" cy="1114211"/>
            <a:chOff x="116450" y="1727392"/>
            <a:chExt cx="2111944" cy="1114211"/>
          </a:xfrm>
        </p:grpSpPr>
        <p:grpSp>
          <p:nvGrpSpPr>
            <p:cNvPr id="9" name="Group 28">
              <a:extLst>
                <a:ext uri="{FF2B5EF4-FFF2-40B4-BE49-F238E27FC236}">
                  <a16:creationId xmlns:a16="http://schemas.microsoft.com/office/drawing/2014/main" id="{75774811-0053-4E3E-8719-F4402C4FEA57}"/>
                </a:ext>
              </a:extLst>
            </p:cNvPr>
            <p:cNvGrpSpPr/>
            <p:nvPr/>
          </p:nvGrpSpPr>
          <p:grpSpPr>
            <a:xfrm>
              <a:off x="788234" y="1772816"/>
              <a:ext cx="1440160" cy="1068787"/>
              <a:chOff x="299055" y="1671304"/>
              <a:chExt cx="1280222" cy="107947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A07EF6-D255-4BE3-B697-8BC933BB8226}"/>
                  </a:ext>
                </a:extLst>
              </p:cNvPr>
              <p:cNvSpPr txBox="1"/>
              <p:nvPr/>
            </p:nvSpPr>
            <p:spPr>
              <a:xfrm>
                <a:off x="299055" y="1911472"/>
                <a:ext cx="1280222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9E908B-3539-46DC-A5C9-BEB7ABC6ACEA}"/>
                  </a:ext>
                </a:extLst>
              </p:cNvPr>
              <p:cNvSpPr txBox="1"/>
              <p:nvPr/>
            </p:nvSpPr>
            <p:spPr>
              <a:xfrm>
                <a:off x="299055" y="1671304"/>
                <a:ext cx="1280222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C43AA2-D460-49D7-B960-83715E5286E1}"/>
                </a:ext>
              </a:extLst>
            </p:cNvPr>
            <p:cNvSpPr txBox="1"/>
            <p:nvPr/>
          </p:nvSpPr>
          <p:spPr>
            <a:xfrm>
              <a:off x="116450" y="1727392"/>
              <a:ext cx="72202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A260A5FA-F57D-462C-BB22-C0D83B3081DC}"/>
              </a:ext>
            </a:extLst>
          </p:cNvPr>
          <p:cNvGrpSpPr/>
          <p:nvPr/>
        </p:nvGrpSpPr>
        <p:grpSpPr>
          <a:xfrm>
            <a:off x="618171" y="3414401"/>
            <a:ext cx="2111944" cy="1114211"/>
            <a:chOff x="116450" y="1727392"/>
            <a:chExt cx="2111944" cy="1114211"/>
          </a:xfrm>
        </p:grpSpPr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66B3F4C3-03FF-4093-836E-07D18285D731}"/>
                </a:ext>
              </a:extLst>
            </p:cNvPr>
            <p:cNvGrpSpPr/>
            <p:nvPr/>
          </p:nvGrpSpPr>
          <p:grpSpPr>
            <a:xfrm>
              <a:off x="788234" y="1772816"/>
              <a:ext cx="1440160" cy="1068787"/>
              <a:chOff x="299055" y="1671304"/>
              <a:chExt cx="1280222" cy="107947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37765B-8FDD-426E-BBB7-5ED61168BD5E}"/>
                  </a:ext>
                </a:extLst>
              </p:cNvPr>
              <p:cNvSpPr txBox="1"/>
              <p:nvPr/>
            </p:nvSpPr>
            <p:spPr>
              <a:xfrm>
                <a:off x="299055" y="1911472"/>
                <a:ext cx="1280222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3D38BD-4E10-4C38-9A50-AB1CEA16A1E3}"/>
                  </a:ext>
                </a:extLst>
              </p:cNvPr>
              <p:cNvSpPr txBox="1"/>
              <p:nvPr/>
            </p:nvSpPr>
            <p:spPr>
              <a:xfrm>
                <a:off x="299055" y="1671304"/>
                <a:ext cx="1280222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21C08F-1011-46D7-BCD5-298864C5F870}"/>
                </a:ext>
              </a:extLst>
            </p:cNvPr>
            <p:cNvSpPr txBox="1"/>
            <p:nvPr/>
          </p:nvSpPr>
          <p:spPr>
            <a:xfrm>
              <a:off x="116450" y="1727392"/>
              <a:ext cx="72202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0D9FCD5B-CEB4-4989-B8BC-AE4178FD6679}"/>
              </a:ext>
            </a:extLst>
          </p:cNvPr>
          <p:cNvGrpSpPr/>
          <p:nvPr/>
        </p:nvGrpSpPr>
        <p:grpSpPr>
          <a:xfrm>
            <a:off x="624305" y="4793886"/>
            <a:ext cx="2111944" cy="1114211"/>
            <a:chOff x="116450" y="1727392"/>
            <a:chExt cx="2111944" cy="1114211"/>
          </a:xfrm>
        </p:grpSpPr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3EF18FF9-1022-434F-B0FA-5AA1902B1E20}"/>
                </a:ext>
              </a:extLst>
            </p:cNvPr>
            <p:cNvGrpSpPr/>
            <p:nvPr/>
          </p:nvGrpSpPr>
          <p:grpSpPr>
            <a:xfrm>
              <a:off x="788234" y="1772816"/>
              <a:ext cx="1440160" cy="1068787"/>
              <a:chOff x="299055" y="1671304"/>
              <a:chExt cx="1280222" cy="107947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F65A45-C101-42E8-95C7-A55344B729AA}"/>
                  </a:ext>
                </a:extLst>
              </p:cNvPr>
              <p:cNvSpPr txBox="1"/>
              <p:nvPr/>
            </p:nvSpPr>
            <p:spPr>
              <a:xfrm>
                <a:off x="299055" y="1911472"/>
                <a:ext cx="1280222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0BAAA7-398D-4D66-A918-0EE9AC7B4E5C}"/>
                  </a:ext>
                </a:extLst>
              </p:cNvPr>
              <p:cNvSpPr txBox="1"/>
              <p:nvPr/>
            </p:nvSpPr>
            <p:spPr>
              <a:xfrm>
                <a:off x="299055" y="1671304"/>
                <a:ext cx="1280222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C5DEF3-B183-4355-9E77-A87180C9E16F}"/>
                </a:ext>
              </a:extLst>
            </p:cNvPr>
            <p:cNvSpPr txBox="1"/>
            <p:nvPr/>
          </p:nvSpPr>
          <p:spPr>
            <a:xfrm>
              <a:off x="116450" y="1727392"/>
              <a:ext cx="72202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97485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1" name="Group 32">
            <a:extLst>
              <a:ext uri="{FF2B5EF4-FFF2-40B4-BE49-F238E27FC236}">
                <a16:creationId xmlns:a16="http://schemas.microsoft.com/office/drawing/2014/main" id="{9A504AFF-6315-48B7-A89B-E945069C9FC0}"/>
              </a:ext>
            </a:extLst>
          </p:cNvPr>
          <p:cNvGrpSpPr/>
          <p:nvPr/>
        </p:nvGrpSpPr>
        <p:grpSpPr>
          <a:xfrm>
            <a:off x="7675799" y="1801955"/>
            <a:ext cx="3539044" cy="923330"/>
            <a:chOff x="3017859" y="4283314"/>
            <a:chExt cx="1249476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02BC1AC-5FE4-4364-A22E-04FC4290F73C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84C105B-7559-4F76-BAD9-650A25909E11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37">
            <a:extLst>
              <a:ext uri="{FF2B5EF4-FFF2-40B4-BE49-F238E27FC236}">
                <a16:creationId xmlns:a16="http://schemas.microsoft.com/office/drawing/2014/main" id="{077DD6BA-2BA7-4FA3-AAB0-6F5368A8BFEA}"/>
              </a:ext>
            </a:extLst>
          </p:cNvPr>
          <p:cNvGrpSpPr/>
          <p:nvPr/>
        </p:nvGrpSpPr>
        <p:grpSpPr>
          <a:xfrm>
            <a:off x="1149402" y="5121037"/>
            <a:ext cx="3574061" cy="923330"/>
            <a:chOff x="3122317" y="4283314"/>
            <a:chExt cx="1145017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0C064A4-F458-4BDD-9156-BA2526A19CD2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42DE4F-80A3-4498-A3E3-3E88A2137401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16">
            <a:extLst>
              <a:ext uri="{FF2B5EF4-FFF2-40B4-BE49-F238E27FC236}">
                <a16:creationId xmlns:a16="http://schemas.microsoft.com/office/drawing/2014/main" id="{CE4B1681-912A-4810-BF65-C80136746678}"/>
              </a:ext>
            </a:extLst>
          </p:cNvPr>
          <p:cNvSpPr/>
          <p:nvPr/>
        </p:nvSpPr>
        <p:spPr>
          <a:xfrm rot="2700000">
            <a:off x="5405633" y="3062131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ectangle 9">
            <a:extLst>
              <a:ext uri="{FF2B5EF4-FFF2-40B4-BE49-F238E27FC236}">
                <a16:creationId xmlns:a16="http://schemas.microsoft.com/office/drawing/2014/main" id="{8EB0AC72-8216-4D51-A650-AB5293B15E97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0" name="Group 55">
            <a:extLst>
              <a:ext uri="{FF2B5EF4-FFF2-40B4-BE49-F238E27FC236}">
                <a16:creationId xmlns:a16="http://schemas.microsoft.com/office/drawing/2014/main" id="{8CA91E82-B643-43BD-9573-2F01415E6D0F}"/>
              </a:ext>
            </a:extLst>
          </p:cNvPr>
          <p:cNvGrpSpPr/>
          <p:nvPr/>
        </p:nvGrpSpPr>
        <p:grpSpPr>
          <a:xfrm>
            <a:off x="4770820" y="1145899"/>
            <a:ext cx="2403306" cy="3045201"/>
            <a:chOff x="3204849" y="1054371"/>
            <a:chExt cx="2511078" cy="3181758"/>
          </a:xfrm>
          <a:solidFill>
            <a:schemeClr val="accent3"/>
          </a:solidFill>
        </p:grpSpPr>
        <p:grpSp>
          <p:nvGrpSpPr>
            <p:cNvPr id="101" name="Group 33">
              <a:extLst>
                <a:ext uri="{FF2B5EF4-FFF2-40B4-BE49-F238E27FC236}">
                  <a16:creationId xmlns:a16="http://schemas.microsoft.com/office/drawing/2014/main" id="{8B509C52-4BC2-46C7-B3C7-C96DB0C1A213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106" name="Block Arc 42">
                <a:extLst>
                  <a:ext uri="{FF2B5EF4-FFF2-40B4-BE49-F238E27FC236}">
                    <a16:creationId xmlns:a16="http://schemas.microsoft.com/office/drawing/2014/main" id="{93339530-DB0B-495D-BB5D-DF6B5FCA5B17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Block Arc 43">
                <a:extLst>
                  <a:ext uri="{FF2B5EF4-FFF2-40B4-BE49-F238E27FC236}">
                    <a16:creationId xmlns:a16="http://schemas.microsoft.com/office/drawing/2014/main" id="{6425769E-6998-4AFF-95F1-F6AB1E4F57F7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44">
                <a:extLst>
                  <a:ext uri="{FF2B5EF4-FFF2-40B4-BE49-F238E27FC236}">
                    <a16:creationId xmlns:a16="http://schemas.microsoft.com/office/drawing/2014/main" id="{99BBF267-985C-4158-A469-0ECE103E578C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45">
                <a:extLst>
                  <a:ext uri="{FF2B5EF4-FFF2-40B4-BE49-F238E27FC236}">
                    <a16:creationId xmlns:a16="http://schemas.microsoft.com/office/drawing/2014/main" id="{ED87224C-379E-4A31-98AF-D808F528B87D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oup 34">
              <a:extLst>
                <a:ext uri="{FF2B5EF4-FFF2-40B4-BE49-F238E27FC236}">
                  <a16:creationId xmlns:a16="http://schemas.microsoft.com/office/drawing/2014/main" id="{45CDFBB1-AB7A-4173-81FC-2F476E7E1491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103" name="Block Arc 39">
                <a:extLst>
                  <a:ext uri="{FF2B5EF4-FFF2-40B4-BE49-F238E27FC236}">
                    <a16:creationId xmlns:a16="http://schemas.microsoft.com/office/drawing/2014/main" id="{C723DEC1-2A05-4C09-AB8D-223A471952B1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40">
                <a:extLst>
                  <a:ext uri="{FF2B5EF4-FFF2-40B4-BE49-F238E27FC236}">
                    <a16:creationId xmlns:a16="http://schemas.microsoft.com/office/drawing/2014/main" id="{73BCFA85-23C5-4862-920A-8CFC7D8AFFF5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Isosceles Triangle 41">
                <a:extLst>
                  <a:ext uri="{FF2B5EF4-FFF2-40B4-BE49-F238E27FC236}">
                    <a16:creationId xmlns:a16="http://schemas.microsoft.com/office/drawing/2014/main" id="{6513DD5B-1613-48AD-9DC6-B656EA732187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1" name="Group 56">
            <a:extLst>
              <a:ext uri="{FF2B5EF4-FFF2-40B4-BE49-F238E27FC236}">
                <a16:creationId xmlns:a16="http://schemas.microsoft.com/office/drawing/2014/main" id="{D4755038-E1C3-4B08-B46E-459C4E3C6777}"/>
              </a:ext>
            </a:extLst>
          </p:cNvPr>
          <p:cNvGrpSpPr/>
          <p:nvPr/>
        </p:nvGrpSpPr>
        <p:grpSpPr>
          <a:xfrm rot="10800000">
            <a:off x="5017874" y="3667951"/>
            <a:ext cx="2403306" cy="3045201"/>
            <a:chOff x="3204849" y="1054371"/>
            <a:chExt cx="2511078" cy="3181758"/>
          </a:xfrm>
          <a:solidFill>
            <a:schemeClr val="accent1"/>
          </a:solidFill>
        </p:grpSpPr>
        <p:grpSp>
          <p:nvGrpSpPr>
            <p:cNvPr id="92" name="Group 57">
              <a:extLst>
                <a:ext uri="{FF2B5EF4-FFF2-40B4-BE49-F238E27FC236}">
                  <a16:creationId xmlns:a16="http://schemas.microsoft.com/office/drawing/2014/main" id="{066698CA-646D-4465-98F0-96ED7FF76582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97" name="Block Arc 62">
                <a:extLst>
                  <a:ext uri="{FF2B5EF4-FFF2-40B4-BE49-F238E27FC236}">
                    <a16:creationId xmlns:a16="http://schemas.microsoft.com/office/drawing/2014/main" id="{1399E606-6407-4BE1-A9FE-30A7D5728EC5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63">
                <a:extLst>
                  <a:ext uri="{FF2B5EF4-FFF2-40B4-BE49-F238E27FC236}">
                    <a16:creationId xmlns:a16="http://schemas.microsoft.com/office/drawing/2014/main" id="{BCCDD395-1486-4AEF-9A8A-F6C29A013AC9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64">
                <a:extLst>
                  <a:ext uri="{FF2B5EF4-FFF2-40B4-BE49-F238E27FC236}">
                    <a16:creationId xmlns:a16="http://schemas.microsoft.com/office/drawing/2014/main" id="{5C1ED1AB-322B-48E6-8E4A-FF4BB68FD67D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Block Arc 65">
                <a:extLst>
                  <a:ext uri="{FF2B5EF4-FFF2-40B4-BE49-F238E27FC236}">
                    <a16:creationId xmlns:a16="http://schemas.microsoft.com/office/drawing/2014/main" id="{DF1648E2-2EDB-4072-9A7E-B7507F98A76A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Group 58">
              <a:extLst>
                <a:ext uri="{FF2B5EF4-FFF2-40B4-BE49-F238E27FC236}">
                  <a16:creationId xmlns:a16="http://schemas.microsoft.com/office/drawing/2014/main" id="{35BEB8C7-96BC-42B6-B55F-FD89A4DB781B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94" name="Block Arc 59">
                <a:extLst>
                  <a:ext uri="{FF2B5EF4-FFF2-40B4-BE49-F238E27FC236}">
                    <a16:creationId xmlns:a16="http://schemas.microsoft.com/office/drawing/2014/main" id="{7780681A-E14C-4F7F-8BEB-1AC5C8D8DA68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60">
                <a:extLst>
                  <a:ext uri="{FF2B5EF4-FFF2-40B4-BE49-F238E27FC236}">
                    <a16:creationId xmlns:a16="http://schemas.microsoft.com/office/drawing/2014/main" id="{9BA78695-69D4-44D1-99EF-916493ECBF08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Isosceles Triangle 61">
                <a:extLst>
                  <a:ext uri="{FF2B5EF4-FFF2-40B4-BE49-F238E27FC236}">
                    <a16:creationId xmlns:a16="http://schemas.microsoft.com/office/drawing/2014/main" id="{ABC3AC98-E69F-47AF-897C-E054AC75430F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1460771-D803-4806-B153-475540F55AAE}"/>
              </a:ext>
            </a:extLst>
          </p:cNvPr>
          <p:cNvSpPr txBox="1"/>
          <p:nvPr/>
        </p:nvSpPr>
        <p:spPr>
          <a:xfrm>
            <a:off x="745449" y="2187330"/>
            <a:ext cx="357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2BE46A0-8346-456D-A421-F78A70A6D78B}"/>
              </a:ext>
            </a:extLst>
          </p:cNvPr>
          <p:cNvSpPr txBox="1"/>
          <p:nvPr/>
        </p:nvSpPr>
        <p:spPr>
          <a:xfrm>
            <a:off x="745449" y="1540345"/>
            <a:ext cx="357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10C125-F88A-47A6-B6F7-565699EDA422}"/>
              </a:ext>
            </a:extLst>
          </p:cNvPr>
          <p:cNvSpPr txBox="1"/>
          <p:nvPr/>
        </p:nvSpPr>
        <p:spPr>
          <a:xfrm>
            <a:off x="8455564" y="4197707"/>
            <a:ext cx="19151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</p:spTree>
    <p:extLst>
      <p:ext uri="{BB962C8B-B14F-4D97-AF65-F5344CB8AC3E}">
        <p14:creationId xmlns:p14="http://schemas.microsoft.com/office/powerpoint/2010/main" val="2941286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CCB1AD-6155-4A6A-8848-E47EF77F9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902287"/>
              </p:ext>
            </p:extLst>
          </p:nvPr>
        </p:nvGraphicFramePr>
        <p:xfrm>
          <a:off x="913792" y="1790151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791C41-6E3D-4DE6-8B03-624243F2732F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5E1ACD-64CD-46E0-A0C7-ABA30E69E490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71B052-BF8C-43A2-92D2-77B19AF4DE61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7DD0B0-DE07-485C-94E2-04AD825FC96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C75000-FFF0-4772-872C-C0C9371EF4FF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672180-DECE-4EB7-BB20-F435E62BB4A8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9627A6-E58B-4362-BFE3-4498F361FA70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3F2127-77F3-4791-A05F-1845353E1BA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973E35-55D5-4F20-9087-7BE56060B1E6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6FAC85-B08B-47B2-B23B-F7D82AEFF4B7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05C13-69AA-4DB7-B77D-4148001CF584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BB1AA5-9AC9-421E-BDDC-5BBEC740B8C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D23FA7-4F18-4C4F-93C0-F275437B31D2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75A034-5EC2-49CF-8F86-295750C93B85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38952C-DC13-4E12-9D8C-6EFE0177219B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4DFFD4-8DEE-457E-86AE-F04771C989D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52685E-1B03-4428-AEB6-E1C94E810AF3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EFB593-F581-41D7-A617-65092559E0C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7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B3E2A5-31DC-46B8-B1D4-CC105CE55875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6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389651A3-7F7C-4A17-B3CA-D77433260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346193"/>
              </p:ext>
            </p:extLst>
          </p:nvPr>
        </p:nvGraphicFramePr>
        <p:xfrm>
          <a:off x="3674302" y="1790151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944A0555-08B9-459B-ADE7-9280E407C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989122"/>
              </p:ext>
            </p:extLst>
          </p:nvPr>
        </p:nvGraphicFramePr>
        <p:xfrm>
          <a:off x="6434812" y="1790151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5B95AB00-E780-4F56-AC78-67653A4FA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240706"/>
              </p:ext>
            </p:extLst>
          </p:nvPr>
        </p:nvGraphicFramePr>
        <p:xfrm>
          <a:off x="9195323" y="1790151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780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4835860" y="2877877"/>
            <a:ext cx="2520280" cy="141029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159" y="470797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559" y="470797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159" y="5610799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6559" y="5610799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28579" y="2656036"/>
            <a:ext cx="534842" cy="144016"/>
            <a:chOff x="9559012" y="4442521"/>
            <a:chExt cx="557604" cy="144016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9765806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72600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59012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2800" y="189000"/>
            <a:ext cx="3600000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8359200" y="189000"/>
            <a:ext cx="3600000" cy="190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8359200" y="4761000"/>
            <a:ext cx="3600000" cy="1908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232800" y="4761000"/>
            <a:ext cx="3600000" cy="1908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58E2DEF2-761E-4001-8DB4-63F22431ABA8}"/>
              </a:ext>
            </a:extLst>
          </p:cNvPr>
          <p:cNvSpPr/>
          <p:nvPr/>
        </p:nvSpPr>
        <p:spPr>
          <a:xfrm>
            <a:off x="9943444" y="1463094"/>
            <a:ext cx="387761" cy="3129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04C2CC7E-D3A9-4271-B2A2-DA210B9BC18E}"/>
              </a:ext>
            </a:extLst>
          </p:cNvPr>
          <p:cNvSpPr/>
          <p:nvPr/>
        </p:nvSpPr>
        <p:spPr>
          <a:xfrm>
            <a:off x="1815533" y="508201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Chord 38">
            <a:extLst>
              <a:ext uri="{FF2B5EF4-FFF2-40B4-BE49-F238E27FC236}">
                <a16:creationId xmlns:a16="http://schemas.microsoft.com/office/drawing/2014/main" id="{7B28DF4F-28E7-4887-88B7-64A82B7BC5E8}"/>
              </a:ext>
            </a:extLst>
          </p:cNvPr>
          <p:cNvSpPr/>
          <p:nvPr/>
        </p:nvSpPr>
        <p:spPr>
          <a:xfrm>
            <a:off x="1815533" y="142322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75E243EB-64C4-4203-ACB9-40C0C5DFDA83}"/>
              </a:ext>
            </a:extLst>
          </p:cNvPr>
          <p:cNvSpPr/>
          <p:nvPr/>
        </p:nvSpPr>
        <p:spPr>
          <a:xfrm>
            <a:off x="9943445" y="507787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757433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1CA8EB49-7DA3-4606-87AF-63B9309CE60C}"/>
              </a:ext>
            </a:extLst>
          </p:cNvPr>
          <p:cNvGrpSpPr/>
          <p:nvPr/>
        </p:nvGrpSpPr>
        <p:grpSpPr>
          <a:xfrm>
            <a:off x="977067" y="2438888"/>
            <a:ext cx="3736361" cy="722105"/>
            <a:chOff x="2104636" y="2420889"/>
            <a:chExt cx="3736361" cy="722105"/>
          </a:xfrm>
        </p:grpSpPr>
        <p:sp>
          <p:nvSpPr>
            <p:cNvPr id="281" name="Round Same Side Corner Rectangle 8">
              <a:extLst>
                <a:ext uri="{FF2B5EF4-FFF2-40B4-BE49-F238E27FC236}">
                  <a16:creationId xmlns:a16="http://schemas.microsoft.com/office/drawing/2014/main" id="{72EAA193-79A0-4A0B-833E-DC33CBFD1B39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Round Same Side Corner Rectangle 8">
              <a:extLst>
                <a:ext uri="{FF2B5EF4-FFF2-40B4-BE49-F238E27FC236}">
                  <a16:creationId xmlns:a16="http://schemas.microsoft.com/office/drawing/2014/main" id="{0EF5D05C-F13E-4AE3-BB94-4D572A47A8B5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Round Same Side Corner Rectangle 8">
              <a:extLst>
                <a:ext uri="{FF2B5EF4-FFF2-40B4-BE49-F238E27FC236}">
                  <a16:creationId xmlns:a16="http://schemas.microsoft.com/office/drawing/2014/main" id="{1DA43632-5BD6-41E3-92AB-DEE4A9461692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Round Same Side Corner Rectangle 8">
              <a:extLst>
                <a:ext uri="{FF2B5EF4-FFF2-40B4-BE49-F238E27FC236}">
                  <a16:creationId xmlns:a16="http://schemas.microsoft.com/office/drawing/2014/main" id="{17707821-CEE1-41E2-8CBA-9B507322D6DB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Round Same Side Corner Rectangle 8">
              <a:extLst>
                <a:ext uri="{FF2B5EF4-FFF2-40B4-BE49-F238E27FC236}">
                  <a16:creationId xmlns:a16="http://schemas.microsoft.com/office/drawing/2014/main" id="{FDED812A-90B4-4649-B6C2-7123363CB7FE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Round Same Side Corner Rectangle 8">
              <a:extLst>
                <a:ext uri="{FF2B5EF4-FFF2-40B4-BE49-F238E27FC236}">
                  <a16:creationId xmlns:a16="http://schemas.microsoft.com/office/drawing/2014/main" id="{FD9932FD-E2C7-41CB-9000-51ABCFC9455A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Round Same Side Corner Rectangle 8">
              <a:extLst>
                <a:ext uri="{FF2B5EF4-FFF2-40B4-BE49-F238E27FC236}">
                  <a16:creationId xmlns:a16="http://schemas.microsoft.com/office/drawing/2014/main" id="{B1EAC20F-8D82-4D54-88DD-FC2E347B54B2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Round Same Side Corner Rectangle 8">
              <a:extLst>
                <a:ext uri="{FF2B5EF4-FFF2-40B4-BE49-F238E27FC236}">
                  <a16:creationId xmlns:a16="http://schemas.microsoft.com/office/drawing/2014/main" id="{B74A80D0-9A00-4ED7-9DAD-44E77B9E8D9C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Round Same Side Corner Rectangle 8">
              <a:extLst>
                <a:ext uri="{FF2B5EF4-FFF2-40B4-BE49-F238E27FC236}">
                  <a16:creationId xmlns:a16="http://schemas.microsoft.com/office/drawing/2014/main" id="{BEA6E116-D60F-4202-BE69-358AC2E5CC5D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Round Same Side Corner Rectangle 8">
              <a:extLst>
                <a:ext uri="{FF2B5EF4-FFF2-40B4-BE49-F238E27FC236}">
                  <a16:creationId xmlns:a16="http://schemas.microsoft.com/office/drawing/2014/main" id="{003FB4C6-0655-4124-A979-64834499EFA0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915FF1BD-1033-47CD-BE1E-B841B47D1864}"/>
              </a:ext>
            </a:extLst>
          </p:cNvPr>
          <p:cNvGrpSpPr/>
          <p:nvPr/>
        </p:nvGrpSpPr>
        <p:grpSpPr>
          <a:xfrm>
            <a:off x="7447678" y="2420758"/>
            <a:ext cx="3809195" cy="740235"/>
            <a:chOff x="6656228" y="2402759"/>
            <a:chExt cx="3809195" cy="740235"/>
          </a:xfrm>
        </p:grpSpPr>
        <p:sp>
          <p:nvSpPr>
            <p:cNvPr id="292" name="Round Same Side Corner Rectangle 20">
              <a:extLst>
                <a:ext uri="{FF2B5EF4-FFF2-40B4-BE49-F238E27FC236}">
                  <a16:creationId xmlns:a16="http://schemas.microsoft.com/office/drawing/2014/main" id="{2533AE17-FE38-44D2-B755-E339146D345C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Round Same Side Corner Rectangle 20">
              <a:extLst>
                <a:ext uri="{FF2B5EF4-FFF2-40B4-BE49-F238E27FC236}">
                  <a16:creationId xmlns:a16="http://schemas.microsoft.com/office/drawing/2014/main" id="{0E75DB5B-4F58-4F4C-955F-6683DF4FBA77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Round Same Side Corner Rectangle 20">
              <a:extLst>
                <a:ext uri="{FF2B5EF4-FFF2-40B4-BE49-F238E27FC236}">
                  <a16:creationId xmlns:a16="http://schemas.microsoft.com/office/drawing/2014/main" id="{2DDE4935-5ADB-48CF-9618-6E8A4D7BB802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Round Same Side Corner Rectangle 20">
              <a:extLst>
                <a:ext uri="{FF2B5EF4-FFF2-40B4-BE49-F238E27FC236}">
                  <a16:creationId xmlns:a16="http://schemas.microsoft.com/office/drawing/2014/main" id="{F5B18890-0D1D-407C-ACA8-B5AD920D94A4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6" name="Round Same Side Corner Rectangle 20">
              <a:extLst>
                <a:ext uri="{FF2B5EF4-FFF2-40B4-BE49-F238E27FC236}">
                  <a16:creationId xmlns:a16="http://schemas.microsoft.com/office/drawing/2014/main" id="{1EDAD756-2EB9-4B8A-9EFF-D83E776F6A71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7" name="Round Same Side Corner Rectangle 20">
              <a:extLst>
                <a:ext uri="{FF2B5EF4-FFF2-40B4-BE49-F238E27FC236}">
                  <a16:creationId xmlns:a16="http://schemas.microsoft.com/office/drawing/2014/main" id="{6ADE08BD-0B00-4314-923D-86E61448F966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Round Same Side Corner Rectangle 20">
              <a:extLst>
                <a:ext uri="{FF2B5EF4-FFF2-40B4-BE49-F238E27FC236}">
                  <a16:creationId xmlns:a16="http://schemas.microsoft.com/office/drawing/2014/main" id="{C5E6D95B-FD44-4391-B186-983DB323E445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9" name="Round Same Side Corner Rectangle 20">
              <a:extLst>
                <a:ext uri="{FF2B5EF4-FFF2-40B4-BE49-F238E27FC236}">
                  <a16:creationId xmlns:a16="http://schemas.microsoft.com/office/drawing/2014/main" id="{79616931-C306-42CD-A513-E7E2260ACCEF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Round Same Side Corner Rectangle 20">
              <a:extLst>
                <a:ext uri="{FF2B5EF4-FFF2-40B4-BE49-F238E27FC236}">
                  <a16:creationId xmlns:a16="http://schemas.microsoft.com/office/drawing/2014/main" id="{0AB9A96E-2BDD-4B18-8D95-A9DD487DDB2D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Round Same Side Corner Rectangle 20">
              <a:extLst>
                <a:ext uri="{FF2B5EF4-FFF2-40B4-BE49-F238E27FC236}">
                  <a16:creationId xmlns:a16="http://schemas.microsoft.com/office/drawing/2014/main" id="{6B391A6A-7865-46E7-BB99-F1E25BBC20CE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Group 315">
            <a:extLst>
              <a:ext uri="{FF2B5EF4-FFF2-40B4-BE49-F238E27FC236}">
                <a16:creationId xmlns:a16="http://schemas.microsoft.com/office/drawing/2014/main" id="{2C0D767D-E8D5-48CB-815C-B0A12770EEDA}"/>
              </a:ext>
            </a:extLst>
          </p:cNvPr>
          <p:cNvGrpSpPr/>
          <p:nvPr/>
        </p:nvGrpSpPr>
        <p:grpSpPr>
          <a:xfrm>
            <a:off x="7120275" y="1513439"/>
            <a:ext cx="4464000" cy="863358"/>
            <a:chOff x="803640" y="3362835"/>
            <a:chExt cx="2059657" cy="863358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92836246-7A11-4666-ACA7-A432377E592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E512715D-4A4B-4AB3-A4D5-D904867356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18">
            <a:extLst>
              <a:ext uri="{FF2B5EF4-FFF2-40B4-BE49-F238E27FC236}">
                <a16:creationId xmlns:a16="http://schemas.microsoft.com/office/drawing/2014/main" id="{465297F7-F67C-42A3-92D0-986A06B36792}"/>
              </a:ext>
            </a:extLst>
          </p:cNvPr>
          <p:cNvGrpSpPr/>
          <p:nvPr/>
        </p:nvGrpSpPr>
        <p:grpSpPr>
          <a:xfrm>
            <a:off x="613247" y="1513439"/>
            <a:ext cx="4464000" cy="863358"/>
            <a:chOff x="803640" y="3362835"/>
            <a:chExt cx="2059657" cy="863358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BC06DB2B-89BE-4F9E-8F23-0A4F09A2E97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53DDD4C0-43D3-4DFE-BEF5-273A45F521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9B37AB44-0A17-49E8-92AA-B0A0FB775FBE}"/>
              </a:ext>
            </a:extLst>
          </p:cNvPr>
          <p:cNvSpPr txBox="1"/>
          <p:nvPr/>
        </p:nvSpPr>
        <p:spPr>
          <a:xfrm>
            <a:off x="5154196" y="1652731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D42F4818-055E-4F0E-82A4-DA04BACB5AF9}"/>
              </a:ext>
            </a:extLst>
          </p:cNvPr>
          <p:cNvSpPr txBox="1"/>
          <p:nvPr/>
        </p:nvSpPr>
        <p:spPr>
          <a:xfrm>
            <a:off x="6144243" y="1652731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3351870" y="3469166"/>
            <a:ext cx="5127877" cy="2979279"/>
            <a:chOff x="637381" y="1143000"/>
            <a:chExt cx="7869238" cy="4572000"/>
          </a:xfrm>
          <a:solidFill>
            <a:schemeClr val="accent1"/>
          </a:solidFill>
        </p:grpSpPr>
        <p:sp>
          <p:nvSpPr>
            <p:cNvPr id="311" name="Freeform 310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311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312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314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79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D7D3CFDD-3676-406B-8544-63FB27C98998}"/>
              </a:ext>
            </a:extLst>
          </p:cNvPr>
          <p:cNvSpPr/>
          <p:nvPr/>
        </p:nvSpPr>
        <p:spPr>
          <a:xfrm>
            <a:off x="3528730" y="2669059"/>
            <a:ext cx="1711131" cy="1711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155C966E-3676-4350-9DFC-5C7F15B1041F}"/>
              </a:ext>
            </a:extLst>
          </p:cNvPr>
          <p:cNvSpPr/>
          <p:nvPr/>
        </p:nvSpPr>
        <p:spPr>
          <a:xfrm>
            <a:off x="6950513" y="2669059"/>
            <a:ext cx="1711131" cy="17111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Left-Right Arrow 6">
            <a:extLst>
              <a:ext uri="{FF2B5EF4-FFF2-40B4-BE49-F238E27FC236}">
                <a16:creationId xmlns:a16="http://schemas.microsoft.com/office/drawing/2014/main" id="{B1F79263-3D8B-4D67-8304-AC1DB01C2B94}"/>
              </a:ext>
            </a:extLst>
          </p:cNvPr>
          <p:cNvSpPr/>
          <p:nvPr/>
        </p:nvSpPr>
        <p:spPr>
          <a:xfrm>
            <a:off x="5413749" y="3105278"/>
            <a:ext cx="1362876" cy="838693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F17904AE-71C0-42FA-B3C7-E7CB3A80AAFA}"/>
              </a:ext>
            </a:extLst>
          </p:cNvPr>
          <p:cNvSpPr/>
          <p:nvPr/>
        </p:nvSpPr>
        <p:spPr>
          <a:xfrm>
            <a:off x="4439817" y="4952188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</a:rPr>
              <a:t>52,890,000</a:t>
            </a:r>
            <a:endParaRPr lang="ko-KR" altLang="en-US" sz="4400" b="1" dirty="0">
              <a:solidFill>
                <a:schemeClr val="accent5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CC3EC5F-1E3B-448F-BFBD-6E77717C6C61}"/>
              </a:ext>
            </a:extLst>
          </p:cNvPr>
          <p:cNvSpPr/>
          <p:nvPr/>
        </p:nvSpPr>
        <p:spPr>
          <a:xfrm>
            <a:off x="1122594" y="320145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Your Business Here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220BD06-D780-4AAF-B7DA-81075B46CBFD}"/>
              </a:ext>
            </a:extLst>
          </p:cNvPr>
          <p:cNvSpPr/>
          <p:nvPr/>
        </p:nvSpPr>
        <p:spPr>
          <a:xfrm>
            <a:off x="8835532" y="320145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Your Business Here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23" name="Rectangle 130">
            <a:extLst>
              <a:ext uri="{FF2B5EF4-FFF2-40B4-BE49-F238E27FC236}">
                <a16:creationId xmlns:a16="http://schemas.microsoft.com/office/drawing/2014/main" id="{5543C188-9A49-43B0-9C2C-7043EA60920F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9341878E-7566-4705-B843-79D7DC49E72B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797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AC9E60-5298-41EC-BD95-D952495F7934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AAE674B-9929-4CCD-B2D7-C9B828E90577}"/>
              </a:ext>
            </a:extLst>
          </p:cNvPr>
          <p:cNvSpPr/>
          <p:nvPr/>
        </p:nvSpPr>
        <p:spPr>
          <a:xfrm>
            <a:off x="7784457" y="620688"/>
            <a:ext cx="2535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/>
              <a:t>Simple</a:t>
            </a:r>
            <a:br>
              <a:rPr lang="en-US" altLang="ko-KR" sz="4000" b="1" dirty="0"/>
            </a:br>
            <a:r>
              <a:rPr lang="en-US" altLang="ko-KR" sz="40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0D76165-92D2-44C6-BF4E-A99913553266}"/>
              </a:ext>
            </a:extLst>
          </p:cNvPr>
          <p:cNvSpPr/>
          <p:nvPr/>
        </p:nvSpPr>
        <p:spPr>
          <a:xfrm>
            <a:off x="7784457" y="2284047"/>
            <a:ext cx="3733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26" name="Group 36">
            <a:extLst>
              <a:ext uri="{FF2B5EF4-FFF2-40B4-BE49-F238E27FC236}">
                <a16:creationId xmlns:a16="http://schemas.microsoft.com/office/drawing/2014/main" id="{6CAC4D7A-E276-4D69-9568-8D850130DC37}"/>
              </a:ext>
            </a:extLst>
          </p:cNvPr>
          <p:cNvGrpSpPr/>
          <p:nvPr/>
        </p:nvGrpSpPr>
        <p:grpSpPr>
          <a:xfrm>
            <a:off x="7784457" y="5571796"/>
            <a:ext cx="3733466" cy="758634"/>
            <a:chOff x="4572000" y="2000094"/>
            <a:chExt cx="2887342" cy="75863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53BFCB-9B4C-4D2E-AA3B-D1A5657FAF8F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870ACE-D39E-4AA9-BD3B-3AA66B1A2DC8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6">
            <a:extLst>
              <a:ext uri="{FF2B5EF4-FFF2-40B4-BE49-F238E27FC236}">
                <a16:creationId xmlns:a16="http://schemas.microsoft.com/office/drawing/2014/main" id="{01B9BDA4-5E0C-42B0-8B05-9951C5951148}"/>
              </a:ext>
            </a:extLst>
          </p:cNvPr>
          <p:cNvGrpSpPr/>
          <p:nvPr/>
        </p:nvGrpSpPr>
        <p:grpSpPr>
          <a:xfrm>
            <a:off x="7784457" y="4331295"/>
            <a:ext cx="3733466" cy="943300"/>
            <a:chOff x="4572000" y="2000094"/>
            <a:chExt cx="2887342" cy="9433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96676-C152-44BD-B0E8-29912D14C84F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7331AD-78AE-4F00-80FE-55C5A7954BA8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F29934BC-E781-4FF4-95DF-63CEF8F1264F}"/>
              </a:ext>
            </a:extLst>
          </p:cNvPr>
          <p:cNvGrpSpPr/>
          <p:nvPr/>
        </p:nvGrpSpPr>
        <p:grpSpPr>
          <a:xfrm>
            <a:off x="7784457" y="3275461"/>
            <a:ext cx="3733466" cy="758634"/>
            <a:chOff x="4572000" y="2000094"/>
            <a:chExt cx="2887342" cy="75863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9B8440-5709-4CBB-B792-16B04AFDDCCA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29CF9E-7B43-48F1-945C-D8AE1EF22ECA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2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55717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>
            <a:extLst>
              <a:ext uri="{FF2B5EF4-FFF2-40B4-BE49-F238E27FC236}">
                <a16:creationId xmlns:a16="http://schemas.microsoft.com/office/drawing/2014/main" id="{027B04BA-8002-4DE9-9DAF-28CA390F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62" y="1276190"/>
            <a:ext cx="1630458" cy="26494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65">
            <a:extLst>
              <a:ext uri="{FF2B5EF4-FFF2-40B4-BE49-F238E27FC236}">
                <a16:creationId xmlns:a16="http://schemas.microsoft.com/office/drawing/2014/main" id="{6E2CC8DF-252B-41CB-ABD8-953C805D1422}"/>
              </a:ext>
            </a:extLst>
          </p:cNvPr>
          <p:cNvGrpSpPr/>
          <p:nvPr/>
        </p:nvGrpSpPr>
        <p:grpSpPr>
          <a:xfrm>
            <a:off x="2656213" y="5443884"/>
            <a:ext cx="6894054" cy="892885"/>
            <a:chOff x="910640" y="3141174"/>
            <a:chExt cx="1527408" cy="141522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7BA3F7-423E-440A-AE81-3DD4EB8D59C7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AEBB41-D051-4D8E-8543-155CD2027C1B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45" name="Straight Arrow Connector 88">
            <a:extLst>
              <a:ext uri="{FF2B5EF4-FFF2-40B4-BE49-F238E27FC236}">
                <a16:creationId xmlns:a16="http://schemas.microsoft.com/office/drawing/2014/main" id="{086DF0EF-110A-48C9-AC0B-4DD3F493CA9E}"/>
              </a:ext>
            </a:extLst>
          </p:cNvPr>
          <p:cNvCxnSpPr/>
          <p:nvPr/>
        </p:nvCxnSpPr>
        <p:spPr>
          <a:xfrm flipH="1">
            <a:off x="6100378" y="3329826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62">
            <a:extLst>
              <a:ext uri="{FF2B5EF4-FFF2-40B4-BE49-F238E27FC236}">
                <a16:creationId xmlns:a16="http://schemas.microsoft.com/office/drawing/2014/main" id="{69212730-0840-4705-8B9E-95E239E416DD}"/>
              </a:ext>
            </a:extLst>
          </p:cNvPr>
          <p:cNvGrpSpPr/>
          <p:nvPr/>
        </p:nvGrpSpPr>
        <p:grpSpPr>
          <a:xfrm>
            <a:off x="8265967" y="2033010"/>
            <a:ext cx="3200137" cy="892885"/>
            <a:chOff x="910640" y="3141174"/>
            <a:chExt cx="1527408" cy="141522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473538-070B-489B-99E0-DB1ABB2EEBC3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446ED8-351C-4938-BD6C-0645D133C9A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5">
            <a:extLst>
              <a:ext uri="{FF2B5EF4-FFF2-40B4-BE49-F238E27FC236}">
                <a16:creationId xmlns:a16="http://schemas.microsoft.com/office/drawing/2014/main" id="{E74CB7EE-1D05-441E-8227-408D594E36A7}"/>
              </a:ext>
            </a:extLst>
          </p:cNvPr>
          <p:cNvGrpSpPr/>
          <p:nvPr/>
        </p:nvGrpSpPr>
        <p:grpSpPr>
          <a:xfrm>
            <a:off x="7977935" y="3592997"/>
            <a:ext cx="3200137" cy="892885"/>
            <a:chOff x="910640" y="3141174"/>
            <a:chExt cx="1527408" cy="14152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EA30F18-2A2E-4D81-B0F6-B7F040DE96A4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78B72DC-B720-4941-A440-550F42F53F5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52" name="Group 68">
            <a:extLst>
              <a:ext uri="{FF2B5EF4-FFF2-40B4-BE49-F238E27FC236}">
                <a16:creationId xmlns:a16="http://schemas.microsoft.com/office/drawing/2014/main" id="{0E5BD52E-1C6C-4789-9AD8-D52888187251}"/>
              </a:ext>
            </a:extLst>
          </p:cNvPr>
          <p:cNvGrpSpPr/>
          <p:nvPr/>
        </p:nvGrpSpPr>
        <p:grpSpPr>
          <a:xfrm>
            <a:off x="817360" y="2033009"/>
            <a:ext cx="3200136" cy="892886"/>
            <a:chOff x="910640" y="3141172"/>
            <a:chExt cx="1527408" cy="141522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F60C58E-BBAD-4CF9-9E5F-ADF7ED97231B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3A25E9C-4C01-4D4A-8B4C-7C735FDEC8C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71">
            <a:extLst>
              <a:ext uri="{FF2B5EF4-FFF2-40B4-BE49-F238E27FC236}">
                <a16:creationId xmlns:a16="http://schemas.microsoft.com/office/drawing/2014/main" id="{ADB910E8-A35F-433E-A473-66378D40F92E}"/>
              </a:ext>
            </a:extLst>
          </p:cNvPr>
          <p:cNvGrpSpPr/>
          <p:nvPr/>
        </p:nvGrpSpPr>
        <p:grpSpPr>
          <a:xfrm>
            <a:off x="1033384" y="3592996"/>
            <a:ext cx="3200136" cy="892886"/>
            <a:chOff x="910640" y="3141172"/>
            <a:chExt cx="1527408" cy="141522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E1A266-E095-44EB-BD8F-0D6E05484E31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702247-EBDA-414C-96D5-94E49592348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Oval 57">
            <a:extLst>
              <a:ext uri="{FF2B5EF4-FFF2-40B4-BE49-F238E27FC236}">
                <a16:creationId xmlns:a16="http://schemas.microsoft.com/office/drawing/2014/main" id="{5E917601-F868-451F-989C-5D6DF48A7016}"/>
              </a:ext>
            </a:extLst>
          </p:cNvPr>
          <p:cNvSpPr/>
          <p:nvPr/>
        </p:nvSpPr>
        <p:spPr>
          <a:xfrm>
            <a:off x="7086595" y="1943772"/>
            <a:ext cx="1071361" cy="1071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58">
            <a:extLst>
              <a:ext uri="{FF2B5EF4-FFF2-40B4-BE49-F238E27FC236}">
                <a16:creationId xmlns:a16="http://schemas.microsoft.com/office/drawing/2014/main" id="{805B4666-9347-4B22-867E-2A0D3E9959A5}"/>
              </a:ext>
            </a:extLst>
          </p:cNvPr>
          <p:cNvSpPr/>
          <p:nvPr/>
        </p:nvSpPr>
        <p:spPr>
          <a:xfrm>
            <a:off x="4053500" y="1943772"/>
            <a:ext cx="1071361" cy="1071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Oval 59">
            <a:extLst>
              <a:ext uri="{FF2B5EF4-FFF2-40B4-BE49-F238E27FC236}">
                <a16:creationId xmlns:a16="http://schemas.microsoft.com/office/drawing/2014/main" id="{71402A68-FBC0-4854-8547-23369250A5EC}"/>
              </a:ext>
            </a:extLst>
          </p:cNvPr>
          <p:cNvSpPr/>
          <p:nvPr/>
        </p:nvSpPr>
        <p:spPr>
          <a:xfrm>
            <a:off x="6985775" y="3592432"/>
            <a:ext cx="894015" cy="894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60">
            <a:extLst>
              <a:ext uri="{FF2B5EF4-FFF2-40B4-BE49-F238E27FC236}">
                <a16:creationId xmlns:a16="http://schemas.microsoft.com/office/drawing/2014/main" id="{656001AB-2D9C-4CB1-9E78-49788A9CBAE6}"/>
              </a:ext>
            </a:extLst>
          </p:cNvPr>
          <p:cNvSpPr/>
          <p:nvPr/>
        </p:nvSpPr>
        <p:spPr>
          <a:xfrm>
            <a:off x="4283077" y="3592432"/>
            <a:ext cx="894015" cy="8940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61">
            <a:extLst>
              <a:ext uri="{FF2B5EF4-FFF2-40B4-BE49-F238E27FC236}">
                <a16:creationId xmlns:a16="http://schemas.microsoft.com/office/drawing/2014/main" id="{6FA3485C-F12F-4DF7-B374-04B24380F9CB}"/>
              </a:ext>
            </a:extLst>
          </p:cNvPr>
          <p:cNvSpPr/>
          <p:nvPr/>
        </p:nvSpPr>
        <p:spPr>
          <a:xfrm>
            <a:off x="5698805" y="4392597"/>
            <a:ext cx="841784" cy="841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Straight Arrow Connector 77">
            <a:extLst>
              <a:ext uri="{FF2B5EF4-FFF2-40B4-BE49-F238E27FC236}">
                <a16:creationId xmlns:a16="http://schemas.microsoft.com/office/drawing/2014/main" id="{6D044F97-09D3-49F8-86F3-3211DD0B9D8D}"/>
              </a:ext>
            </a:extLst>
          </p:cNvPr>
          <p:cNvCxnSpPr>
            <a:cxnSpLocks/>
          </p:cNvCxnSpPr>
          <p:nvPr/>
        </p:nvCxnSpPr>
        <p:spPr>
          <a:xfrm flipH="1" flipV="1">
            <a:off x="5163124" y="2762078"/>
            <a:ext cx="913439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78">
            <a:extLst>
              <a:ext uri="{FF2B5EF4-FFF2-40B4-BE49-F238E27FC236}">
                <a16:creationId xmlns:a16="http://schemas.microsoft.com/office/drawing/2014/main" id="{C5695E41-DE9A-42CB-A10B-E654B51666CC}"/>
              </a:ext>
            </a:extLst>
          </p:cNvPr>
          <p:cNvCxnSpPr>
            <a:cxnSpLocks/>
          </p:cNvCxnSpPr>
          <p:nvPr/>
        </p:nvCxnSpPr>
        <p:spPr>
          <a:xfrm flipV="1">
            <a:off x="6096000" y="2762078"/>
            <a:ext cx="990595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79">
            <a:extLst>
              <a:ext uri="{FF2B5EF4-FFF2-40B4-BE49-F238E27FC236}">
                <a16:creationId xmlns:a16="http://schemas.microsoft.com/office/drawing/2014/main" id="{CB8E77A0-B760-4F09-8635-101B1F560677}"/>
              </a:ext>
            </a:extLst>
          </p:cNvPr>
          <p:cNvCxnSpPr/>
          <p:nvPr/>
        </p:nvCxnSpPr>
        <p:spPr>
          <a:xfrm>
            <a:off x="6076563" y="3290234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80">
            <a:extLst>
              <a:ext uri="{FF2B5EF4-FFF2-40B4-BE49-F238E27FC236}">
                <a16:creationId xmlns:a16="http://schemas.microsoft.com/office/drawing/2014/main" id="{2C6DABF0-ED51-442E-B827-5541F0B91157}"/>
              </a:ext>
            </a:extLst>
          </p:cNvPr>
          <p:cNvCxnSpPr/>
          <p:nvPr/>
        </p:nvCxnSpPr>
        <p:spPr>
          <a:xfrm flipH="1">
            <a:off x="5239031" y="3290233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id="{8FE93EDF-835D-49D5-9F88-69263830001D}"/>
              </a:ext>
            </a:extLst>
          </p:cNvPr>
          <p:cNvSpPr/>
          <p:nvPr/>
        </p:nvSpPr>
        <p:spPr>
          <a:xfrm>
            <a:off x="4383012" y="2319824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ed Rectangle 6">
            <a:extLst>
              <a:ext uri="{FF2B5EF4-FFF2-40B4-BE49-F238E27FC236}">
                <a16:creationId xmlns:a16="http://schemas.microsoft.com/office/drawing/2014/main" id="{E4FBE858-8A78-48A0-AD1A-F696EF57F338}"/>
              </a:ext>
            </a:extLst>
          </p:cNvPr>
          <p:cNvSpPr/>
          <p:nvPr/>
        </p:nvSpPr>
        <p:spPr>
          <a:xfrm>
            <a:off x="4545615" y="3886738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Teardrop 1">
            <a:extLst>
              <a:ext uri="{FF2B5EF4-FFF2-40B4-BE49-F238E27FC236}">
                <a16:creationId xmlns:a16="http://schemas.microsoft.com/office/drawing/2014/main" id="{1681F121-6FAB-42F9-8EB3-451C5710690A}"/>
              </a:ext>
            </a:extLst>
          </p:cNvPr>
          <p:cNvSpPr/>
          <p:nvPr/>
        </p:nvSpPr>
        <p:spPr>
          <a:xfrm rot="18805991">
            <a:off x="5918773" y="4614660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27">
            <a:extLst>
              <a:ext uri="{FF2B5EF4-FFF2-40B4-BE49-F238E27FC236}">
                <a16:creationId xmlns:a16="http://schemas.microsoft.com/office/drawing/2014/main" id="{EBAFBD68-7A1C-4204-968F-8F2D8F289C81}"/>
              </a:ext>
            </a:extLst>
          </p:cNvPr>
          <p:cNvSpPr/>
          <p:nvPr/>
        </p:nvSpPr>
        <p:spPr>
          <a:xfrm>
            <a:off x="7413997" y="2297257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ed Rectangle 7">
            <a:extLst>
              <a:ext uri="{FF2B5EF4-FFF2-40B4-BE49-F238E27FC236}">
                <a16:creationId xmlns:a16="http://schemas.microsoft.com/office/drawing/2014/main" id="{5337FA7B-BD5F-4492-905C-F5B3F3DA2659}"/>
              </a:ext>
            </a:extLst>
          </p:cNvPr>
          <p:cNvSpPr/>
          <p:nvPr/>
        </p:nvSpPr>
        <p:spPr>
          <a:xfrm>
            <a:off x="7272081" y="3870418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57">
            <a:extLst>
              <a:ext uri="{FF2B5EF4-FFF2-40B4-BE49-F238E27FC236}">
                <a16:creationId xmlns:a16="http://schemas.microsoft.com/office/drawing/2014/main" id="{FED4AF4D-51B7-49D6-99F4-62130DFBB56B}"/>
              </a:ext>
            </a:extLst>
          </p:cNvPr>
          <p:cNvSpPr/>
          <p:nvPr/>
        </p:nvSpPr>
        <p:spPr>
          <a:xfrm>
            <a:off x="5682046" y="2958563"/>
            <a:ext cx="785377" cy="7853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id="{D1BEADD8-68BE-4E29-8D71-B49B8A20E32F}"/>
              </a:ext>
            </a:extLst>
          </p:cNvPr>
          <p:cNvSpPr/>
          <p:nvPr/>
        </p:nvSpPr>
        <p:spPr>
          <a:xfrm>
            <a:off x="5808134" y="3202499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6C74DF4F-5B20-449E-AB2C-8DB19B3C840D}"/>
              </a:ext>
            </a:extLst>
          </p:cNvPr>
          <p:cNvGrpSpPr/>
          <p:nvPr/>
        </p:nvGrpSpPr>
        <p:grpSpPr>
          <a:xfrm>
            <a:off x="2646611" y="3663592"/>
            <a:ext cx="2652220" cy="1116574"/>
            <a:chOff x="6975883" y="3736778"/>
            <a:chExt cx="4594794" cy="11165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1A5B34-71AA-4550-A91A-8AC02227525D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7E3EA5-4BC7-429A-ACD9-BE53435B8908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E8C1841-1C18-4806-96B0-DAA9967A2DC5}"/>
              </a:ext>
            </a:extLst>
          </p:cNvPr>
          <p:cNvSpPr txBox="1">
            <a:spLocks/>
          </p:cNvSpPr>
          <p:nvPr/>
        </p:nvSpPr>
        <p:spPr>
          <a:xfrm>
            <a:off x="1678265" y="160192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428527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17A88A02-FFC4-4C8E-94B2-5903795817C1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BE306AD4-6EEF-45D4-935C-D1C01B90FE61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CA79B028-F8C0-47E4-81EF-DE55D268049C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1F7157FD-350B-40F5-A1CF-418F0C6350AD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8395BC4-B8D1-4DB5-B7B9-170ADD46603B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3D619C9-26B9-4D05-84CC-4C80A5A8349D}"/>
              </a:ext>
            </a:extLst>
          </p:cNvPr>
          <p:cNvGrpSpPr/>
          <p:nvPr/>
        </p:nvGrpSpPr>
        <p:grpSpPr>
          <a:xfrm>
            <a:off x="5250375" y="3591421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039DCC3E-F147-4D16-9E73-C62282D85951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8049249C-6875-4265-BFBA-C747D0403AE8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724BD4-0988-4901-B0F0-97BEACD25780}"/>
              </a:ext>
            </a:extLst>
          </p:cNvPr>
          <p:cNvSpPr txBox="1"/>
          <p:nvPr/>
        </p:nvSpPr>
        <p:spPr>
          <a:xfrm>
            <a:off x="5112445" y="1636045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76C8B-66A8-4359-878D-DDF2DDB5E569}"/>
              </a:ext>
            </a:extLst>
          </p:cNvPr>
          <p:cNvSpPr txBox="1"/>
          <p:nvPr/>
        </p:nvSpPr>
        <p:spPr>
          <a:xfrm>
            <a:off x="6086673" y="1645512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48496-611B-4A1A-956A-80B3C3704C37}"/>
              </a:ext>
            </a:extLst>
          </p:cNvPr>
          <p:cNvSpPr txBox="1"/>
          <p:nvPr/>
        </p:nvSpPr>
        <p:spPr>
          <a:xfrm>
            <a:off x="5103018" y="5181656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AB42A-1697-436D-8925-BB5E2160899F}"/>
              </a:ext>
            </a:extLst>
          </p:cNvPr>
          <p:cNvSpPr txBox="1"/>
          <p:nvPr/>
        </p:nvSpPr>
        <p:spPr>
          <a:xfrm>
            <a:off x="6077246" y="5181656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968BA330-AAF5-4F5F-913F-EB04CF00C21A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6D916-AE4B-4D1E-8964-5DFEF46BED6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987B58-01EE-4A0A-BA6F-9B124DBC138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E9A069EB-CF78-4FD8-B83D-989FFD6BD120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7C8139-88EF-4907-9AAA-26B9C6B3E82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5C5661-6A79-4203-8B69-9D46F4B425C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36E887BB-E994-46DB-B2C2-1EE2D6C24E7B}"/>
              </a:ext>
            </a:extLst>
          </p:cNvPr>
          <p:cNvGrpSpPr/>
          <p:nvPr/>
        </p:nvGrpSpPr>
        <p:grpSpPr>
          <a:xfrm>
            <a:off x="7854123" y="2141772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83CE5-36D0-47D0-9A0E-5BF621A7A24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4E2637-7CA8-42F6-996F-1AE5F85D77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434FB6D5-69E0-495C-9875-EAC5DB770E72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0C7B19-1FF4-4503-A0E9-485D4CA1035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698087-4027-4531-B992-ED276731229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4D5C898C-52F2-410F-A4AE-5F5F851E9C37}"/>
              </a:ext>
            </a:extLst>
          </p:cNvPr>
          <p:cNvSpPr/>
          <p:nvPr/>
        </p:nvSpPr>
        <p:spPr>
          <a:xfrm>
            <a:off x="4521777" y="4873985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45B07ECA-9145-4E8D-9F5E-A3B587546817}"/>
              </a:ext>
            </a:extLst>
          </p:cNvPr>
          <p:cNvSpPr/>
          <p:nvPr/>
        </p:nvSpPr>
        <p:spPr>
          <a:xfrm>
            <a:off x="7075021" y="255458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A16A3447-4790-4D81-A937-5F0CE8F9E7AE}"/>
              </a:ext>
            </a:extLst>
          </p:cNvPr>
          <p:cNvSpPr>
            <a:spLocks noChangeAspect="1"/>
          </p:cNvSpPr>
          <p:nvPr/>
        </p:nvSpPr>
        <p:spPr>
          <a:xfrm>
            <a:off x="4477219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F2B2D87-4B37-477A-9604-12597B47BF5A}"/>
              </a:ext>
            </a:extLst>
          </p:cNvPr>
          <p:cNvSpPr/>
          <p:nvPr/>
        </p:nvSpPr>
        <p:spPr>
          <a:xfrm rot="2700000">
            <a:off x="7226665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8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Chevron 6">
            <a:extLst>
              <a:ext uri="{FF2B5EF4-FFF2-40B4-BE49-F238E27FC236}">
                <a16:creationId xmlns:a16="http://schemas.microsoft.com/office/drawing/2014/main" id="{DA892E10-B57A-4162-B5B0-D3543B1670B6}"/>
              </a:ext>
            </a:extLst>
          </p:cNvPr>
          <p:cNvSpPr/>
          <p:nvPr/>
        </p:nvSpPr>
        <p:spPr>
          <a:xfrm>
            <a:off x="8918291" y="3457884"/>
            <a:ext cx="2160000" cy="685940"/>
          </a:xfrm>
          <a:prstGeom prst="chevron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670A8FA7-A398-4680-AD33-298189AA0BF3}"/>
              </a:ext>
            </a:extLst>
          </p:cNvPr>
          <p:cNvSpPr/>
          <p:nvPr/>
        </p:nvSpPr>
        <p:spPr>
          <a:xfrm>
            <a:off x="9593238" y="2084429"/>
            <a:ext cx="810106" cy="81010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AD6C9-E0FC-4EE4-91E4-795B92C82DD2}"/>
              </a:ext>
            </a:extLst>
          </p:cNvPr>
          <p:cNvSpPr txBox="1"/>
          <p:nvPr/>
        </p:nvSpPr>
        <p:spPr>
          <a:xfrm>
            <a:off x="9630166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BF932243-4685-458E-AC77-B93FF38CC187}"/>
              </a:ext>
            </a:extLst>
          </p:cNvPr>
          <p:cNvGrpSpPr/>
          <p:nvPr/>
        </p:nvGrpSpPr>
        <p:grpSpPr>
          <a:xfrm>
            <a:off x="9292377" y="4350624"/>
            <a:ext cx="1411829" cy="1292663"/>
            <a:chOff x="6210997" y="1433695"/>
            <a:chExt cx="1457348" cy="9196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17D84A-16BA-469A-A4B6-11C5CFA74B2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F8719-B67A-4DC5-BCCF-F08F439726C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1" name="Straight Connector 51">
            <a:extLst>
              <a:ext uri="{FF2B5EF4-FFF2-40B4-BE49-F238E27FC236}">
                <a16:creationId xmlns:a16="http://schemas.microsoft.com/office/drawing/2014/main" id="{8F3A0466-4316-4D66-A057-320F408B64A3}"/>
              </a:ext>
            </a:extLst>
          </p:cNvPr>
          <p:cNvCxnSpPr/>
          <p:nvPr/>
        </p:nvCxnSpPr>
        <p:spPr>
          <a:xfrm>
            <a:off x="9998291" y="2892403"/>
            <a:ext cx="0" cy="576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3">
            <a:extLst>
              <a:ext uri="{FF2B5EF4-FFF2-40B4-BE49-F238E27FC236}">
                <a16:creationId xmlns:a16="http://schemas.microsoft.com/office/drawing/2014/main" id="{5E26B8A8-E902-4D75-BA1E-BCE154405E96}"/>
              </a:ext>
            </a:extLst>
          </p:cNvPr>
          <p:cNvSpPr/>
          <p:nvPr/>
        </p:nvSpPr>
        <p:spPr>
          <a:xfrm>
            <a:off x="2883529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C01934FC-42D4-4356-980D-94FC7D16D797}"/>
              </a:ext>
            </a:extLst>
          </p:cNvPr>
          <p:cNvSpPr/>
          <p:nvPr/>
        </p:nvSpPr>
        <p:spPr>
          <a:xfrm>
            <a:off x="3558476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FB421-5FAA-4CA7-892C-811A9EA14D72}"/>
              </a:ext>
            </a:extLst>
          </p:cNvPr>
          <p:cNvSpPr txBox="1"/>
          <p:nvPr/>
        </p:nvSpPr>
        <p:spPr>
          <a:xfrm>
            <a:off x="3595404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30">
            <a:extLst>
              <a:ext uri="{FF2B5EF4-FFF2-40B4-BE49-F238E27FC236}">
                <a16:creationId xmlns:a16="http://schemas.microsoft.com/office/drawing/2014/main" id="{490FC6F5-78C0-4E79-8432-9F68C1A7F930}"/>
              </a:ext>
            </a:extLst>
          </p:cNvPr>
          <p:cNvGrpSpPr/>
          <p:nvPr/>
        </p:nvGrpSpPr>
        <p:grpSpPr>
          <a:xfrm>
            <a:off x="3257615" y="4350624"/>
            <a:ext cx="1411829" cy="1292663"/>
            <a:chOff x="6210997" y="1433695"/>
            <a:chExt cx="1457348" cy="9196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7F9D05-FFA4-4A80-980E-6268CF9E258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413104-369E-4734-9FBC-E3747FB801B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0A6658AB-A34B-45D6-BE30-4108A01942FF}"/>
              </a:ext>
            </a:extLst>
          </p:cNvPr>
          <p:cNvCxnSpPr/>
          <p:nvPr/>
        </p:nvCxnSpPr>
        <p:spPr>
          <a:xfrm>
            <a:off x="3963529" y="2892403"/>
            <a:ext cx="0" cy="576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hevron 5">
            <a:extLst>
              <a:ext uri="{FF2B5EF4-FFF2-40B4-BE49-F238E27FC236}">
                <a16:creationId xmlns:a16="http://schemas.microsoft.com/office/drawing/2014/main" id="{BA9801E3-8378-4478-863A-AD8878F9DCE0}"/>
              </a:ext>
            </a:extLst>
          </p:cNvPr>
          <p:cNvSpPr/>
          <p:nvPr/>
        </p:nvSpPr>
        <p:spPr>
          <a:xfrm>
            <a:off x="6906703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9F18372-7598-42B3-94DD-5224CCE106A4}"/>
              </a:ext>
            </a:extLst>
          </p:cNvPr>
          <p:cNvSpPr/>
          <p:nvPr/>
        </p:nvSpPr>
        <p:spPr>
          <a:xfrm>
            <a:off x="7581650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4F0DF-9AD3-491C-8198-6958CA11869C}"/>
              </a:ext>
            </a:extLst>
          </p:cNvPr>
          <p:cNvSpPr txBox="1"/>
          <p:nvPr/>
        </p:nvSpPr>
        <p:spPr>
          <a:xfrm>
            <a:off x="7618578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36">
            <a:extLst>
              <a:ext uri="{FF2B5EF4-FFF2-40B4-BE49-F238E27FC236}">
                <a16:creationId xmlns:a16="http://schemas.microsoft.com/office/drawing/2014/main" id="{040D7C48-C2FB-4B5D-ABDC-C57C31305231}"/>
              </a:ext>
            </a:extLst>
          </p:cNvPr>
          <p:cNvGrpSpPr/>
          <p:nvPr/>
        </p:nvGrpSpPr>
        <p:grpSpPr>
          <a:xfrm>
            <a:off x="7280789" y="4350624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F434CC-6B40-428C-B38B-53F0B7DF04A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77C019-041F-4ECF-84CD-A52F1AA318B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6" name="Straight Connector 50">
            <a:extLst>
              <a:ext uri="{FF2B5EF4-FFF2-40B4-BE49-F238E27FC236}">
                <a16:creationId xmlns:a16="http://schemas.microsoft.com/office/drawing/2014/main" id="{4B0586B5-5CD8-4474-9980-EEE03395C002}"/>
              </a:ext>
            </a:extLst>
          </p:cNvPr>
          <p:cNvCxnSpPr/>
          <p:nvPr/>
        </p:nvCxnSpPr>
        <p:spPr>
          <a:xfrm>
            <a:off x="7986703" y="2892403"/>
            <a:ext cx="0" cy="576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4">
            <a:extLst>
              <a:ext uri="{FF2B5EF4-FFF2-40B4-BE49-F238E27FC236}">
                <a16:creationId xmlns:a16="http://schemas.microsoft.com/office/drawing/2014/main" id="{7FBD6F41-9B12-41F5-BE5C-5408F4FBE020}"/>
              </a:ext>
            </a:extLst>
          </p:cNvPr>
          <p:cNvSpPr/>
          <p:nvPr/>
        </p:nvSpPr>
        <p:spPr>
          <a:xfrm>
            <a:off x="4895116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7F08FB03-B4ED-4197-8A1A-4A93917BEE18}"/>
              </a:ext>
            </a:extLst>
          </p:cNvPr>
          <p:cNvSpPr/>
          <p:nvPr/>
        </p:nvSpPr>
        <p:spPr>
          <a:xfrm>
            <a:off x="5570063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59B19-0090-46FC-9F5D-A0FE27A7161F}"/>
              </a:ext>
            </a:extLst>
          </p:cNvPr>
          <p:cNvSpPr txBox="1"/>
          <p:nvPr/>
        </p:nvSpPr>
        <p:spPr>
          <a:xfrm>
            <a:off x="5606991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id="{CB46B2EA-5C7D-47D7-9105-7015A1E84ACB}"/>
              </a:ext>
            </a:extLst>
          </p:cNvPr>
          <p:cNvGrpSpPr/>
          <p:nvPr/>
        </p:nvGrpSpPr>
        <p:grpSpPr>
          <a:xfrm>
            <a:off x="5269202" y="4350624"/>
            <a:ext cx="1411829" cy="1292663"/>
            <a:chOff x="6210997" y="1433695"/>
            <a:chExt cx="1457348" cy="9196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DFC823-C053-4473-B8C6-47C9280A123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2AE9F6-99A2-443E-BFEF-E07187F6930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Connector 49">
            <a:extLst>
              <a:ext uri="{FF2B5EF4-FFF2-40B4-BE49-F238E27FC236}">
                <a16:creationId xmlns:a16="http://schemas.microsoft.com/office/drawing/2014/main" id="{50D2A809-06D0-4F68-BEF6-C311512EC450}"/>
              </a:ext>
            </a:extLst>
          </p:cNvPr>
          <p:cNvCxnSpPr/>
          <p:nvPr/>
        </p:nvCxnSpPr>
        <p:spPr>
          <a:xfrm>
            <a:off x="5975116" y="2892403"/>
            <a:ext cx="0" cy="576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hevron 2">
            <a:extLst>
              <a:ext uri="{FF2B5EF4-FFF2-40B4-BE49-F238E27FC236}">
                <a16:creationId xmlns:a16="http://schemas.microsoft.com/office/drawing/2014/main" id="{B88FA207-A7AB-45B8-B517-908F1EAEA58C}"/>
              </a:ext>
            </a:extLst>
          </p:cNvPr>
          <p:cNvSpPr/>
          <p:nvPr/>
        </p:nvSpPr>
        <p:spPr>
          <a:xfrm>
            <a:off x="871942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6B864997-5C32-4DF5-AAE3-C82869F8B1EC}"/>
              </a:ext>
            </a:extLst>
          </p:cNvPr>
          <p:cNvSpPr/>
          <p:nvPr/>
        </p:nvSpPr>
        <p:spPr>
          <a:xfrm>
            <a:off x="1546889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D883FC1C-6A23-4B58-A085-027CF67E5FAB}"/>
              </a:ext>
            </a:extLst>
          </p:cNvPr>
          <p:cNvGrpSpPr/>
          <p:nvPr/>
        </p:nvGrpSpPr>
        <p:grpSpPr>
          <a:xfrm>
            <a:off x="1246028" y="4350624"/>
            <a:ext cx="1411829" cy="1292663"/>
            <a:chOff x="6210997" y="1433695"/>
            <a:chExt cx="1457348" cy="9196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549DBB-6E06-4CEC-BAA3-CDF68C0FC6D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9856D2-ED4F-4719-9B49-986DF78F122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DDD85FED-DF75-4871-AF67-564DB666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244" y="3616188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Straight Connector 47">
            <a:extLst>
              <a:ext uri="{FF2B5EF4-FFF2-40B4-BE49-F238E27FC236}">
                <a16:creationId xmlns:a16="http://schemas.microsoft.com/office/drawing/2014/main" id="{621525DB-2E76-444F-A334-790EB1970DF6}"/>
              </a:ext>
            </a:extLst>
          </p:cNvPr>
          <p:cNvCxnSpPr/>
          <p:nvPr/>
        </p:nvCxnSpPr>
        <p:spPr>
          <a:xfrm>
            <a:off x="1951942" y="2881884"/>
            <a:ext cx="0" cy="576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BFC8310B-8DA2-4CB3-96F2-D2690444B82D}"/>
              </a:ext>
            </a:extLst>
          </p:cNvPr>
          <p:cNvSpPr/>
          <p:nvPr/>
        </p:nvSpPr>
        <p:spPr>
          <a:xfrm>
            <a:off x="3792643" y="237017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53CDF40D-370F-4FAC-B390-F2D469DBCEFC}"/>
              </a:ext>
            </a:extLst>
          </p:cNvPr>
          <p:cNvSpPr/>
          <p:nvPr/>
        </p:nvSpPr>
        <p:spPr>
          <a:xfrm rot="2700000">
            <a:off x="1818902" y="225101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5908791-8C33-4765-AB75-AEE29D40E4A7}"/>
              </a:ext>
            </a:extLst>
          </p:cNvPr>
          <p:cNvSpPr/>
          <p:nvPr/>
        </p:nvSpPr>
        <p:spPr>
          <a:xfrm flipH="1">
            <a:off x="5779274" y="232358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38227F7E-28C1-44BF-8D7F-428C88E00735}"/>
              </a:ext>
            </a:extLst>
          </p:cNvPr>
          <p:cNvSpPr/>
          <p:nvPr/>
        </p:nvSpPr>
        <p:spPr>
          <a:xfrm>
            <a:off x="9784572" y="229811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BE1A3611-E6C0-4F4E-865D-814901696FFF}"/>
              </a:ext>
            </a:extLst>
          </p:cNvPr>
          <p:cNvSpPr>
            <a:spLocks noChangeAspect="1"/>
          </p:cNvSpPr>
          <p:nvPr/>
        </p:nvSpPr>
        <p:spPr>
          <a:xfrm>
            <a:off x="7788457" y="2285801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9AD3094-DAC5-4417-927C-1673B85FB10C}"/>
              </a:ext>
            </a:extLst>
          </p:cNvPr>
          <p:cNvGrpSpPr/>
          <p:nvPr/>
        </p:nvGrpSpPr>
        <p:grpSpPr>
          <a:xfrm>
            <a:off x="9208982" y="3468699"/>
            <a:ext cx="2006603" cy="896255"/>
            <a:chOff x="6683638" y="3478363"/>
            <a:chExt cx="1773386" cy="792088"/>
          </a:xfrm>
          <a:solidFill>
            <a:schemeClr val="accent3"/>
          </a:solidFill>
        </p:grpSpPr>
        <p:sp>
          <p:nvSpPr>
            <p:cNvPr id="31" name="Chevron 7">
              <a:extLst>
                <a:ext uri="{FF2B5EF4-FFF2-40B4-BE49-F238E27FC236}">
                  <a16:creationId xmlns:a16="http://schemas.microsoft.com/office/drawing/2014/main" id="{1B936EC3-C5D2-43A9-844B-F4D56895459B}"/>
                </a:ext>
              </a:extLst>
            </p:cNvPr>
            <p:cNvSpPr/>
            <p:nvPr/>
          </p:nvSpPr>
          <p:spPr>
            <a:xfrm rot="10800000">
              <a:off x="6683638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9">
              <a:extLst>
                <a:ext uri="{FF2B5EF4-FFF2-40B4-BE49-F238E27FC236}">
                  <a16:creationId xmlns:a16="http://schemas.microsoft.com/office/drawing/2014/main" id="{FC43A6AD-8B4A-424C-BCC7-AE9D31040EB7}"/>
                </a:ext>
              </a:extLst>
            </p:cNvPr>
            <p:cNvSpPr/>
            <p:nvPr/>
          </p:nvSpPr>
          <p:spPr>
            <a:xfrm rot="10800000">
              <a:off x="7880960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672EA60-E04D-4305-A66F-A1E64E4577BA}"/>
              </a:ext>
            </a:extLst>
          </p:cNvPr>
          <p:cNvGrpSpPr/>
          <p:nvPr/>
        </p:nvGrpSpPr>
        <p:grpSpPr>
          <a:xfrm>
            <a:off x="8684442" y="3976294"/>
            <a:ext cx="896255" cy="2014965"/>
            <a:chOff x="6220062" y="3926963"/>
            <a:chExt cx="792088" cy="1780776"/>
          </a:xfrm>
          <a:solidFill>
            <a:schemeClr val="accent2"/>
          </a:solidFill>
        </p:grpSpPr>
        <p:sp>
          <p:nvSpPr>
            <p:cNvPr id="34" name="Chevron 8">
              <a:extLst>
                <a:ext uri="{FF2B5EF4-FFF2-40B4-BE49-F238E27FC236}">
                  <a16:creationId xmlns:a16="http://schemas.microsoft.com/office/drawing/2014/main" id="{8D557217-512E-4A63-A4A7-9AAD0F6899ED}"/>
                </a:ext>
              </a:extLst>
            </p:cNvPr>
            <p:cNvSpPr/>
            <p:nvPr/>
          </p:nvSpPr>
          <p:spPr>
            <a:xfrm rot="16200000">
              <a:off x="5869734" y="4277291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10">
              <a:extLst>
                <a:ext uri="{FF2B5EF4-FFF2-40B4-BE49-F238E27FC236}">
                  <a16:creationId xmlns:a16="http://schemas.microsoft.com/office/drawing/2014/main" id="{95B0CB9B-20FB-459A-BE2F-E3CCCFC82BE8}"/>
                </a:ext>
              </a:extLst>
            </p:cNvPr>
            <p:cNvSpPr/>
            <p:nvPr/>
          </p:nvSpPr>
          <p:spPr>
            <a:xfrm rot="16200000">
              <a:off x="6328074" y="50236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DC554CB-C399-430A-A3BA-A62454EA7A8F}"/>
              </a:ext>
            </a:extLst>
          </p:cNvPr>
          <p:cNvGrpSpPr/>
          <p:nvPr/>
        </p:nvGrpSpPr>
        <p:grpSpPr>
          <a:xfrm>
            <a:off x="7060221" y="3468699"/>
            <a:ext cx="1996530" cy="896255"/>
            <a:chOff x="4784616" y="3478363"/>
            <a:chExt cx="1764484" cy="792088"/>
          </a:xfrm>
          <a:solidFill>
            <a:schemeClr val="accent1"/>
          </a:solidFill>
        </p:grpSpPr>
        <p:sp>
          <p:nvSpPr>
            <p:cNvPr id="37" name="Chevron 5">
              <a:extLst>
                <a:ext uri="{FF2B5EF4-FFF2-40B4-BE49-F238E27FC236}">
                  <a16:creationId xmlns:a16="http://schemas.microsoft.com/office/drawing/2014/main" id="{3E7BD89C-E4B8-498B-95C1-6338B2705FB4}"/>
                </a:ext>
              </a:extLst>
            </p:cNvPr>
            <p:cNvSpPr/>
            <p:nvPr/>
          </p:nvSpPr>
          <p:spPr>
            <a:xfrm>
              <a:off x="5056356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Chevron 11">
              <a:extLst>
                <a:ext uri="{FF2B5EF4-FFF2-40B4-BE49-F238E27FC236}">
                  <a16:creationId xmlns:a16="http://schemas.microsoft.com/office/drawing/2014/main" id="{BEDC1110-39F4-4D79-8BA3-8067405C2025}"/>
                </a:ext>
              </a:extLst>
            </p:cNvPr>
            <p:cNvSpPr/>
            <p:nvPr/>
          </p:nvSpPr>
          <p:spPr>
            <a:xfrm>
              <a:off x="4784616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3E58F9F-54FB-4B14-925A-781BB0E08A02}"/>
              </a:ext>
            </a:extLst>
          </p:cNvPr>
          <p:cNvGrpSpPr/>
          <p:nvPr/>
        </p:nvGrpSpPr>
        <p:grpSpPr>
          <a:xfrm>
            <a:off x="8684442" y="1853594"/>
            <a:ext cx="896255" cy="2014965"/>
            <a:chOff x="6220062" y="2050973"/>
            <a:chExt cx="792088" cy="1780776"/>
          </a:xfrm>
          <a:solidFill>
            <a:schemeClr val="accent4"/>
          </a:solidFill>
        </p:grpSpPr>
        <p:sp>
          <p:nvSpPr>
            <p:cNvPr id="40" name="Chevron 6">
              <a:extLst>
                <a:ext uri="{FF2B5EF4-FFF2-40B4-BE49-F238E27FC236}">
                  <a16:creationId xmlns:a16="http://schemas.microsoft.com/office/drawing/2014/main" id="{83051FC1-12B1-4B27-A6A2-B45F68A283E7}"/>
                </a:ext>
              </a:extLst>
            </p:cNvPr>
            <p:cNvSpPr/>
            <p:nvPr/>
          </p:nvSpPr>
          <p:spPr>
            <a:xfrm rot="5400000">
              <a:off x="5869734" y="268933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Chevron 12">
              <a:extLst>
                <a:ext uri="{FF2B5EF4-FFF2-40B4-BE49-F238E27FC236}">
                  <a16:creationId xmlns:a16="http://schemas.microsoft.com/office/drawing/2014/main" id="{BA0D8CBA-5419-46E0-A6CE-556FEA551D45}"/>
                </a:ext>
              </a:extLst>
            </p:cNvPr>
            <p:cNvSpPr/>
            <p:nvPr/>
          </p:nvSpPr>
          <p:spPr>
            <a:xfrm rot="5400000">
              <a:off x="6328074" y="1942961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13">
            <a:extLst>
              <a:ext uri="{FF2B5EF4-FFF2-40B4-BE49-F238E27FC236}">
                <a16:creationId xmlns:a16="http://schemas.microsoft.com/office/drawing/2014/main" id="{DD64D174-3312-46A3-8ABE-359D750181FA}"/>
              </a:ext>
            </a:extLst>
          </p:cNvPr>
          <p:cNvSpPr/>
          <p:nvPr/>
        </p:nvSpPr>
        <p:spPr>
          <a:xfrm>
            <a:off x="8771519" y="2700867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34A7FF29-F842-4305-8DD4-E4D82EFBD65D}"/>
              </a:ext>
            </a:extLst>
          </p:cNvPr>
          <p:cNvSpPr/>
          <p:nvPr/>
        </p:nvSpPr>
        <p:spPr>
          <a:xfrm>
            <a:off x="7851174" y="3604124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287BAA3C-EF55-434A-9049-E7CF157E4636}"/>
              </a:ext>
            </a:extLst>
          </p:cNvPr>
          <p:cNvSpPr/>
          <p:nvPr/>
        </p:nvSpPr>
        <p:spPr>
          <a:xfrm>
            <a:off x="9692458" y="3604124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3D9E8D97-6068-4CBE-9711-05EFAB09B1FE}"/>
              </a:ext>
            </a:extLst>
          </p:cNvPr>
          <p:cNvSpPr/>
          <p:nvPr/>
        </p:nvSpPr>
        <p:spPr>
          <a:xfrm>
            <a:off x="8771519" y="449765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6C9F7-383A-4F61-A369-5B617BC896A7}"/>
              </a:ext>
            </a:extLst>
          </p:cNvPr>
          <p:cNvSpPr txBox="1"/>
          <p:nvPr/>
        </p:nvSpPr>
        <p:spPr>
          <a:xfrm>
            <a:off x="850213" y="1880637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EEECAD-9F76-4682-8914-15DE33DFBE3A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48" name="Chevron 25">
            <a:extLst>
              <a:ext uri="{FF2B5EF4-FFF2-40B4-BE49-F238E27FC236}">
                <a16:creationId xmlns:a16="http://schemas.microsoft.com/office/drawing/2014/main" id="{8C946910-8917-42EC-9744-5DB0E43697D0}"/>
              </a:ext>
            </a:extLst>
          </p:cNvPr>
          <p:cNvSpPr/>
          <p:nvPr/>
        </p:nvSpPr>
        <p:spPr>
          <a:xfrm>
            <a:off x="2474703" y="1920773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6F89FA-9C2A-4B8C-A006-DE1B0A2E3DFB}"/>
              </a:ext>
            </a:extLst>
          </p:cNvPr>
          <p:cNvSpPr txBox="1"/>
          <p:nvPr/>
        </p:nvSpPr>
        <p:spPr>
          <a:xfrm>
            <a:off x="850213" y="3088757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032740-4247-4D2D-B208-CE17BBDC423A}"/>
              </a:ext>
            </a:extLst>
          </p:cNvPr>
          <p:cNvSpPr txBox="1"/>
          <p:nvPr/>
        </p:nvSpPr>
        <p:spPr>
          <a:xfrm>
            <a:off x="2859287" y="2993069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1" name="Chevron 26">
            <a:extLst>
              <a:ext uri="{FF2B5EF4-FFF2-40B4-BE49-F238E27FC236}">
                <a16:creationId xmlns:a16="http://schemas.microsoft.com/office/drawing/2014/main" id="{46B1BD2D-B490-4A9A-8661-7E40A01B31A2}"/>
              </a:ext>
            </a:extLst>
          </p:cNvPr>
          <p:cNvSpPr/>
          <p:nvPr/>
        </p:nvSpPr>
        <p:spPr>
          <a:xfrm>
            <a:off x="2480645" y="312747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00E425-44F2-4457-9FF8-DD2325A63862}"/>
              </a:ext>
            </a:extLst>
          </p:cNvPr>
          <p:cNvSpPr txBox="1"/>
          <p:nvPr/>
        </p:nvSpPr>
        <p:spPr>
          <a:xfrm>
            <a:off x="850213" y="429687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632585-57CB-45A4-A0F1-C21368FDB92E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4" name="Chevron 27">
            <a:extLst>
              <a:ext uri="{FF2B5EF4-FFF2-40B4-BE49-F238E27FC236}">
                <a16:creationId xmlns:a16="http://schemas.microsoft.com/office/drawing/2014/main" id="{C2B46BDD-122B-4FAE-B09F-F5DF6175B0B9}"/>
              </a:ext>
            </a:extLst>
          </p:cNvPr>
          <p:cNvSpPr/>
          <p:nvPr/>
        </p:nvSpPr>
        <p:spPr>
          <a:xfrm>
            <a:off x="2486587" y="4334175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AB6A6D-93C8-47C2-9889-AE12981FCD17}"/>
              </a:ext>
            </a:extLst>
          </p:cNvPr>
          <p:cNvSpPr txBox="1"/>
          <p:nvPr/>
        </p:nvSpPr>
        <p:spPr>
          <a:xfrm>
            <a:off x="850213" y="5500741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6711CA-38D2-4DB9-A0C1-F9C6A7E61F0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7" name="Chevron 28">
            <a:extLst>
              <a:ext uri="{FF2B5EF4-FFF2-40B4-BE49-F238E27FC236}">
                <a16:creationId xmlns:a16="http://schemas.microsoft.com/office/drawing/2014/main" id="{71D1F768-C6D1-4B47-A08C-E327180A76EC}"/>
              </a:ext>
            </a:extLst>
          </p:cNvPr>
          <p:cNvSpPr/>
          <p:nvPr/>
        </p:nvSpPr>
        <p:spPr>
          <a:xfrm>
            <a:off x="2492529" y="5540877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68" y="269852"/>
            <a:ext cx="10849205" cy="710877"/>
          </a:xfrm>
        </p:spPr>
        <p:txBody>
          <a:bodyPr/>
          <a:lstStyle/>
          <a:p>
            <a:pPr algn="l"/>
            <a:r>
              <a:rPr lang="en-US" altLang="ko-KR" dirty="0">
                <a:latin typeface="+mj-lt"/>
              </a:rPr>
              <a:t>Portfolio Presentation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1084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94788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217741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523B1E-D9A8-489D-9946-601EE1EECE56}"/>
              </a:ext>
            </a:extLst>
          </p:cNvPr>
          <p:cNvSpPr txBox="1"/>
          <p:nvPr/>
        </p:nvSpPr>
        <p:spPr>
          <a:xfrm>
            <a:off x="8164060" y="410660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60A96-6CA2-4DC7-8866-81D0A5579351}"/>
              </a:ext>
            </a:extLst>
          </p:cNvPr>
          <p:cNvSpPr txBox="1"/>
          <p:nvPr/>
        </p:nvSpPr>
        <p:spPr>
          <a:xfrm>
            <a:off x="2830830" y="410660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E43EF-58DD-49C6-8459-A665F2F20760}"/>
              </a:ext>
            </a:extLst>
          </p:cNvPr>
          <p:cNvSpPr txBox="1"/>
          <p:nvPr/>
        </p:nvSpPr>
        <p:spPr>
          <a:xfrm>
            <a:off x="2830830" y="17482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4E161-C556-476A-9D85-2D896F6343B3}"/>
              </a:ext>
            </a:extLst>
          </p:cNvPr>
          <p:cNvSpPr txBox="1"/>
          <p:nvPr/>
        </p:nvSpPr>
        <p:spPr>
          <a:xfrm>
            <a:off x="8164060" y="174824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7B2717E0-D445-4560-8B94-353D8F64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0954"/>
              </p:ext>
            </p:extLst>
          </p:nvPr>
        </p:nvGraphicFramePr>
        <p:xfrm>
          <a:off x="6466300" y="447711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14">
            <a:extLst>
              <a:ext uri="{FF2B5EF4-FFF2-40B4-BE49-F238E27FC236}">
                <a16:creationId xmlns:a16="http://schemas.microsoft.com/office/drawing/2014/main" id="{9D43AAD1-F61B-4655-ADEC-D32AA3340087}"/>
              </a:ext>
            </a:extLst>
          </p:cNvPr>
          <p:cNvGrpSpPr/>
          <p:nvPr/>
        </p:nvGrpSpPr>
        <p:grpSpPr>
          <a:xfrm>
            <a:off x="2830830" y="2266227"/>
            <a:ext cx="3265170" cy="1232690"/>
            <a:chOff x="803640" y="3362835"/>
            <a:chExt cx="2059657" cy="12326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72027B-F891-4675-900C-4D3B8840ED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1230D8-2151-458C-92D2-F4581F2211E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859B72F0-BB7E-488A-9A3F-41711376578B}"/>
              </a:ext>
            </a:extLst>
          </p:cNvPr>
          <p:cNvGrpSpPr/>
          <p:nvPr/>
        </p:nvGrpSpPr>
        <p:grpSpPr>
          <a:xfrm>
            <a:off x="8164060" y="2266227"/>
            <a:ext cx="3265170" cy="1232690"/>
            <a:chOff x="803640" y="3362835"/>
            <a:chExt cx="2059657" cy="12326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8A5774-47FD-4FC4-B711-9729BFE61C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A48732-E3B6-4082-9ED2-C7D66445377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D4C7A3AF-9D6D-410A-B0C8-E1BE95E64A11}"/>
              </a:ext>
            </a:extLst>
          </p:cNvPr>
          <p:cNvGrpSpPr/>
          <p:nvPr/>
        </p:nvGrpSpPr>
        <p:grpSpPr>
          <a:xfrm>
            <a:off x="2830830" y="4620014"/>
            <a:ext cx="3265170" cy="1232690"/>
            <a:chOff x="803640" y="3362835"/>
            <a:chExt cx="2059657" cy="123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3D1176-8F3F-4201-9130-D020156772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2C29A-6360-4CDC-AE53-D1E5FD561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6F51A82A-8823-4D0D-86AD-B001CEC1E24E}"/>
              </a:ext>
            </a:extLst>
          </p:cNvPr>
          <p:cNvGrpSpPr/>
          <p:nvPr/>
        </p:nvGrpSpPr>
        <p:grpSpPr>
          <a:xfrm>
            <a:off x="8164060" y="4620014"/>
            <a:ext cx="3265170" cy="1232690"/>
            <a:chOff x="803640" y="3362835"/>
            <a:chExt cx="2059657" cy="12326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172C57-896A-4C77-9D76-EF151A7B632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76C576-BA72-4687-978C-EAFB289CF11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2" name="Chart 5">
            <a:extLst>
              <a:ext uri="{FF2B5EF4-FFF2-40B4-BE49-F238E27FC236}">
                <a16:creationId xmlns:a16="http://schemas.microsoft.com/office/drawing/2014/main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386527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:a16="http://schemas.microsoft.com/office/drawing/2014/main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662617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244340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:a16="http://schemas.microsoft.com/office/drawing/2014/main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304155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81013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:a16="http://schemas.microsoft.com/office/drawing/2014/main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204928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77250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91589" y="461556"/>
            <a:ext cx="11747863" cy="71990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54D0A5FC-AD7E-4BA4-AD05-957442900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32530"/>
              </p:ext>
            </p:extLst>
          </p:nvPr>
        </p:nvGraphicFramePr>
        <p:xfrm>
          <a:off x="3666680" y="2035192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1C615242-2B48-4406-8E4A-768FBC1C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63662"/>
              </p:ext>
            </p:extLst>
          </p:nvPr>
        </p:nvGraphicFramePr>
        <p:xfrm>
          <a:off x="6378395" y="2035192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C87028B8-8C00-456B-AB74-96309C64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27764"/>
              </p:ext>
            </p:extLst>
          </p:nvPr>
        </p:nvGraphicFramePr>
        <p:xfrm>
          <a:off x="9090110" y="2035192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Rectangle 5">
            <a:extLst>
              <a:ext uri="{FF2B5EF4-FFF2-40B4-BE49-F238E27FC236}">
                <a16:creationId xmlns:a16="http://schemas.microsoft.com/office/drawing/2014/main" id="{382A0DB6-CA60-45ED-A74C-628FAB95AAF8}"/>
              </a:ext>
            </a:extLst>
          </p:cNvPr>
          <p:cNvSpPr/>
          <p:nvPr/>
        </p:nvSpPr>
        <p:spPr>
          <a:xfrm>
            <a:off x="4435033" y="173616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FA8FEE5-2D48-448C-8E25-DE1FB89CBD57}"/>
              </a:ext>
            </a:extLst>
          </p:cNvPr>
          <p:cNvSpPr/>
          <p:nvPr/>
        </p:nvSpPr>
        <p:spPr>
          <a:xfrm>
            <a:off x="7146748" y="173616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36760C8-F71E-4EF7-B219-3E55EE8AD580}"/>
              </a:ext>
            </a:extLst>
          </p:cNvPr>
          <p:cNvSpPr/>
          <p:nvPr/>
        </p:nvSpPr>
        <p:spPr>
          <a:xfrm>
            <a:off x="9858463" y="173616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A2656B48-19E4-4CAE-9F51-D399726DC791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8570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9163703-8088-4C19-AD5B-363A4C48C0F1}"/>
              </a:ext>
            </a:extLst>
          </p:cNvPr>
          <p:cNvSpPr/>
          <p:nvPr/>
        </p:nvSpPr>
        <p:spPr>
          <a:xfrm>
            <a:off x="9955926" y="189457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BF6078F9-EE18-4D1F-B5AC-2F34667DC70D}"/>
              </a:ext>
            </a:extLst>
          </p:cNvPr>
          <p:cNvSpPr>
            <a:spLocks noChangeAspect="1"/>
          </p:cNvSpPr>
          <p:nvPr/>
        </p:nvSpPr>
        <p:spPr>
          <a:xfrm>
            <a:off x="7257847" y="184264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EA711-FFFA-4360-92E6-3CFC96415200}"/>
              </a:ext>
            </a:extLst>
          </p:cNvPr>
          <p:cNvSpPr txBox="1"/>
          <p:nvPr/>
        </p:nvSpPr>
        <p:spPr>
          <a:xfrm>
            <a:off x="657059" y="2146741"/>
            <a:ext cx="2730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A3E29-3B52-446A-9AEB-EE7C45B63E79}"/>
              </a:ext>
            </a:extLst>
          </p:cNvPr>
          <p:cNvSpPr txBox="1"/>
          <p:nvPr/>
        </p:nvSpPr>
        <p:spPr>
          <a:xfrm>
            <a:off x="657059" y="1630379"/>
            <a:ext cx="273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63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0">
            <a:extLst>
              <a:ext uri="{FF2B5EF4-FFF2-40B4-BE49-F238E27FC236}">
                <a16:creationId xmlns:a16="http://schemas.microsoft.com/office/drawing/2014/main" id="{26E4A629-2D77-415B-A126-2A089613B404}"/>
              </a:ext>
            </a:extLst>
          </p:cNvPr>
          <p:cNvSpPr/>
          <p:nvPr/>
        </p:nvSpPr>
        <p:spPr>
          <a:xfrm>
            <a:off x="5389481" y="4539459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479EAA25-942F-491F-8AA8-C5E814380B12}"/>
              </a:ext>
            </a:extLst>
          </p:cNvPr>
          <p:cNvSpPr/>
          <p:nvPr/>
        </p:nvSpPr>
        <p:spPr>
          <a:xfrm>
            <a:off x="5389481" y="3692610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F8FD521D-8B47-4CC3-AA07-5748F4116CA5}"/>
              </a:ext>
            </a:extLst>
          </p:cNvPr>
          <p:cNvCxnSpPr/>
          <p:nvPr/>
        </p:nvCxnSpPr>
        <p:spPr>
          <a:xfrm>
            <a:off x="6494348" y="4010271"/>
            <a:ext cx="114414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5">
            <a:extLst>
              <a:ext uri="{FF2B5EF4-FFF2-40B4-BE49-F238E27FC236}">
                <a16:creationId xmlns:a16="http://schemas.microsoft.com/office/drawing/2014/main" id="{9E9686CD-3C43-4779-859D-0FCDCCC80902}"/>
              </a:ext>
            </a:extLst>
          </p:cNvPr>
          <p:cNvCxnSpPr/>
          <p:nvPr/>
        </p:nvCxnSpPr>
        <p:spPr>
          <a:xfrm>
            <a:off x="6494348" y="4879700"/>
            <a:ext cx="114414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50F28A5-1694-49A6-9F81-101369114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4B30AB5-84D2-40C3-9AF5-40FEE409AF4E}"/>
              </a:ext>
            </a:extLst>
          </p:cNvPr>
          <p:cNvSpPr/>
          <p:nvPr/>
        </p:nvSpPr>
        <p:spPr>
          <a:xfrm>
            <a:off x="8059470" y="3695572"/>
            <a:ext cx="35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A04D78-6FBE-477B-9741-99485BCAC1B4}"/>
              </a:ext>
            </a:extLst>
          </p:cNvPr>
          <p:cNvSpPr/>
          <p:nvPr/>
        </p:nvSpPr>
        <p:spPr>
          <a:xfrm>
            <a:off x="8059470" y="4550143"/>
            <a:ext cx="35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6F0D236-CC1A-4CF6-9D15-B3B847F4FEC0}"/>
              </a:ext>
            </a:extLst>
          </p:cNvPr>
          <p:cNvSpPr/>
          <p:nvPr/>
        </p:nvSpPr>
        <p:spPr>
          <a:xfrm>
            <a:off x="8059470" y="2330099"/>
            <a:ext cx="3572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C0FD594-A9C1-4C11-9D27-F095CD94F275}"/>
              </a:ext>
            </a:extLst>
          </p:cNvPr>
          <p:cNvSpPr/>
          <p:nvPr/>
        </p:nvSpPr>
        <p:spPr>
          <a:xfrm>
            <a:off x="5315418" y="2373755"/>
            <a:ext cx="2323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Content  Here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BBF38586-C9F9-4667-9DC5-603506EAAE42}"/>
              </a:ext>
            </a:extLst>
          </p:cNvPr>
          <p:cNvSpPr/>
          <p:nvPr/>
        </p:nvSpPr>
        <p:spPr>
          <a:xfrm>
            <a:off x="5554214" y="4741708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1C945948-A0EB-44BD-A655-B207EA9EB32B}"/>
              </a:ext>
            </a:extLst>
          </p:cNvPr>
          <p:cNvSpPr/>
          <p:nvPr/>
        </p:nvSpPr>
        <p:spPr>
          <a:xfrm>
            <a:off x="5544990" y="3919014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08014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3">
            <a:extLst>
              <a:ext uri="{FF2B5EF4-FFF2-40B4-BE49-F238E27FC236}">
                <a16:creationId xmlns:a16="http://schemas.microsoft.com/office/drawing/2014/main" id="{86C531F8-6AF0-4D12-9D4B-6EA885F19723}"/>
              </a:ext>
            </a:extLst>
          </p:cNvPr>
          <p:cNvGrpSpPr/>
          <p:nvPr/>
        </p:nvGrpSpPr>
        <p:grpSpPr>
          <a:xfrm rot="3510818">
            <a:off x="2870953" y="2023271"/>
            <a:ext cx="2230148" cy="4276991"/>
            <a:chOff x="1346080" y="1679019"/>
            <a:chExt cx="2230148" cy="4276991"/>
          </a:xfrm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5EBE1533-0ABF-460B-BE41-22CC911C7FBA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id="{AD85B329-CB61-4083-B00E-05D185DAA590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Trapezoid 18">
              <a:extLst>
                <a:ext uri="{FF2B5EF4-FFF2-40B4-BE49-F238E27FC236}">
                  <a16:creationId xmlns:a16="http://schemas.microsoft.com/office/drawing/2014/main" id="{995491F7-4EEB-4267-B8FF-B28ADA1A4CBD}"/>
                </a:ext>
              </a:extLst>
            </p:cNvPr>
            <p:cNvSpPr/>
            <p:nvPr/>
          </p:nvSpPr>
          <p:spPr>
            <a:xfrm rot="10800000">
              <a:off x="2181508" y="2446187"/>
              <a:ext cx="561625" cy="1287278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59012" y="1372360"/>
                    <a:pt x="211131" y="1397337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7">
            <a:extLst>
              <a:ext uri="{FF2B5EF4-FFF2-40B4-BE49-F238E27FC236}">
                <a16:creationId xmlns:a16="http://schemas.microsoft.com/office/drawing/2014/main" id="{D4B0EABC-3955-4B13-948E-E9DC6AF81150}"/>
              </a:ext>
            </a:extLst>
          </p:cNvPr>
          <p:cNvGrpSpPr/>
          <p:nvPr/>
        </p:nvGrpSpPr>
        <p:grpSpPr>
          <a:xfrm rot="14310818">
            <a:off x="7120257" y="1519215"/>
            <a:ext cx="2230148" cy="4276991"/>
            <a:chOff x="1346080" y="1679019"/>
            <a:chExt cx="2230148" cy="4276991"/>
          </a:xfrm>
          <a:solidFill>
            <a:schemeClr val="accent1"/>
          </a:solidFill>
        </p:grpSpPr>
        <p:sp>
          <p:nvSpPr>
            <p:cNvPr id="49" name="Oval 8">
              <a:extLst>
                <a:ext uri="{FF2B5EF4-FFF2-40B4-BE49-F238E27FC236}">
                  <a16:creationId xmlns:a16="http://schemas.microsoft.com/office/drawing/2014/main" id="{52266194-18F9-4385-82EB-5B0305C05724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id="{BF137EED-ED60-430A-8540-82E88E79ABEA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Trapezoid 18">
              <a:extLst>
                <a:ext uri="{FF2B5EF4-FFF2-40B4-BE49-F238E27FC236}">
                  <a16:creationId xmlns:a16="http://schemas.microsoft.com/office/drawing/2014/main" id="{A6A36379-AB8C-4719-8874-287EE7B9BB21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68573E9-BA7A-414A-B65F-D49FA045A1F2}"/>
              </a:ext>
            </a:extLst>
          </p:cNvPr>
          <p:cNvSpPr txBox="1"/>
          <p:nvPr/>
        </p:nvSpPr>
        <p:spPr>
          <a:xfrm>
            <a:off x="5281506" y="2926810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FB8310-5D34-4043-9242-9EF0FF933768}"/>
              </a:ext>
            </a:extLst>
          </p:cNvPr>
          <p:cNvSpPr txBox="1"/>
          <p:nvPr/>
        </p:nvSpPr>
        <p:spPr>
          <a:xfrm>
            <a:off x="6580916" y="4243383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F7C21025-1BC1-4F95-9F7E-2FCE0BD372AB}"/>
              </a:ext>
            </a:extLst>
          </p:cNvPr>
          <p:cNvGrpSpPr/>
          <p:nvPr/>
        </p:nvGrpSpPr>
        <p:grpSpPr>
          <a:xfrm>
            <a:off x="7956700" y="2790831"/>
            <a:ext cx="2306303" cy="1084161"/>
            <a:chOff x="200945" y="4307149"/>
            <a:chExt cx="3298762" cy="10841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C4C599-5842-45C5-A27D-3A6705487F04}"/>
                </a:ext>
              </a:extLst>
            </p:cNvPr>
            <p:cNvSpPr txBox="1"/>
            <p:nvPr/>
          </p:nvSpPr>
          <p:spPr>
            <a:xfrm>
              <a:off x="245430" y="4560313"/>
              <a:ext cx="3251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09FD89-5A70-4118-9DF6-82FBD469700F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16">
            <a:extLst>
              <a:ext uri="{FF2B5EF4-FFF2-40B4-BE49-F238E27FC236}">
                <a16:creationId xmlns:a16="http://schemas.microsoft.com/office/drawing/2014/main" id="{947FC19D-ABC3-49A8-8030-B385687B2C3A}"/>
              </a:ext>
            </a:extLst>
          </p:cNvPr>
          <p:cNvGrpSpPr/>
          <p:nvPr/>
        </p:nvGrpSpPr>
        <p:grpSpPr>
          <a:xfrm>
            <a:off x="1960737" y="4443462"/>
            <a:ext cx="2306303" cy="1084161"/>
            <a:chOff x="200945" y="4307149"/>
            <a:chExt cx="3298762" cy="108416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93E8B50-5071-4307-B6B8-9D65FD78290C}"/>
                </a:ext>
              </a:extLst>
            </p:cNvPr>
            <p:cNvSpPr txBox="1"/>
            <p:nvPr/>
          </p:nvSpPr>
          <p:spPr>
            <a:xfrm>
              <a:off x="245430" y="4560313"/>
              <a:ext cx="3251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C15EAA-3942-448A-BF37-7565382850D4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21">
            <a:extLst>
              <a:ext uri="{FF2B5EF4-FFF2-40B4-BE49-F238E27FC236}">
                <a16:creationId xmlns:a16="http://schemas.microsoft.com/office/drawing/2014/main" id="{5DB67EC7-8CB4-4D6F-96B6-F433DF56C206}"/>
              </a:ext>
            </a:extLst>
          </p:cNvPr>
          <p:cNvGrpSpPr/>
          <p:nvPr/>
        </p:nvGrpSpPr>
        <p:grpSpPr>
          <a:xfrm>
            <a:off x="4443533" y="4017359"/>
            <a:ext cx="1727068" cy="678649"/>
            <a:chOff x="3233964" y="1954419"/>
            <a:chExt cx="1410044" cy="67864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E612715-00F3-45CF-8CE9-BECE48C05BC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A1F50BC-F832-4665-AD95-0618C4E5FF0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4">
            <a:extLst>
              <a:ext uri="{FF2B5EF4-FFF2-40B4-BE49-F238E27FC236}">
                <a16:creationId xmlns:a16="http://schemas.microsoft.com/office/drawing/2014/main" id="{E854817D-F610-4A48-9890-2F3DD85B394F}"/>
              </a:ext>
            </a:extLst>
          </p:cNvPr>
          <p:cNvGrpSpPr/>
          <p:nvPr/>
        </p:nvGrpSpPr>
        <p:grpSpPr>
          <a:xfrm>
            <a:off x="6050756" y="3182625"/>
            <a:ext cx="1727068" cy="678649"/>
            <a:chOff x="3233964" y="1954419"/>
            <a:chExt cx="1410044" cy="6786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BF436B5-F90F-4A62-8E1B-E71A0CA4B1B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7C174D-14F1-4CDE-81F3-ED466657CCF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7">
            <a:extLst>
              <a:ext uri="{FF2B5EF4-FFF2-40B4-BE49-F238E27FC236}">
                <a16:creationId xmlns:a16="http://schemas.microsoft.com/office/drawing/2014/main" id="{6C8BB1F9-38DD-4375-B319-9B6B81832970}"/>
              </a:ext>
            </a:extLst>
          </p:cNvPr>
          <p:cNvGrpSpPr/>
          <p:nvPr/>
        </p:nvGrpSpPr>
        <p:grpSpPr>
          <a:xfrm>
            <a:off x="7140843" y="5289762"/>
            <a:ext cx="3451008" cy="871880"/>
            <a:chOff x="-740680" y="1114177"/>
            <a:chExt cx="4125026" cy="8718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52EA446-C9BD-4B7B-BD4C-E2A254AB711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0E413DD-05CF-49EC-AE46-08BCE43ABB2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9" name="Group 30">
            <a:extLst>
              <a:ext uri="{FF2B5EF4-FFF2-40B4-BE49-F238E27FC236}">
                <a16:creationId xmlns:a16="http://schemas.microsoft.com/office/drawing/2014/main" id="{C79D8751-B7DF-4CDC-A78C-A06C771ABD01}"/>
              </a:ext>
            </a:extLst>
          </p:cNvPr>
          <p:cNvGrpSpPr/>
          <p:nvPr/>
        </p:nvGrpSpPr>
        <p:grpSpPr>
          <a:xfrm>
            <a:off x="868920" y="1774265"/>
            <a:ext cx="3451008" cy="871880"/>
            <a:chOff x="-740680" y="1114177"/>
            <a:chExt cx="4125026" cy="87188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469A1A7-3A91-4B49-B277-5008D26F811C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4837E5D-1F5F-4C8D-A3CE-EB7172EC247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2" name="Rounded Rectangle 25">
            <a:extLst>
              <a:ext uri="{FF2B5EF4-FFF2-40B4-BE49-F238E27FC236}">
                <a16:creationId xmlns:a16="http://schemas.microsoft.com/office/drawing/2014/main" id="{E2AC6ED8-F032-41E2-8381-3D7475DBCCC6}"/>
              </a:ext>
            </a:extLst>
          </p:cNvPr>
          <p:cNvSpPr/>
          <p:nvPr/>
        </p:nvSpPr>
        <p:spPr>
          <a:xfrm>
            <a:off x="2871805" y="395917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id="{D539B61A-934F-403D-90D8-11A3AE388A8D}"/>
              </a:ext>
            </a:extLst>
          </p:cNvPr>
          <p:cNvSpPr/>
          <p:nvPr/>
        </p:nvSpPr>
        <p:spPr>
          <a:xfrm>
            <a:off x="8938927" y="2262511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39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3">
            <a:extLst>
              <a:ext uri="{FF2B5EF4-FFF2-40B4-BE49-F238E27FC236}">
                <a16:creationId xmlns:a16="http://schemas.microsoft.com/office/drawing/2014/main" id="{E9DCE16A-D529-486F-8CFA-E2823E927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213973"/>
              </p:ext>
            </p:extLst>
          </p:nvPr>
        </p:nvGraphicFramePr>
        <p:xfrm>
          <a:off x="897065" y="1731918"/>
          <a:ext cx="10392508" cy="274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7">
            <a:extLst>
              <a:ext uri="{FF2B5EF4-FFF2-40B4-BE49-F238E27FC236}">
                <a16:creationId xmlns:a16="http://schemas.microsoft.com/office/drawing/2014/main" id="{0A0B57C8-08BE-4D8C-8368-D9378DB92A0E}"/>
              </a:ext>
            </a:extLst>
          </p:cNvPr>
          <p:cNvGrpSpPr/>
          <p:nvPr/>
        </p:nvGrpSpPr>
        <p:grpSpPr>
          <a:xfrm>
            <a:off x="2690818" y="4798190"/>
            <a:ext cx="3358403" cy="1261884"/>
            <a:chOff x="1353016" y="1766707"/>
            <a:chExt cx="2452106" cy="1261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C5D70B-1230-4E1E-A235-BE644C349FC4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AF2E33-A69F-44A7-B9D5-4DEC7D4F5BEB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FAC499-71AC-472C-BE29-D1934F2AE898}"/>
              </a:ext>
            </a:extLst>
          </p:cNvPr>
          <p:cNvSpPr txBox="1"/>
          <p:nvPr/>
        </p:nvSpPr>
        <p:spPr>
          <a:xfrm>
            <a:off x="1354966" y="4681037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57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</a:p>
        </p:txBody>
      </p:sp>
      <p:grpSp>
        <p:nvGrpSpPr>
          <p:cNvPr id="8" name="Group 41">
            <a:extLst>
              <a:ext uri="{FF2B5EF4-FFF2-40B4-BE49-F238E27FC236}">
                <a16:creationId xmlns:a16="http://schemas.microsoft.com/office/drawing/2014/main" id="{C9F26287-E5AC-432A-8474-EDB2D5DDA865}"/>
              </a:ext>
            </a:extLst>
          </p:cNvPr>
          <p:cNvGrpSpPr/>
          <p:nvPr/>
        </p:nvGrpSpPr>
        <p:grpSpPr>
          <a:xfrm>
            <a:off x="7843246" y="4798190"/>
            <a:ext cx="3358403" cy="1261884"/>
            <a:chOff x="1353016" y="1766707"/>
            <a:chExt cx="2452106" cy="12618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B996C0-E5EA-4FC2-ACD3-49AFF4647E1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EF3CB0-8328-4FCE-94B9-F7341C50D48C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7C3207D-A2C6-4794-8125-32306DE6D042}"/>
              </a:ext>
            </a:extLst>
          </p:cNvPr>
          <p:cNvSpPr txBox="1"/>
          <p:nvPr/>
        </p:nvSpPr>
        <p:spPr>
          <a:xfrm>
            <a:off x="6507394" y="4681037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79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99570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C0C7276-74FC-435E-8CD5-D06E8225F726}"/>
              </a:ext>
            </a:extLst>
          </p:cNvPr>
          <p:cNvGrpSpPr/>
          <p:nvPr/>
        </p:nvGrpSpPr>
        <p:grpSpPr>
          <a:xfrm>
            <a:off x="876305" y="4039208"/>
            <a:ext cx="2808001" cy="1823545"/>
            <a:chOff x="876305" y="3995663"/>
            <a:chExt cx="2808001" cy="1823545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632D26D-95EA-418B-8713-147A5FC7B231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93C3D22-40D5-4F84-810A-FCD3A20AA000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9B51D39-07AB-48C0-814A-678868318846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D436441-2645-4B22-A0F3-B5A981CA8BF1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801930A-80A6-44E2-BABB-A06DCA5236D5}"/>
              </a:ext>
            </a:extLst>
          </p:cNvPr>
          <p:cNvGrpSpPr/>
          <p:nvPr/>
        </p:nvGrpSpPr>
        <p:grpSpPr>
          <a:xfrm>
            <a:off x="4689465" y="4039208"/>
            <a:ext cx="2808001" cy="1823545"/>
            <a:chOff x="876305" y="3995663"/>
            <a:chExt cx="2808001" cy="1823545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72A1FE4-7D03-4D71-8E72-7ED94ED44499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03224E6-6FE3-41B5-A2C4-AE9A18EE228F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8FF1480-DD3F-4DB3-8D1D-AE001E0736C3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D6E7640-4A80-4DCC-B407-5E066DD2520F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12BB9C0-7EAD-489C-B54A-78FEAA38A6A7}"/>
              </a:ext>
            </a:extLst>
          </p:cNvPr>
          <p:cNvGrpSpPr/>
          <p:nvPr/>
        </p:nvGrpSpPr>
        <p:grpSpPr>
          <a:xfrm>
            <a:off x="8466660" y="4039208"/>
            <a:ext cx="2808001" cy="1823545"/>
            <a:chOff x="876305" y="3995663"/>
            <a:chExt cx="2808001" cy="1823545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11A258C3-9A64-473D-BDC1-B50FFD28B57C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4BB3B73-E453-423B-AA22-3CB62DFC72EA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806D31CD-E04E-4D77-AA63-CB616948C7C8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E4B049E-498F-4D32-B16B-3D0B1E455A13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1"/>
          </p:nvPr>
        </p:nvSpPr>
        <p:spPr/>
      </p:sp>
    </p:spTree>
    <p:extLst>
      <p:ext uri="{BB962C8B-B14F-4D97-AF65-F5344CB8AC3E}">
        <p14:creationId xmlns:p14="http://schemas.microsoft.com/office/powerpoint/2010/main" val="2888426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35BF10F5-C490-431F-9EF2-0DC7ABA7BB9A}"/>
              </a:ext>
            </a:extLst>
          </p:cNvPr>
          <p:cNvGrpSpPr/>
          <p:nvPr/>
        </p:nvGrpSpPr>
        <p:grpSpPr>
          <a:xfrm>
            <a:off x="7677039" y="5158612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3D25E2-0638-4887-B259-28EC64C9C8F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6FC725-C7E1-4544-8362-AC994A76BEB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345CC239-56A8-49CE-9D88-1117145F3625}"/>
              </a:ext>
            </a:extLst>
          </p:cNvPr>
          <p:cNvGrpSpPr/>
          <p:nvPr/>
        </p:nvGrpSpPr>
        <p:grpSpPr>
          <a:xfrm>
            <a:off x="1569109" y="5158612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D051BF-FDAB-41B9-864A-88F1D7AD55A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A6D37-9D17-4D6B-A926-FDEA8DD7F1E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1ED36922-4B0D-47E4-A922-6A9ED936B974}"/>
              </a:ext>
            </a:extLst>
          </p:cNvPr>
          <p:cNvGrpSpPr/>
          <p:nvPr/>
        </p:nvGrpSpPr>
        <p:grpSpPr>
          <a:xfrm>
            <a:off x="8433427" y="3472047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FFC64-42AA-4678-A243-0E322AFCD00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3A2F0-BF81-4440-86F7-FDA5411F67B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98858A90-DFFD-4E3C-8911-3A81704A64B7}"/>
              </a:ext>
            </a:extLst>
          </p:cNvPr>
          <p:cNvGrpSpPr/>
          <p:nvPr/>
        </p:nvGrpSpPr>
        <p:grpSpPr>
          <a:xfrm>
            <a:off x="1569109" y="1807985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AFA031-5699-41E2-9595-FC460DBCD3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9B429B-6AF2-41FB-8D46-663E4BEDAF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C08B358C-B118-4796-AB89-62EB3430A7D5}"/>
              </a:ext>
            </a:extLst>
          </p:cNvPr>
          <p:cNvGrpSpPr/>
          <p:nvPr/>
        </p:nvGrpSpPr>
        <p:grpSpPr>
          <a:xfrm>
            <a:off x="7677039" y="1807985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2F023B-5421-46A7-8A43-23081CDD40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C17FD2-2C0E-4B81-85CB-7CAFA42F13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57CEAC72-A8AA-4E48-8EA1-32A84D1A7841}"/>
              </a:ext>
            </a:extLst>
          </p:cNvPr>
          <p:cNvGrpSpPr/>
          <p:nvPr/>
        </p:nvGrpSpPr>
        <p:grpSpPr>
          <a:xfrm>
            <a:off x="805047" y="3472047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A65A88-73BA-4622-9D17-98322FE12F2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D51EF3-0AE0-482F-A25B-B2CA6629E93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id="{EA3FE34A-2E18-47E1-9978-CF2ADD86DB3C}"/>
              </a:ext>
            </a:extLst>
          </p:cNvPr>
          <p:cNvSpPr/>
          <p:nvPr/>
        </p:nvSpPr>
        <p:spPr>
          <a:xfrm>
            <a:off x="5345537" y="3161271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7E5F1C61-27FA-4CA8-A5A8-E2CF48C9A4DF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EB9D3D41-CEFE-4BA5-AFB5-BF8DE6F8838B}"/>
              </a:ext>
            </a:extLst>
          </p:cNvPr>
          <p:cNvSpPr/>
          <p:nvPr/>
        </p:nvSpPr>
        <p:spPr>
          <a:xfrm>
            <a:off x="4722774" y="2041223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3576432F-A6F7-4650-97E5-92996598BE6B}"/>
              </a:ext>
            </a:extLst>
          </p:cNvPr>
          <p:cNvSpPr/>
          <p:nvPr/>
        </p:nvSpPr>
        <p:spPr>
          <a:xfrm>
            <a:off x="6478793" y="2041223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6C0A4215-01D4-4F51-8CD5-6C79985D9819}"/>
              </a:ext>
            </a:extLst>
          </p:cNvPr>
          <p:cNvSpPr/>
          <p:nvPr/>
        </p:nvSpPr>
        <p:spPr>
          <a:xfrm>
            <a:off x="4038591" y="3415945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id="{F4C9ECB8-03F3-4D22-9015-EDA1D91B2D53}"/>
              </a:ext>
            </a:extLst>
          </p:cNvPr>
          <p:cNvSpPr/>
          <p:nvPr/>
        </p:nvSpPr>
        <p:spPr>
          <a:xfrm>
            <a:off x="7177891" y="3415945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F9504E55-0364-4F9F-9A0D-E3C3919EA6A6}"/>
              </a:ext>
            </a:extLst>
          </p:cNvPr>
          <p:cNvSpPr/>
          <p:nvPr/>
        </p:nvSpPr>
        <p:spPr>
          <a:xfrm>
            <a:off x="6478793" y="4778637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01EC42F2-DAFC-4B16-BE72-009FA45B37B2}"/>
              </a:ext>
            </a:extLst>
          </p:cNvPr>
          <p:cNvSpPr/>
          <p:nvPr/>
        </p:nvSpPr>
        <p:spPr>
          <a:xfrm>
            <a:off x="4722774" y="4778637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CF1F3B42-EFBA-4786-8223-BA3E1CB88F4E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3152AA44-E393-4CC9-9258-71A66243DE1D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9F43140C-EC50-4076-AC70-6FD31141F282}"/>
              </a:ext>
            </a:extLst>
          </p:cNvPr>
          <p:cNvSpPr/>
          <p:nvPr/>
        </p:nvSpPr>
        <p:spPr>
          <a:xfrm flipH="1">
            <a:off x="5018087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94B5E3C2-95EF-4500-9C18-8261557C1B44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54107E9A-7D1B-45C9-AA2F-0D29F97EDF8F}"/>
              </a:ext>
            </a:extLst>
          </p:cNvPr>
          <p:cNvSpPr/>
          <p:nvPr/>
        </p:nvSpPr>
        <p:spPr>
          <a:xfrm>
            <a:off x="7475311" y="378262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A0495F86-B139-4647-AA09-371D5BAEF26E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74BCEAF2-EDF6-4C46-89B9-ADF0335D7298}"/>
              </a:ext>
            </a:extLst>
          </p:cNvPr>
          <p:cNvSpPr/>
          <p:nvPr/>
        </p:nvSpPr>
        <p:spPr>
          <a:xfrm>
            <a:off x="5731519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87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0FF31B-2EE9-44C0-83AC-A77897007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32E38D1-33BC-4A8A-82C9-A1D8CCEFD68C}"/>
              </a:ext>
            </a:extLst>
          </p:cNvPr>
          <p:cNvSpPr>
            <a:spLocks noEditPoints="1"/>
          </p:cNvSpPr>
          <p:nvPr/>
        </p:nvSpPr>
        <p:spPr bwMode="auto">
          <a:xfrm>
            <a:off x="8060677" y="1524326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1E07F-4876-4D99-BF24-8F281E4D9703}"/>
              </a:ext>
            </a:extLst>
          </p:cNvPr>
          <p:cNvSpPr txBox="1"/>
          <p:nvPr/>
        </p:nvSpPr>
        <p:spPr>
          <a:xfrm>
            <a:off x="720443" y="211024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7C9A3-5914-400F-A2A8-B8803615E63C}"/>
              </a:ext>
            </a:extLst>
          </p:cNvPr>
          <p:cNvSpPr txBox="1"/>
          <p:nvPr/>
        </p:nvSpPr>
        <p:spPr>
          <a:xfrm>
            <a:off x="755688" y="1759370"/>
            <a:ext cx="275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73FC6-CE35-4962-B3B5-8AEE4AAB79D6}"/>
              </a:ext>
            </a:extLst>
          </p:cNvPr>
          <p:cNvSpPr txBox="1"/>
          <p:nvPr/>
        </p:nvSpPr>
        <p:spPr>
          <a:xfrm>
            <a:off x="2093205" y="2171802"/>
            <a:ext cx="50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5F9F4-7A5A-49D1-853F-765834567EE5}"/>
              </a:ext>
            </a:extLst>
          </p:cNvPr>
          <p:cNvSpPr txBox="1"/>
          <p:nvPr/>
        </p:nvSpPr>
        <p:spPr>
          <a:xfrm>
            <a:off x="755688" y="2738672"/>
            <a:ext cx="64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DB3108-0960-4F89-8628-354DA7522C72}"/>
              </a:ext>
            </a:extLst>
          </p:cNvPr>
          <p:cNvSpPr txBox="1">
            <a:spLocks/>
          </p:cNvSpPr>
          <p:nvPr/>
        </p:nvSpPr>
        <p:spPr>
          <a:xfrm>
            <a:off x="1210774" y="5103420"/>
            <a:ext cx="2821597" cy="38458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239A2-F392-4907-86A5-555C8232161B}"/>
              </a:ext>
            </a:extLst>
          </p:cNvPr>
          <p:cNvSpPr txBox="1"/>
          <p:nvPr/>
        </p:nvSpPr>
        <p:spPr>
          <a:xfrm>
            <a:off x="755688" y="3889300"/>
            <a:ext cx="64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E137EA8C-4E05-4AF4-96C2-E4C45B7DE599}"/>
              </a:ext>
            </a:extLst>
          </p:cNvPr>
          <p:cNvGrpSpPr/>
          <p:nvPr/>
        </p:nvGrpSpPr>
        <p:grpSpPr>
          <a:xfrm>
            <a:off x="7526713" y="4080187"/>
            <a:ext cx="1278600" cy="1278600"/>
            <a:chOff x="2036756" y="4583989"/>
            <a:chExt cx="948475" cy="948475"/>
          </a:xfrm>
        </p:grpSpPr>
        <p:sp>
          <p:nvSpPr>
            <p:cNvPr id="12" name="Oval 80">
              <a:extLst>
                <a:ext uri="{FF2B5EF4-FFF2-40B4-BE49-F238E27FC236}">
                  <a16:creationId xmlns:a16="http://schemas.microsoft.com/office/drawing/2014/main" id="{0B5F3DAF-AA3C-4106-8047-20EA0D764BF9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004DF1-5CFF-452C-A020-5B3C2121E977}"/>
                </a:ext>
              </a:extLst>
            </p:cNvPr>
            <p:cNvSpPr txBox="1"/>
            <p:nvPr/>
          </p:nvSpPr>
          <p:spPr>
            <a:xfrm>
              <a:off x="2092973" y="4864162"/>
              <a:ext cx="836040" cy="3881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70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54">
            <a:extLst>
              <a:ext uri="{FF2B5EF4-FFF2-40B4-BE49-F238E27FC236}">
                <a16:creationId xmlns:a16="http://schemas.microsoft.com/office/drawing/2014/main" id="{6F5B2A8B-4E57-4ED9-9E71-7A41C44836CF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8618066" y="3628086"/>
            <a:ext cx="929895" cy="6393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0">
            <a:extLst>
              <a:ext uri="{FF2B5EF4-FFF2-40B4-BE49-F238E27FC236}">
                <a16:creationId xmlns:a16="http://schemas.microsoft.com/office/drawing/2014/main" id="{5EF1B2F2-2E30-4697-9CB5-C0043CD3BCB4}"/>
              </a:ext>
            </a:extLst>
          </p:cNvPr>
          <p:cNvSpPr/>
          <p:nvPr/>
        </p:nvSpPr>
        <p:spPr>
          <a:xfrm>
            <a:off x="9450318" y="3058981"/>
            <a:ext cx="666748" cy="66674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52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4E987F-DE4A-4FFE-B45E-E0B065B1DD78}"/>
              </a:ext>
            </a:extLst>
          </p:cNvPr>
          <p:cNvSpPr txBox="1"/>
          <p:nvPr/>
        </p:nvSpPr>
        <p:spPr>
          <a:xfrm>
            <a:off x="1096580" y="508032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663850-EE66-480A-BDFD-FDBDC6407120}"/>
              </a:ext>
            </a:extLst>
          </p:cNvPr>
          <p:cNvSpPr txBox="1"/>
          <p:nvPr/>
        </p:nvSpPr>
        <p:spPr>
          <a:xfrm>
            <a:off x="3927611" y="5083045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6FC79F-0C8A-4CC1-95CB-7C0B1A90B2DA}"/>
              </a:ext>
            </a:extLst>
          </p:cNvPr>
          <p:cNvSpPr txBox="1"/>
          <p:nvPr/>
        </p:nvSpPr>
        <p:spPr>
          <a:xfrm>
            <a:off x="9971559" y="4614582"/>
            <a:ext cx="19251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D5BEE028-ABB8-41A0-8E5C-FC41A9939350}"/>
              </a:ext>
            </a:extLst>
          </p:cNvPr>
          <p:cNvSpPr/>
          <p:nvPr/>
        </p:nvSpPr>
        <p:spPr>
          <a:xfrm>
            <a:off x="3582142" y="506308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178F7E52-6242-4C39-B411-B72B9793A8A8}"/>
              </a:ext>
            </a:extLst>
          </p:cNvPr>
          <p:cNvSpPr/>
          <p:nvPr/>
        </p:nvSpPr>
        <p:spPr>
          <a:xfrm>
            <a:off x="785104" y="506308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591476-5E1B-465A-ADB9-2A57A5334DE3}"/>
              </a:ext>
            </a:extLst>
          </p:cNvPr>
          <p:cNvSpPr txBox="1"/>
          <p:nvPr/>
        </p:nvSpPr>
        <p:spPr>
          <a:xfrm>
            <a:off x="699257" y="5513905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892AA5-E5D9-4650-9583-39352B0089EF}"/>
              </a:ext>
            </a:extLst>
          </p:cNvPr>
          <p:cNvSpPr txBox="1"/>
          <p:nvPr/>
        </p:nvSpPr>
        <p:spPr>
          <a:xfrm>
            <a:off x="3525821" y="5513905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0249D-2D3E-4D17-880A-D8FAB4B08F53}"/>
              </a:ext>
            </a:extLst>
          </p:cNvPr>
          <p:cNvSpPr txBox="1"/>
          <p:nvPr/>
        </p:nvSpPr>
        <p:spPr>
          <a:xfrm>
            <a:off x="7976838" y="6041342"/>
            <a:ext cx="2756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1A7E129-A6D9-4048-9FFF-0752A8C9D0D8}"/>
              </a:ext>
            </a:extLst>
          </p:cNvPr>
          <p:cNvSpPr/>
          <p:nvPr/>
        </p:nvSpPr>
        <p:spPr>
          <a:xfrm>
            <a:off x="6732760" y="1714736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3A0C814-F4B4-4076-8D5D-DC5CCDDC5432}"/>
              </a:ext>
            </a:extLst>
          </p:cNvPr>
          <p:cNvSpPr/>
          <p:nvPr/>
        </p:nvSpPr>
        <p:spPr>
          <a:xfrm>
            <a:off x="6732760" y="3227998"/>
            <a:ext cx="481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050212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5740076-C344-4266-A23C-4A816B4F1010}"/>
              </a:ext>
            </a:extLst>
          </p:cNvPr>
          <p:cNvSpPr txBox="1"/>
          <p:nvPr/>
        </p:nvSpPr>
        <p:spPr>
          <a:xfrm>
            <a:off x="7633369" y="843856"/>
            <a:ext cx="4000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Simple 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72C92-18DA-495F-B073-944ADA53F91E}"/>
              </a:ext>
            </a:extLst>
          </p:cNvPr>
          <p:cNvSpPr txBox="1"/>
          <p:nvPr/>
        </p:nvSpPr>
        <p:spPr>
          <a:xfrm>
            <a:off x="7633369" y="2949994"/>
            <a:ext cx="380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61"/>
          </p:nvPr>
        </p:nvSpPr>
        <p:spPr/>
      </p:sp>
    </p:spTree>
    <p:extLst>
      <p:ext uri="{BB962C8B-B14F-4D97-AF65-F5344CB8AC3E}">
        <p14:creationId xmlns:p14="http://schemas.microsoft.com/office/powerpoint/2010/main" val="3410595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>
                <a:solidFill>
                  <a:schemeClr val="accent5"/>
                </a:solidFill>
              </a:rPr>
              <a:t>ONE COLUMN STYLE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998F6-7739-4733-9536-B6E51A44E746}"/>
              </a:ext>
            </a:extLst>
          </p:cNvPr>
          <p:cNvSpPr txBox="1"/>
          <p:nvPr/>
        </p:nvSpPr>
        <p:spPr>
          <a:xfrm>
            <a:off x="4713406" y="2513104"/>
            <a:ext cx="659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ED732-151D-4D29-BBE8-7CF9740DCF77}"/>
              </a:ext>
            </a:extLst>
          </p:cNvPr>
          <p:cNvSpPr txBox="1"/>
          <p:nvPr/>
        </p:nvSpPr>
        <p:spPr>
          <a:xfrm>
            <a:off x="4713404" y="2936516"/>
            <a:ext cx="6599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 Get a modern PowerPoint  Presentation that is beautifully designed.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4713406" y="1761610"/>
            <a:ext cx="659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343C5-D20E-470A-8C1D-E39E6BC73C7E}"/>
              </a:ext>
            </a:extLst>
          </p:cNvPr>
          <p:cNvSpPr txBox="1"/>
          <p:nvPr/>
        </p:nvSpPr>
        <p:spPr>
          <a:xfrm>
            <a:off x="918885" y="1832719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77AB1-5644-4A44-A96C-F2124934B12B}"/>
              </a:ext>
            </a:extLst>
          </p:cNvPr>
          <p:cNvSpPr txBox="1"/>
          <p:nvPr/>
        </p:nvSpPr>
        <p:spPr>
          <a:xfrm>
            <a:off x="918886" y="2264767"/>
            <a:ext cx="3257460" cy="384721"/>
          </a:xfrm>
          <a:prstGeom prst="rect">
            <a:avLst/>
          </a:prstGeom>
          <a:solidFill>
            <a:schemeClr val="accent5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72434-5C10-42F9-AA51-E342B2854A43}"/>
              </a:ext>
            </a:extLst>
          </p:cNvPr>
          <p:cNvSpPr txBox="1"/>
          <p:nvPr/>
        </p:nvSpPr>
        <p:spPr>
          <a:xfrm>
            <a:off x="918886" y="2696815"/>
            <a:ext cx="2880320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5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>
                <a:solidFill>
                  <a:schemeClr val="accent5"/>
                </a:solidFill>
              </a:rPr>
              <a:t>TWO COLUMN STYLE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998F6-7739-4733-9536-B6E51A44E746}"/>
              </a:ext>
            </a:extLst>
          </p:cNvPr>
          <p:cNvSpPr txBox="1"/>
          <p:nvPr/>
        </p:nvSpPr>
        <p:spPr>
          <a:xfrm>
            <a:off x="3799006" y="2756948"/>
            <a:ext cx="320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ED732-151D-4D29-BBE8-7CF9740DCF77}"/>
              </a:ext>
            </a:extLst>
          </p:cNvPr>
          <p:cNvSpPr txBox="1"/>
          <p:nvPr/>
        </p:nvSpPr>
        <p:spPr>
          <a:xfrm>
            <a:off x="3799004" y="3180360"/>
            <a:ext cx="320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7DDA1-225B-4925-831C-CC43508C8EC4}"/>
              </a:ext>
            </a:extLst>
          </p:cNvPr>
          <p:cNvSpPr txBox="1"/>
          <p:nvPr/>
        </p:nvSpPr>
        <p:spPr>
          <a:xfrm>
            <a:off x="8441704" y="2753208"/>
            <a:ext cx="320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004B0-062A-4237-A95B-8C0AC2E58ECF}"/>
              </a:ext>
            </a:extLst>
          </p:cNvPr>
          <p:cNvSpPr txBox="1"/>
          <p:nvPr/>
        </p:nvSpPr>
        <p:spPr>
          <a:xfrm>
            <a:off x="8441702" y="3176620"/>
            <a:ext cx="320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58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2C1244-0031-4041-8511-EBD75997C2B2}"/>
              </a:ext>
            </a:extLst>
          </p:cNvPr>
          <p:cNvSpPr/>
          <p:nvPr/>
        </p:nvSpPr>
        <p:spPr>
          <a:xfrm>
            <a:off x="5255749" y="1412144"/>
            <a:ext cx="4181202" cy="1478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5D68FDB-6947-4BA6-957C-9F41D4B355B4}"/>
              </a:ext>
            </a:extLst>
          </p:cNvPr>
          <p:cNvGrpSpPr>
            <a:grpSpLocks noChangeAspect="1"/>
          </p:cNvGrpSpPr>
          <p:nvPr/>
        </p:nvGrpSpPr>
        <p:grpSpPr>
          <a:xfrm>
            <a:off x="8608433" y="5351626"/>
            <a:ext cx="1087246" cy="936000"/>
            <a:chOff x="7521194" y="5284915"/>
            <a:chExt cx="1137987" cy="97968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42F12DF4-2F54-4A12-BF88-6AF804570CE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4" name="Trapezoid 1">
                <a:extLst>
                  <a:ext uri="{FF2B5EF4-FFF2-40B4-BE49-F238E27FC236}">
                    <a16:creationId xmlns:a16="http://schemas.microsoft.com/office/drawing/2014/main" id="{1B9FA8BD-8DAD-496F-8178-0BEB5249A85D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rapezoid 6">
                <a:extLst>
                  <a:ext uri="{FF2B5EF4-FFF2-40B4-BE49-F238E27FC236}">
                    <a16:creationId xmlns:a16="http://schemas.microsoft.com/office/drawing/2014/main" id="{F43A32FF-1E0E-4631-808A-73BBECA1DC2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B6973DBD-6BCE-4A53-A177-7127937DFEE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Chord 23">
              <a:extLst>
                <a:ext uri="{FF2B5EF4-FFF2-40B4-BE49-F238E27FC236}">
                  <a16:creationId xmlns:a16="http://schemas.microsoft.com/office/drawing/2014/main" id="{63ECAE00-1B78-4A15-9288-57D65D53C73D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78C12E4-83E1-41C3-B764-1182EAE25D16}"/>
              </a:ext>
            </a:extLst>
          </p:cNvPr>
          <p:cNvGrpSpPr>
            <a:grpSpLocks noChangeAspect="1"/>
          </p:cNvGrpSpPr>
          <p:nvPr/>
        </p:nvGrpSpPr>
        <p:grpSpPr>
          <a:xfrm>
            <a:off x="10172465" y="5243626"/>
            <a:ext cx="1212698" cy="1044000"/>
            <a:chOff x="7521194" y="5284915"/>
            <a:chExt cx="1137987" cy="979683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74D3FF14-B6D8-42FA-9735-242C1D78D9DB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20" name="Trapezoid 1">
                <a:extLst>
                  <a:ext uri="{FF2B5EF4-FFF2-40B4-BE49-F238E27FC236}">
                    <a16:creationId xmlns:a16="http://schemas.microsoft.com/office/drawing/2014/main" id="{BBA96FAB-6B4B-4640-AD13-30744D98159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rapezoid 6">
                <a:extLst>
                  <a:ext uri="{FF2B5EF4-FFF2-40B4-BE49-F238E27FC236}">
                    <a16:creationId xmlns:a16="http://schemas.microsoft.com/office/drawing/2014/main" id="{2B9B0AAD-89E1-4DCB-AD22-5E6FDF991D65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5">
                <a:extLst>
                  <a:ext uri="{FF2B5EF4-FFF2-40B4-BE49-F238E27FC236}">
                    <a16:creationId xmlns:a16="http://schemas.microsoft.com/office/drawing/2014/main" id="{EE39EBCF-F6B7-4DBA-A344-FC2E80B52D3D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Chord 23">
              <a:extLst>
                <a:ext uri="{FF2B5EF4-FFF2-40B4-BE49-F238E27FC236}">
                  <a16:creationId xmlns:a16="http://schemas.microsoft.com/office/drawing/2014/main" id="{9ECD28F8-73D8-49E8-AC3B-35C065680A9B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8342E3C-9262-4BC8-BED8-2BB9B98CF5F7}"/>
              </a:ext>
            </a:extLst>
          </p:cNvPr>
          <p:cNvGrpSpPr/>
          <p:nvPr/>
        </p:nvGrpSpPr>
        <p:grpSpPr>
          <a:xfrm>
            <a:off x="10000218" y="2707194"/>
            <a:ext cx="2103432" cy="2605205"/>
            <a:chOff x="8680049" y="1633020"/>
            <a:chExt cx="2103432" cy="2605205"/>
          </a:xfrm>
        </p:grpSpPr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02B367A2-4514-4F5A-8C6A-021FFC12E4DE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984958C-7BAC-4064-9294-3D9CE2771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A1541392-9391-42CE-9FE7-AF863D088A86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324F38A-67BA-4D67-9C23-42DAF8039D96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A6FBEE47-7B80-43B5-BCD6-F29EB19EA599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F60C9C41-B58F-4453-902B-F03C9D26C01C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A8618879-ACD2-476C-8587-D9EDFE93F4BF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8D06BBE3-E98A-4BAC-B5E0-7A72A5689C8B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45876D8-7C48-4C8A-851C-01D4275169A1}"/>
              </a:ext>
            </a:extLst>
          </p:cNvPr>
          <p:cNvGrpSpPr/>
          <p:nvPr/>
        </p:nvGrpSpPr>
        <p:grpSpPr>
          <a:xfrm>
            <a:off x="8620654" y="3848644"/>
            <a:ext cx="1403850" cy="1577193"/>
            <a:chOff x="6282410" y="2774470"/>
            <a:chExt cx="1403850" cy="1577193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D15BCCE-9162-4C8B-80BB-FB47FF0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23DA942-4259-4DD6-9AA7-8B31167C801D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B217B12F-AA90-44B3-8054-35B8A955010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F0998E9E-0A83-4C0D-9205-442DA6BA5172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Block Arc 11">
                <a:extLst>
                  <a:ext uri="{FF2B5EF4-FFF2-40B4-BE49-F238E27FC236}">
                    <a16:creationId xmlns:a16="http://schemas.microsoft.com/office/drawing/2014/main" id="{C1D011D7-5F3D-4F5B-B1AD-2E2B621E2EA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69C4FE5F-8F8E-467F-BC7C-DCE9B872FB46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361EC52-B3F5-47DB-831C-CB9C9D3AFBE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0C52524F-0919-4762-B35D-972D79C4034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id="{61021712-1A5D-4E3C-85D6-D5616E7999B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AF2050C-1C15-472F-A88B-26A7A51B57E8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A3AD3D8E-1346-443A-B5BB-ED7F26E5E32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E46F3197-B9BA-48F3-BFB5-9E6780B9D810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id="{95AE312D-69D8-4442-9BA1-C67F1AFB153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BE714437-CAF3-4907-9B9E-788A7489C5D5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021411FA-09C9-4250-B40D-A1276EC3D28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1C83EA3A-0A76-42B5-B891-AF2E18E40F60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Block Arc 11">
                <a:extLst>
                  <a:ext uri="{FF2B5EF4-FFF2-40B4-BE49-F238E27FC236}">
                    <a16:creationId xmlns:a16="http://schemas.microsoft.com/office/drawing/2014/main" id="{F8003180-1645-4299-A82D-EBE39B15B4C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3F6DEA41-0308-4292-B43E-3BA68CF287CB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1B7B5C50-E708-4046-B5B7-C22D5705ACB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D7AD8B8D-7B86-4D7A-80BE-D37B0F29492F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Block Arc 11">
                <a:extLst>
                  <a:ext uri="{FF2B5EF4-FFF2-40B4-BE49-F238E27FC236}">
                    <a16:creationId xmlns:a16="http://schemas.microsoft.com/office/drawing/2014/main" id="{18101957-4D20-4BDB-A1D3-F03D4D9E83B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" name="Freeform 7">
            <a:extLst>
              <a:ext uri="{FF2B5EF4-FFF2-40B4-BE49-F238E27FC236}">
                <a16:creationId xmlns:a16="http://schemas.microsoft.com/office/drawing/2014/main" id="{CD5A5E82-D5D9-4C51-83FB-864C0C57FC45}"/>
              </a:ext>
            </a:extLst>
          </p:cNvPr>
          <p:cNvSpPr/>
          <p:nvPr/>
        </p:nvSpPr>
        <p:spPr>
          <a:xfrm rot="1564697" flipH="1">
            <a:off x="10223052" y="554108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12460 w 1590856"/>
              <a:gd name="connsiteY13" fmla="*/ 2176948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64541 w 1590856"/>
              <a:gd name="connsiteY12" fmla="*/ 1965208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1007725" y="1881210"/>
                  <a:pt x="1064541" y="1965208"/>
                </a:cubicBezTo>
                <a:cubicBezTo>
                  <a:pt x="1131741" y="2103968"/>
                  <a:pt x="1144235" y="2163803"/>
                  <a:pt x="1055852" y="2173239"/>
                </a:cubicBezTo>
                <a:cubicBezTo>
                  <a:pt x="1022185" y="2172465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5" name="Oval 22">
            <a:extLst>
              <a:ext uri="{FF2B5EF4-FFF2-40B4-BE49-F238E27FC236}">
                <a16:creationId xmlns:a16="http://schemas.microsoft.com/office/drawing/2014/main" id="{806AE2E1-3B9C-40B3-814C-37FB99237289}"/>
              </a:ext>
            </a:extLst>
          </p:cNvPr>
          <p:cNvSpPr>
            <a:spLocks/>
          </p:cNvSpPr>
          <p:nvPr/>
        </p:nvSpPr>
        <p:spPr>
          <a:xfrm>
            <a:off x="523417" y="968089"/>
            <a:ext cx="1402972" cy="1402972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7C875A96-A1D5-45D4-92B1-0B13E89F52C5}"/>
              </a:ext>
            </a:extLst>
          </p:cNvPr>
          <p:cNvSpPr/>
          <p:nvPr/>
        </p:nvSpPr>
        <p:spPr>
          <a:xfrm flipH="1">
            <a:off x="0" y="2212643"/>
            <a:ext cx="12140243" cy="4314396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09E6D9DC-548B-4546-90AC-5211107DD8CD}"/>
              </a:ext>
            </a:extLst>
          </p:cNvPr>
          <p:cNvSpPr/>
          <p:nvPr/>
        </p:nvSpPr>
        <p:spPr>
          <a:xfrm>
            <a:off x="1545193" y="2420765"/>
            <a:ext cx="2701717" cy="27017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DB18033-17C3-442E-BB1C-44A00750316B}"/>
              </a:ext>
            </a:extLst>
          </p:cNvPr>
          <p:cNvGrpSpPr/>
          <p:nvPr/>
        </p:nvGrpSpPr>
        <p:grpSpPr>
          <a:xfrm>
            <a:off x="2423425" y="2728572"/>
            <a:ext cx="1560200" cy="2267554"/>
            <a:chOff x="2447282" y="2285094"/>
            <a:chExt cx="1560200" cy="2267554"/>
          </a:xfrm>
        </p:grpSpPr>
        <p:grpSp>
          <p:nvGrpSpPr>
            <p:cNvPr id="59" name="Group 7">
              <a:extLst>
                <a:ext uri="{FF2B5EF4-FFF2-40B4-BE49-F238E27FC236}">
                  <a16:creationId xmlns:a16="http://schemas.microsoft.com/office/drawing/2014/main" id="{F2D3FDC8-526B-4D05-BCEF-5B88420EEFE5}"/>
                </a:ext>
              </a:extLst>
            </p:cNvPr>
            <p:cNvGrpSpPr/>
            <p:nvPr/>
          </p:nvGrpSpPr>
          <p:grpSpPr>
            <a:xfrm>
              <a:off x="2447282" y="2848629"/>
              <a:ext cx="679323" cy="1704019"/>
              <a:chOff x="3202961" y="1852810"/>
              <a:chExt cx="792715" cy="1988452"/>
            </a:xfrm>
            <a:solidFill>
              <a:schemeClr val="accent1"/>
            </a:solidFill>
          </p:grpSpPr>
          <p:grpSp>
            <p:nvGrpSpPr>
              <p:cNvPr id="64" name="Group 20">
                <a:extLst>
                  <a:ext uri="{FF2B5EF4-FFF2-40B4-BE49-F238E27FC236}">
                    <a16:creationId xmlns:a16="http://schemas.microsoft.com/office/drawing/2014/main" id="{0BB26C30-59F2-4438-8596-082E141D9032}"/>
                  </a:ext>
                </a:extLst>
              </p:cNvPr>
              <p:cNvGrpSpPr/>
              <p:nvPr/>
            </p:nvGrpSpPr>
            <p:grpSpPr>
              <a:xfrm flipH="1">
                <a:off x="3343486" y="3350720"/>
                <a:ext cx="511666" cy="490542"/>
                <a:chOff x="4964627" y="3703863"/>
                <a:chExt cx="393594" cy="377344"/>
              </a:xfrm>
              <a:grpFill/>
            </p:grpSpPr>
            <p:sp>
              <p:nvSpPr>
                <p:cNvPr id="69" name="Oval 1">
                  <a:extLst>
                    <a:ext uri="{FF2B5EF4-FFF2-40B4-BE49-F238E27FC236}">
                      <a16:creationId xmlns:a16="http://schemas.microsoft.com/office/drawing/2014/main" id="{33CE50D4-5A82-456B-8A0B-E17074037B4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Oval 1">
                  <a:extLst>
                    <a:ext uri="{FF2B5EF4-FFF2-40B4-BE49-F238E27FC236}">
                      <a16:creationId xmlns:a16="http://schemas.microsoft.com/office/drawing/2014/main" id="{9066D302-DFEC-45A8-9E33-298B0B7F75CD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Oval 1">
                  <a:extLst>
                    <a:ext uri="{FF2B5EF4-FFF2-40B4-BE49-F238E27FC236}">
                      <a16:creationId xmlns:a16="http://schemas.microsoft.com/office/drawing/2014/main" id="{7D0BAC73-52F1-4055-900D-47E92CEF29DB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Oval 1">
                  <a:extLst>
                    <a:ext uri="{FF2B5EF4-FFF2-40B4-BE49-F238E27FC236}">
                      <a16:creationId xmlns:a16="http://schemas.microsoft.com/office/drawing/2014/main" id="{701F5698-D4D3-4673-A2FF-C5A2CA6ED5D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5" name="Group 31">
                <a:extLst>
                  <a:ext uri="{FF2B5EF4-FFF2-40B4-BE49-F238E27FC236}">
                    <a16:creationId xmlns:a16="http://schemas.microsoft.com/office/drawing/2014/main" id="{0744C440-0E38-4638-BEC8-0B2A98B29A6D}"/>
                  </a:ext>
                </a:extLst>
              </p:cNvPr>
              <p:cNvGrpSpPr/>
              <p:nvPr/>
            </p:nvGrpSpPr>
            <p:grpSpPr>
              <a:xfrm>
                <a:off x="3202961" y="1852810"/>
                <a:ext cx="792715" cy="1360145"/>
                <a:chOff x="4874689" y="2348880"/>
                <a:chExt cx="914401" cy="1354872"/>
              </a:xfrm>
              <a:grpFill/>
            </p:grpSpPr>
            <p:sp>
              <p:nvSpPr>
                <p:cNvPr id="66" name="Block Arc 13">
                  <a:extLst>
                    <a:ext uri="{FF2B5EF4-FFF2-40B4-BE49-F238E27FC236}">
                      <a16:creationId xmlns:a16="http://schemas.microsoft.com/office/drawing/2014/main" id="{CDB609BF-1A54-4250-8594-1FB8E857D02C}"/>
                    </a:ext>
                  </a:extLst>
                </p:cNvPr>
                <p:cNvSpPr/>
                <p:nvPr/>
              </p:nvSpPr>
              <p:spPr>
                <a:xfrm>
                  <a:off x="4874690" y="2348880"/>
                  <a:ext cx="914400" cy="914400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ound Same Side Corner Rectangle 30">
                  <a:extLst>
                    <a:ext uri="{FF2B5EF4-FFF2-40B4-BE49-F238E27FC236}">
                      <a16:creationId xmlns:a16="http://schemas.microsoft.com/office/drawing/2014/main" id="{63F30FB6-1C2A-4F8D-81F1-FD16F358AEBC}"/>
                    </a:ext>
                  </a:extLst>
                </p:cNvPr>
                <p:cNvSpPr/>
                <p:nvPr/>
              </p:nvSpPr>
              <p:spPr>
                <a:xfrm rot="10800000">
                  <a:off x="4874689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ound Same Side Corner Rectangle 33">
                  <a:extLst>
                    <a:ext uri="{FF2B5EF4-FFF2-40B4-BE49-F238E27FC236}">
                      <a16:creationId xmlns:a16="http://schemas.microsoft.com/office/drawing/2014/main" id="{2B4C5018-F4E2-4645-B372-970B14D61D0C}"/>
                    </a:ext>
                  </a:extLst>
                </p:cNvPr>
                <p:cNvSpPr/>
                <p:nvPr/>
              </p:nvSpPr>
              <p:spPr>
                <a:xfrm rot="10800000">
                  <a:off x="5560582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AE17D59F-BF27-4427-9528-4BA1D163383F}"/>
                </a:ext>
              </a:extLst>
            </p:cNvPr>
            <p:cNvSpPr/>
            <p:nvPr/>
          </p:nvSpPr>
          <p:spPr>
            <a:xfrm rot="19473600">
              <a:off x="2772525" y="2670556"/>
              <a:ext cx="673089" cy="910094"/>
            </a:xfrm>
            <a:custGeom>
              <a:avLst/>
              <a:gdLst>
                <a:gd name="connsiteX0" fmla="*/ 442931 w 673089"/>
                <a:gd name="connsiteY0" fmla="*/ 645494 h 910094"/>
                <a:gd name="connsiteX1" fmla="*/ 293339 w 673089"/>
                <a:gd name="connsiteY1" fmla="*/ 594857 h 910094"/>
                <a:gd name="connsiteX2" fmla="*/ 223682 w 673089"/>
                <a:gd name="connsiteY2" fmla="*/ 780324 h 910094"/>
                <a:gd name="connsiteX3" fmla="*/ 354349 w 673089"/>
                <a:gd name="connsiteY3" fmla="*/ 852761 h 910094"/>
                <a:gd name="connsiteX4" fmla="*/ 466070 w 673089"/>
                <a:gd name="connsiteY4" fmla="*/ 669592 h 910094"/>
                <a:gd name="connsiteX5" fmla="*/ 442931 w 673089"/>
                <a:gd name="connsiteY5" fmla="*/ 645494 h 910094"/>
                <a:gd name="connsiteX6" fmla="*/ 597565 w 673089"/>
                <a:gd name="connsiteY6" fmla="*/ 46111 h 910094"/>
                <a:gd name="connsiteX7" fmla="*/ 665795 w 673089"/>
                <a:gd name="connsiteY7" fmla="*/ 146422 h 910094"/>
                <a:gd name="connsiteX8" fmla="*/ 448905 w 673089"/>
                <a:gd name="connsiteY8" fmla="*/ 453683 h 910094"/>
                <a:gd name="connsiteX9" fmla="*/ 312546 w 673089"/>
                <a:gd name="connsiteY9" fmla="*/ 555323 h 910094"/>
                <a:gd name="connsiteX10" fmla="*/ 506742 w 673089"/>
                <a:gd name="connsiteY10" fmla="*/ 654306 h 910094"/>
                <a:gd name="connsiteX11" fmla="*/ 371186 w 673089"/>
                <a:gd name="connsiteY11" fmla="*/ 907344 h 910094"/>
                <a:gd name="connsiteX12" fmla="*/ 179601 w 673089"/>
                <a:gd name="connsiteY12" fmla="*/ 797092 h 910094"/>
                <a:gd name="connsiteX13" fmla="*/ 212155 w 673089"/>
                <a:gd name="connsiteY13" fmla="*/ 608107 h 910094"/>
                <a:gd name="connsiteX14" fmla="*/ 59061 w 673089"/>
                <a:gd name="connsiteY14" fmla="*/ 735472 h 910094"/>
                <a:gd name="connsiteX15" fmla="*/ 46040 w 673089"/>
                <a:gd name="connsiteY15" fmla="*/ 785772 h 910094"/>
                <a:gd name="connsiteX16" fmla="*/ 0 w 673089"/>
                <a:gd name="connsiteY16" fmla="*/ 753005 h 910094"/>
                <a:gd name="connsiteX17" fmla="*/ 17556 w 673089"/>
                <a:gd name="connsiteY17" fmla="*/ 707831 h 910094"/>
                <a:gd name="connsiteX18" fmla="*/ 250069 w 673089"/>
                <a:gd name="connsiteY18" fmla="*/ 551879 h 910094"/>
                <a:gd name="connsiteX19" fmla="*/ 365764 w 673089"/>
                <a:gd name="connsiteY19" fmla="*/ 450068 h 910094"/>
                <a:gd name="connsiteX20" fmla="*/ 622417 w 673089"/>
                <a:gd name="connsiteY20" fmla="*/ 166304 h 910094"/>
                <a:gd name="connsiteX21" fmla="*/ 418179 w 673089"/>
                <a:gd name="connsiteY21" fmla="*/ 34363 h 910094"/>
                <a:gd name="connsiteX22" fmla="*/ 288046 w 673089"/>
                <a:gd name="connsiteY22" fmla="*/ 164496 h 910094"/>
                <a:gd name="connsiteX23" fmla="*/ 445291 w 673089"/>
                <a:gd name="connsiteY23" fmla="*/ 22 h 910094"/>
                <a:gd name="connsiteX24" fmla="*/ 597565 w 673089"/>
                <a:gd name="connsiteY24" fmla="*/ 46111 h 9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089" h="910094">
                  <a:moveTo>
                    <a:pt x="442931" y="645494"/>
                  </a:moveTo>
                  <a:cubicBezTo>
                    <a:pt x="412321" y="622205"/>
                    <a:pt x="360084" y="602336"/>
                    <a:pt x="293339" y="594857"/>
                  </a:cubicBezTo>
                  <a:cubicBezTo>
                    <a:pt x="257768" y="590788"/>
                    <a:pt x="213514" y="737339"/>
                    <a:pt x="223682" y="780324"/>
                  </a:cubicBezTo>
                  <a:cubicBezTo>
                    <a:pt x="240568" y="841104"/>
                    <a:pt x="306721" y="856757"/>
                    <a:pt x="354349" y="852761"/>
                  </a:cubicBezTo>
                  <a:cubicBezTo>
                    <a:pt x="398607" y="849048"/>
                    <a:pt x="543197" y="820594"/>
                    <a:pt x="466070" y="669592"/>
                  </a:cubicBezTo>
                  <a:cubicBezTo>
                    <a:pt x="460936" y="661401"/>
                    <a:pt x="453135" y="653258"/>
                    <a:pt x="442931" y="645494"/>
                  </a:cubicBezTo>
                  <a:close/>
                  <a:moveTo>
                    <a:pt x="597565" y="46111"/>
                  </a:moveTo>
                  <a:cubicBezTo>
                    <a:pt x="632960" y="71415"/>
                    <a:pt x="654348" y="105756"/>
                    <a:pt x="665795" y="146422"/>
                  </a:cubicBezTo>
                  <a:cubicBezTo>
                    <a:pt x="712185" y="304873"/>
                    <a:pt x="525118" y="409401"/>
                    <a:pt x="448905" y="453683"/>
                  </a:cubicBezTo>
                  <a:cubicBezTo>
                    <a:pt x="382120" y="492487"/>
                    <a:pt x="346273" y="512153"/>
                    <a:pt x="312546" y="555323"/>
                  </a:cubicBezTo>
                  <a:cubicBezTo>
                    <a:pt x="428059" y="568277"/>
                    <a:pt x="479849" y="613070"/>
                    <a:pt x="506742" y="654306"/>
                  </a:cubicBezTo>
                  <a:cubicBezTo>
                    <a:pt x="608560" y="845892"/>
                    <a:pt x="442881" y="892884"/>
                    <a:pt x="371186" y="907344"/>
                  </a:cubicBezTo>
                  <a:cubicBezTo>
                    <a:pt x="289250" y="922406"/>
                    <a:pt x="201893" y="874209"/>
                    <a:pt x="179601" y="797092"/>
                  </a:cubicBezTo>
                  <a:cubicBezTo>
                    <a:pt x="165523" y="738735"/>
                    <a:pt x="191939" y="654804"/>
                    <a:pt x="212155" y="608107"/>
                  </a:cubicBezTo>
                  <a:cubicBezTo>
                    <a:pt x="149530" y="599995"/>
                    <a:pt x="86936" y="671628"/>
                    <a:pt x="59061" y="735472"/>
                  </a:cubicBezTo>
                  <a:lnTo>
                    <a:pt x="46040" y="785772"/>
                  </a:lnTo>
                  <a:lnTo>
                    <a:pt x="0" y="753005"/>
                  </a:lnTo>
                  <a:lnTo>
                    <a:pt x="17556" y="707831"/>
                  </a:lnTo>
                  <a:cubicBezTo>
                    <a:pt x="61746" y="617666"/>
                    <a:pt x="155355" y="539078"/>
                    <a:pt x="250069" y="551879"/>
                  </a:cubicBezTo>
                  <a:cubicBezTo>
                    <a:pt x="278365" y="504517"/>
                    <a:pt x="319374" y="481999"/>
                    <a:pt x="365764" y="450068"/>
                  </a:cubicBezTo>
                  <a:cubicBezTo>
                    <a:pt x="600611" y="322919"/>
                    <a:pt x="633864" y="232576"/>
                    <a:pt x="622417" y="166304"/>
                  </a:cubicBezTo>
                  <a:cubicBezTo>
                    <a:pt x="616392" y="89789"/>
                    <a:pt x="500115" y="24121"/>
                    <a:pt x="418179" y="34363"/>
                  </a:cubicBezTo>
                  <a:cubicBezTo>
                    <a:pt x="322387" y="41592"/>
                    <a:pt x="309735" y="103045"/>
                    <a:pt x="288046" y="164496"/>
                  </a:cubicBezTo>
                  <a:cubicBezTo>
                    <a:pt x="265152" y="110274"/>
                    <a:pt x="350703" y="-1786"/>
                    <a:pt x="445291" y="22"/>
                  </a:cubicBezTo>
                  <a:cubicBezTo>
                    <a:pt x="512768" y="4540"/>
                    <a:pt x="562170" y="20807"/>
                    <a:pt x="597565" y="46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39A28F03-BCED-4E86-8F7E-4A5CA43CB7ED}"/>
                </a:ext>
              </a:extLst>
            </p:cNvPr>
            <p:cNvSpPr/>
            <p:nvPr/>
          </p:nvSpPr>
          <p:spPr>
            <a:xfrm rot="4982776" flipH="1" flipV="1">
              <a:off x="2562019" y="2357114"/>
              <a:ext cx="422760" cy="408863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FDA315A9-7A98-4ED7-8065-CAA1D61D7704}"/>
                </a:ext>
              </a:extLst>
            </p:cNvPr>
            <p:cNvSpPr/>
            <p:nvPr/>
          </p:nvSpPr>
          <p:spPr>
            <a:xfrm rot="11288207" flipH="1" flipV="1">
              <a:off x="3460944" y="2970852"/>
              <a:ext cx="546538" cy="528571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2BD7F081-C287-40AD-BE9C-6C96CFBD84AB}"/>
                </a:ext>
              </a:extLst>
            </p:cNvPr>
            <p:cNvSpPr/>
            <p:nvPr/>
          </p:nvSpPr>
          <p:spPr>
            <a:xfrm rot="6947611" flipH="1">
              <a:off x="3166096" y="2294402"/>
              <a:ext cx="566220" cy="547604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131D2B8-04F1-42BB-B10A-67253CA02442}"/>
              </a:ext>
            </a:extLst>
          </p:cNvPr>
          <p:cNvGrpSpPr/>
          <p:nvPr/>
        </p:nvGrpSpPr>
        <p:grpSpPr>
          <a:xfrm>
            <a:off x="5340958" y="1418256"/>
            <a:ext cx="4072322" cy="1380139"/>
            <a:chOff x="1440114" y="2091382"/>
            <a:chExt cx="9927868" cy="3364624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0E205537-4FDC-45AB-B307-0BB5E84635BC}"/>
                </a:ext>
              </a:extLst>
            </p:cNvPr>
            <p:cNvGrpSpPr/>
            <p:nvPr/>
          </p:nvGrpSpPr>
          <p:grpSpPr>
            <a:xfrm>
              <a:off x="6174009" y="2430334"/>
              <a:ext cx="1145945" cy="1726055"/>
              <a:chOff x="6150565" y="3254095"/>
              <a:chExt cx="979312" cy="1475068"/>
            </a:xfrm>
          </p:grpSpPr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C730A089-6322-45D1-804A-10328CA5C4D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962DA493-17EF-4FAB-95DE-8DE0F8CE110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24084F9B-C8BC-4E41-A43A-9F02B25BDC17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3DE8E92C-C9C8-4F24-9C91-A742CAFCF742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id="{D31B8A51-6DCD-4F91-A64E-038D994E3C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BDFB0920-619A-4413-BA62-3E5E86866F21}"/>
                </a:ext>
              </a:extLst>
            </p:cNvPr>
            <p:cNvGrpSpPr/>
            <p:nvPr/>
          </p:nvGrpSpPr>
          <p:grpSpPr>
            <a:xfrm flipH="1">
              <a:off x="4867025" y="2430334"/>
              <a:ext cx="1145945" cy="1726055"/>
              <a:chOff x="6150565" y="3254095"/>
              <a:chExt cx="979312" cy="1475068"/>
            </a:xfrm>
          </p:grpSpPr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B4BEFA88-FB5C-4CF8-93CB-66A8CBF8BB62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4AB609CD-13FD-4610-9D3D-06BF3E0BB00A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84C0AD7-C373-41BD-8617-A1E9E720F96A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0613E620-3433-4353-BA65-D86DE26AA24C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80B3C279-4606-44F4-9E50-0FD4FD1075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3F2A468C-01EB-456D-B146-01D81E6BC7F1}"/>
                </a:ext>
              </a:extLst>
            </p:cNvPr>
            <p:cNvGrpSpPr/>
            <p:nvPr/>
          </p:nvGrpSpPr>
          <p:grpSpPr>
            <a:xfrm>
              <a:off x="9064356" y="2091382"/>
              <a:ext cx="2303626" cy="2356921"/>
              <a:chOff x="9087273" y="2875432"/>
              <a:chExt cx="2303626" cy="2356921"/>
            </a:xfrm>
          </p:grpSpPr>
          <p:sp>
            <p:nvSpPr>
              <p:cNvPr id="87" name="Rounded Rectangle 7">
                <a:extLst>
                  <a:ext uri="{FF2B5EF4-FFF2-40B4-BE49-F238E27FC236}">
                    <a16:creationId xmlns:a16="http://schemas.microsoft.com/office/drawing/2014/main" id="{BC7178CE-1AA4-4F34-A58D-9FFB5738813D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Rounded Rectangle 8">
                <a:extLst>
                  <a:ext uri="{FF2B5EF4-FFF2-40B4-BE49-F238E27FC236}">
                    <a16:creationId xmlns:a16="http://schemas.microsoft.com/office/drawing/2014/main" id="{D50EA8D9-0021-4993-AAE4-B6F62F28034B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Rounded Rectangle 9">
                <a:extLst>
                  <a:ext uri="{FF2B5EF4-FFF2-40B4-BE49-F238E27FC236}">
                    <a16:creationId xmlns:a16="http://schemas.microsoft.com/office/drawing/2014/main" id="{C6139D4D-06CA-4B32-80B5-9CD5738CAAA1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Chord 8">
                <a:extLst>
                  <a:ext uri="{FF2B5EF4-FFF2-40B4-BE49-F238E27FC236}">
                    <a16:creationId xmlns:a16="http://schemas.microsoft.com/office/drawing/2014/main" id="{1EF05CD8-BC84-4D9D-9979-B72A02966793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Freeform 19">
                <a:extLst>
                  <a:ext uri="{FF2B5EF4-FFF2-40B4-BE49-F238E27FC236}">
                    <a16:creationId xmlns:a16="http://schemas.microsoft.com/office/drawing/2014/main" id="{436E314A-A5D9-4EC7-A4A4-C1EBEECB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Rectangle 4102">
                <a:extLst>
                  <a:ext uri="{FF2B5EF4-FFF2-40B4-BE49-F238E27FC236}">
                    <a16:creationId xmlns:a16="http://schemas.microsoft.com/office/drawing/2014/main" id="{9A35A67F-0FB3-448A-9B9C-356DBFCA0F86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Rectangle 116">
                <a:extLst>
                  <a:ext uri="{FF2B5EF4-FFF2-40B4-BE49-F238E27FC236}">
                    <a16:creationId xmlns:a16="http://schemas.microsoft.com/office/drawing/2014/main" id="{E0C289B1-FED4-4E13-87D8-B40CDE6959EC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Rectangle 118">
                <a:extLst>
                  <a:ext uri="{FF2B5EF4-FFF2-40B4-BE49-F238E27FC236}">
                    <a16:creationId xmlns:a16="http://schemas.microsoft.com/office/drawing/2014/main" id="{1B802665-1AB9-4521-8C6C-B3ECA5C1BA7D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Freeform 4103">
                <a:extLst>
                  <a:ext uri="{FF2B5EF4-FFF2-40B4-BE49-F238E27FC236}">
                    <a16:creationId xmlns:a16="http://schemas.microsoft.com/office/drawing/2014/main" id="{B34B86E4-CBFE-4A2C-B0C9-23A7CF935F53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Freeform 123">
                <a:extLst>
                  <a:ext uri="{FF2B5EF4-FFF2-40B4-BE49-F238E27FC236}">
                    <a16:creationId xmlns:a16="http://schemas.microsoft.com/office/drawing/2014/main" id="{33CFA85A-0100-4636-A060-14CE885C0871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Rectangle 4104">
                <a:extLst>
                  <a:ext uri="{FF2B5EF4-FFF2-40B4-BE49-F238E27FC236}">
                    <a16:creationId xmlns:a16="http://schemas.microsoft.com/office/drawing/2014/main" id="{ED196A1D-AEA4-4FB9-9D6C-FAF3266C0BDE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Rectangle 116">
                <a:extLst>
                  <a:ext uri="{FF2B5EF4-FFF2-40B4-BE49-F238E27FC236}">
                    <a16:creationId xmlns:a16="http://schemas.microsoft.com/office/drawing/2014/main" id="{036E677B-831E-4303-9893-DAE99FCF0B8A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B3E8FC0A-687B-4A90-8B7C-93DADDD9D767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F4B84D10-884D-4653-AE63-D1D308CB80D5}"/>
                </a:ext>
              </a:extLst>
            </p:cNvPr>
            <p:cNvGrpSpPr/>
            <p:nvPr/>
          </p:nvGrpSpPr>
          <p:grpSpPr>
            <a:xfrm>
              <a:off x="6319854" y="3389719"/>
              <a:ext cx="3956473" cy="2066287"/>
              <a:chOff x="6319854" y="4022016"/>
              <a:chExt cx="3956473" cy="2066287"/>
            </a:xfrm>
          </p:grpSpPr>
          <p:grpSp>
            <p:nvGrpSpPr>
              <p:cNvPr id="101" name="그룹 100">
                <a:extLst>
                  <a:ext uri="{FF2B5EF4-FFF2-40B4-BE49-F238E27FC236}">
                    <a16:creationId xmlns:a16="http://schemas.microsoft.com/office/drawing/2014/main" id="{2502C9AF-B747-4E11-9391-9F44734A44CB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10" name="Rectangle 32">
                  <a:extLst>
                    <a:ext uri="{FF2B5EF4-FFF2-40B4-BE49-F238E27FC236}">
                      <a16:creationId xmlns:a16="http://schemas.microsoft.com/office/drawing/2014/main" id="{05E130E3-937F-4A75-B1F9-0E594B8619C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Block Arc 83">
                  <a:extLst>
                    <a:ext uri="{FF2B5EF4-FFF2-40B4-BE49-F238E27FC236}">
                      <a16:creationId xmlns:a16="http://schemas.microsoft.com/office/drawing/2014/main" id="{5E24CE52-4072-47B5-8AA0-A275FA0573A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32">
                  <a:extLst>
                    <a:ext uri="{FF2B5EF4-FFF2-40B4-BE49-F238E27FC236}">
                      <a16:creationId xmlns:a16="http://schemas.microsoft.com/office/drawing/2014/main" id="{50F035A8-3C39-4A83-9F0A-9A3DE5782F81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2" name="그룹 101">
                <a:extLst>
                  <a:ext uri="{FF2B5EF4-FFF2-40B4-BE49-F238E27FC236}">
                    <a16:creationId xmlns:a16="http://schemas.microsoft.com/office/drawing/2014/main" id="{94049F47-622A-43F0-A72A-88FD0CA0D30B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07" name="Rectangle 32">
                  <a:extLst>
                    <a:ext uri="{FF2B5EF4-FFF2-40B4-BE49-F238E27FC236}">
                      <a16:creationId xmlns:a16="http://schemas.microsoft.com/office/drawing/2014/main" id="{29A56DFB-1DA7-4774-B5D7-584512F8925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8" name="Block Arc 83">
                  <a:extLst>
                    <a:ext uri="{FF2B5EF4-FFF2-40B4-BE49-F238E27FC236}">
                      <a16:creationId xmlns:a16="http://schemas.microsoft.com/office/drawing/2014/main" id="{7B044FA4-E9A0-47B3-B4A8-15DFE6D343A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Rectangle 32">
                  <a:extLst>
                    <a:ext uri="{FF2B5EF4-FFF2-40B4-BE49-F238E27FC236}">
                      <a16:creationId xmlns:a16="http://schemas.microsoft.com/office/drawing/2014/main" id="{2D4A0311-9946-4BA8-B26B-1AFFE05E77AB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3" name="Block Arc 83">
                <a:extLst>
                  <a:ext uri="{FF2B5EF4-FFF2-40B4-BE49-F238E27FC236}">
                    <a16:creationId xmlns:a16="http://schemas.microsoft.com/office/drawing/2014/main" id="{5B2E6AB3-27D1-472B-A533-FA8187921470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0B95BF31-1020-4F77-A6F4-1DDEF5B98D2C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Block Arc 83">
                <a:extLst>
                  <a:ext uri="{FF2B5EF4-FFF2-40B4-BE49-F238E27FC236}">
                    <a16:creationId xmlns:a16="http://schemas.microsoft.com/office/drawing/2014/main" id="{BB16D0AD-819D-4313-A6A4-C76017405DA7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32">
                <a:extLst>
                  <a:ext uri="{FF2B5EF4-FFF2-40B4-BE49-F238E27FC236}">
                    <a16:creationId xmlns:a16="http://schemas.microsoft.com/office/drawing/2014/main" id="{03E17999-FE80-44DE-A418-5C6DF7E98BDA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F347FDC7-BB23-4712-8549-8D91A00E8357}"/>
                </a:ext>
              </a:extLst>
            </p:cNvPr>
            <p:cNvGrpSpPr/>
            <p:nvPr/>
          </p:nvGrpSpPr>
          <p:grpSpPr>
            <a:xfrm flipH="1">
              <a:off x="1910652" y="3389719"/>
              <a:ext cx="3956473" cy="2066287"/>
              <a:chOff x="6319854" y="4022016"/>
              <a:chExt cx="3956473" cy="2066287"/>
            </a:xfrm>
          </p:grpSpPr>
          <p:grpSp>
            <p:nvGrpSpPr>
              <p:cNvPr id="114" name="그룹 113">
                <a:extLst>
                  <a:ext uri="{FF2B5EF4-FFF2-40B4-BE49-F238E27FC236}">
                    <a16:creationId xmlns:a16="http://schemas.microsoft.com/office/drawing/2014/main" id="{0DAA733C-B13C-4378-841B-D35E4CC0EB24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</p:grpSpPr>
            <p:sp>
              <p:nvSpPr>
                <p:cNvPr id="123" name="Rectangle 32">
                  <a:extLst>
                    <a:ext uri="{FF2B5EF4-FFF2-40B4-BE49-F238E27FC236}">
                      <a16:creationId xmlns:a16="http://schemas.microsoft.com/office/drawing/2014/main" id="{14ABB25C-94C7-46C6-8976-8E4925905CE9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Block Arc 83">
                  <a:extLst>
                    <a:ext uri="{FF2B5EF4-FFF2-40B4-BE49-F238E27FC236}">
                      <a16:creationId xmlns:a16="http://schemas.microsoft.com/office/drawing/2014/main" id="{330726A0-DBE4-46DD-8E30-3AE0070D4C1C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32">
                  <a:extLst>
                    <a:ext uri="{FF2B5EF4-FFF2-40B4-BE49-F238E27FC236}">
                      <a16:creationId xmlns:a16="http://schemas.microsoft.com/office/drawing/2014/main" id="{D1FD54DD-6CD1-428D-B57F-F41AF33F6776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5" name="그룹 114">
                <a:extLst>
                  <a:ext uri="{FF2B5EF4-FFF2-40B4-BE49-F238E27FC236}">
                    <a16:creationId xmlns:a16="http://schemas.microsoft.com/office/drawing/2014/main" id="{E34CB52B-3F09-4381-9ECA-8C331BA875AA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20" name="Rectangle 32">
                  <a:extLst>
                    <a:ext uri="{FF2B5EF4-FFF2-40B4-BE49-F238E27FC236}">
                      <a16:creationId xmlns:a16="http://schemas.microsoft.com/office/drawing/2014/main" id="{2B3DECC2-6704-451C-B3D9-C8D99A54B242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1" name="Block Arc 83">
                  <a:extLst>
                    <a:ext uri="{FF2B5EF4-FFF2-40B4-BE49-F238E27FC236}">
                      <a16:creationId xmlns:a16="http://schemas.microsoft.com/office/drawing/2014/main" id="{CADC01B3-A5E3-492D-8BF4-A8F36E11B241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32">
                  <a:extLst>
                    <a:ext uri="{FF2B5EF4-FFF2-40B4-BE49-F238E27FC236}">
                      <a16:creationId xmlns:a16="http://schemas.microsoft.com/office/drawing/2014/main" id="{E1B03DE1-E4DD-4B42-819F-CAA2836AEC7C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Block Arc 83">
                <a:extLst>
                  <a:ext uri="{FF2B5EF4-FFF2-40B4-BE49-F238E27FC236}">
                    <a16:creationId xmlns:a16="http://schemas.microsoft.com/office/drawing/2014/main" id="{10FE3F3A-A187-4D46-9F2F-3BB13B6D9086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32">
                <a:extLst>
                  <a:ext uri="{FF2B5EF4-FFF2-40B4-BE49-F238E27FC236}">
                    <a16:creationId xmlns:a16="http://schemas.microsoft.com/office/drawing/2014/main" id="{021D1C8C-D07F-4024-8462-582977AF8F67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Block Arc 83">
                <a:extLst>
                  <a:ext uri="{FF2B5EF4-FFF2-40B4-BE49-F238E27FC236}">
                    <a16:creationId xmlns:a16="http://schemas.microsoft.com/office/drawing/2014/main" id="{2BBDC5D9-C5FE-4088-B6C2-65E009DECDFF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32">
                <a:extLst>
                  <a:ext uri="{FF2B5EF4-FFF2-40B4-BE49-F238E27FC236}">
                    <a16:creationId xmlns:a16="http://schemas.microsoft.com/office/drawing/2014/main" id="{56151CF4-BA0F-4F3B-919D-4D4F942E45F3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8EBE1C77-72B8-445E-A070-4E1076C6F769}"/>
                </a:ext>
              </a:extLst>
            </p:cNvPr>
            <p:cNvGrpSpPr/>
            <p:nvPr/>
          </p:nvGrpSpPr>
          <p:grpSpPr>
            <a:xfrm>
              <a:off x="1440114" y="2704069"/>
              <a:ext cx="1039477" cy="1039477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5821A345-E897-4C05-9FB6-5C41A947BC2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6C3F92B1-C01A-4DF3-877A-05ED7C86A61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Block Arc 11">
                <a:extLst>
                  <a:ext uri="{FF2B5EF4-FFF2-40B4-BE49-F238E27FC236}">
                    <a16:creationId xmlns:a16="http://schemas.microsoft.com/office/drawing/2014/main" id="{9D620D5E-AEC1-4398-B451-D7D73348445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6D75633-7C19-48BD-96CE-A08887C27402}"/>
              </a:ext>
            </a:extLst>
          </p:cNvPr>
          <p:cNvGrpSpPr/>
          <p:nvPr/>
        </p:nvGrpSpPr>
        <p:grpSpPr>
          <a:xfrm>
            <a:off x="5010545" y="3752541"/>
            <a:ext cx="3379271" cy="2739881"/>
            <a:chOff x="4428445" y="1653940"/>
            <a:chExt cx="3446039" cy="2794015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426EC404-4B6C-44A3-8CDA-85CA70E4BC39}"/>
                </a:ext>
              </a:extLst>
            </p:cNvPr>
            <p:cNvGrpSpPr/>
            <p:nvPr/>
          </p:nvGrpSpPr>
          <p:grpSpPr>
            <a:xfrm>
              <a:off x="4428445" y="1653940"/>
              <a:ext cx="3446039" cy="2794015"/>
              <a:chOff x="4428445" y="1653940"/>
              <a:chExt cx="3446039" cy="2794015"/>
            </a:xfrm>
          </p:grpSpPr>
          <p:cxnSp>
            <p:nvCxnSpPr>
              <p:cNvPr id="131" name="Straight Connector 12">
                <a:extLst>
                  <a:ext uri="{FF2B5EF4-FFF2-40B4-BE49-F238E27FC236}">
                    <a16:creationId xmlns:a16="http://schemas.microsoft.com/office/drawing/2014/main" id="{D663CBB0-45D7-4491-B3E7-9D8B19D1F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8445" y="3083840"/>
                <a:ext cx="441906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4">
                <a:extLst>
                  <a:ext uri="{FF2B5EF4-FFF2-40B4-BE49-F238E27FC236}">
                    <a16:creationId xmlns:a16="http://schemas.microsoft.com/office/drawing/2014/main" id="{52739A90-F410-443F-948D-B69A6D4585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0351" y="3051450"/>
                <a:ext cx="2036" cy="1396505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2">
                <a:extLst>
                  <a:ext uri="{FF2B5EF4-FFF2-40B4-BE49-F238E27FC236}">
                    <a16:creationId xmlns:a16="http://schemas.microsoft.com/office/drawing/2014/main" id="{C9BF576F-9813-41AD-B5E8-33D99C933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2022" y="3087232"/>
                <a:ext cx="441906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4">
                <a:extLst>
                  <a:ext uri="{FF2B5EF4-FFF2-40B4-BE49-F238E27FC236}">
                    <a16:creationId xmlns:a16="http://schemas.microsoft.com/office/drawing/2014/main" id="{99023F54-5BB9-4369-AF2D-412365D72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0620" y="3085536"/>
                <a:ext cx="43559" cy="909082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1">
                <a:extLst>
                  <a:ext uri="{FF2B5EF4-FFF2-40B4-BE49-F238E27FC236}">
                    <a16:creationId xmlns:a16="http://schemas.microsoft.com/office/drawing/2014/main" id="{FBBBE368-C5DA-4402-BF4F-3DD1686748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121" y="1653940"/>
                <a:ext cx="0" cy="73573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1">
                <a:extLst>
                  <a:ext uri="{FF2B5EF4-FFF2-40B4-BE49-F238E27FC236}">
                    <a16:creationId xmlns:a16="http://schemas.microsoft.com/office/drawing/2014/main" id="{6353F27B-F9B8-4732-BFD1-AA05EDBE9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8445" y="1839083"/>
                <a:ext cx="1729391" cy="1244757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1">
                <a:extLst>
                  <a:ext uri="{FF2B5EF4-FFF2-40B4-BE49-F238E27FC236}">
                    <a16:creationId xmlns:a16="http://schemas.microsoft.com/office/drawing/2014/main" id="{F49E9107-806C-46BB-BE24-850AB1F5D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9199" y="2648081"/>
                <a:ext cx="625285" cy="43576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1">
                <a:extLst>
                  <a:ext uri="{FF2B5EF4-FFF2-40B4-BE49-F238E27FC236}">
                    <a16:creationId xmlns:a16="http://schemas.microsoft.com/office/drawing/2014/main" id="{006DD8A3-24A7-4898-A873-C379F4561C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51669" y="1837388"/>
                <a:ext cx="733556" cy="53116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1">
                <a:extLst>
                  <a:ext uri="{FF2B5EF4-FFF2-40B4-BE49-F238E27FC236}">
                    <a16:creationId xmlns:a16="http://schemas.microsoft.com/office/drawing/2014/main" id="{0681B8E9-6C34-4E19-B504-EDE1FFF57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9199" y="1653940"/>
                <a:ext cx="0" cy="98863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2">
                <a:extLst>
                  <a:ext uri="{FF2B5EF4-FFF2-40B4-BE49-F238E27FC236}">
                    <a16:creationId xmlns:a16="http://schemas.microsoft.com/office/drawing/2014/main" id="{FB4CA323-EBDA-4F7F-B40D-B31864879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101" y="1653940"/>
                <a:ext cx="379098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F3CD06DC-774B-495C-BB6B-EDE4F3C642ED}"/>
                </a:ext>
              </a:extLst>
            </p:cNvPr>
            <p:cNvGrpSpPr/>
            <p:nvPr/>
          </p:nvGrpSpPr>
          <p:grpSpPr>
            <a:xfrm>
              <a:off x="6274838" y="2909422"/>
              <a:ext cx="837477" cy="850987"/>
              <a:chOff x="5951998" y="2924697"/>
              <a:chExt cx="1104830" cy="1122653"/>
            </a:xfrm>
          </p:grpSpPr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3A26CA86-5CC8-4F31-9D24-903F623DA665}"/>
                  </a:ext>
                </a:extLst>
              </p:cNvPr>
              <p:cNvSpPr/>
              <p:nvPr/>
            </p:nvSpPr>
            <p:spPr>
              <a:xfrm>
                <a:off x="5951998" y="2924697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CAE5AC0E-D8EE-49AE-B7BB-E0B744C88023}"/>
                  </a:ext>
                </a:extLst>
              </p:cNvPr>
              <p:cNvSpPr/>
              <p:nvPr/>
            </p:nvSpPr>
            <p:spPr>
              <a:xfrm>
                <a:off x="6543937" y="2924697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284F5337-4A68-488D-B71C-9F2AE3F29E8E}"/>
                  </a:ext>
                </a:extLst>
              </p:cNvPr>
              <p:cNvSpPr/>
              <p:nvPr/>
            </p:nvSpPr>
            <p:spPr>
              <a:xfrm>
                <a:off x="5951998" y="3534459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94AF3838-C71E-4005-8F09-D247892E10D7}"/>
                  </a:ext>
                </a:extLst>
              </p:cNvPr>
              <p:cNvSpPr/>
              <p:nvPr/>
            </p:nvSpPr>
            <p:spPr>
              <a:xfrm>
                <a:off x="6543937" y="3534459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903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246"/>
            <a:ext cx="12192000" cy="413715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4" y="1469644"/>
            <a:ext cx="2544679" cy="4135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33" y="1850977"/>
            <a:ext cx="2655740" cy="4315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11" y="1898459"/>
            <a:ext cx="2213201" cy="1432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3" y="4008766"/>
            <a:ext cx="1691439" cy="10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3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CB6BB5D3-BB1A-4FF1-9655-A034E566004B}"/>
              </a:ext>
            </a:extLst>
          </p:cNvPr>
          <p:cNvGrpSpPr/>
          <p:nvPr/>
        </p:nvGrpSpPr>
        <p:grpSpPr>
          <a:xfrm>
            <a:off x="5503817" y="2783332"/>
            <a:ext cx="6616822" cy="3374649"/>
            <a:chOff x="-612576" y="1705002"/>
            <a:chExt cx="5688632" cy="2537858"/>
          </a:xfrm>
        </p:grpSpPr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C79EDF95-254D-4281-A6E1-873F8C19B83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84D220F5-33CA-4BB4-9E9F-65C7A190E7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7DECDF5-67D7-4FA5-88A6-F4B89EBEC468}"/>
              </a:ext>
            </a:extLst>
          </p:cNvPr>
          <p:cNvSpPr txBox="1">
            <a:spLocks/>
          </p:cNvSpPr>
          <p:nvPr/>
        </p:nvSpPr>
        <p:spPr>
          <a:xfrm>
            <a:off x="7304602" y="3258723"/>
            <a:ext cx="3142990" cy="2339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15" name="그림 4">
            <a:extLst>
              <a:ext uri="{FF2B5EF4-FFF2-40B4-BE49-F238E27FC236}">
                <a16:creationId xmlns:a16="http://schemas.microsoft.com/office/drawing/2014/main" id="{CA4127DB-285E-4E1E-9383-FC8F9CE38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00" y="2619204"/>
            <a:ext cx="2937518" cy="3728795"/>
          </a:xfrm>
          <a:prstGeom prst="rect">
            <a:avLst/>
          </a:prstGeom>
        </p:spPr>
      </p:pic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A75FAAD8-40B7-4282-9099-17AD607C9809}"/>
              </a:ext>
            </a:extLst>
          </p:cNvPr>
          <p:cNvSpPr txBox="1">
            <a:spLocks/>
          </p:cNvSpPr>
          <p:nvPr/>
        </p:nvSpPr>
        <p:spPr>
          <a:xfrm>
            <a:off x="3903786" y="2897209"/>
            <a:ext cx="2192214" cy="2701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7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4C29C327-D54D-4A93-A2A4-9C6FEB4B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7" y="1113962"/>
            <a:ext cx="2560771" cy="25607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7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23031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84277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25117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96697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7798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56372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74662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61785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4864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20888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49420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36320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19512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16708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29458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47825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22024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77903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71184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45163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90556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35178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69177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69714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459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30906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22334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48498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99182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28003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71583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79957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23538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25770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36659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12135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89989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87196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13381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37653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43781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7443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9939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49477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2451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4905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9619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1362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23417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5894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67899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9561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2099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57849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29872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25683" y="2429101"/>
            <a:ext cx="325734" cy="529812"/>
            <a:chOff x="2071598" y="2060848"/>
            <a:chExt cx="1917605" cy="31371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73687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24815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08549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10170" y="2416730"/>
            <a:ext cx="501857" cy="554554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58924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38583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2779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17616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2655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96473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0023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25024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75724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1780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7457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5691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9598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1679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2849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09612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17984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56092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1327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5691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1501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9552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0146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55445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08944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23945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5482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74429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0717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47738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135899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99505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623273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739100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68905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516236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62182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236905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718051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72875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510267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030323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428706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80420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521597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88606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57746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40103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30836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15681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12300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321658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037570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97413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700282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65926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506295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928995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227139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203571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68948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67995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719695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306859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55858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832368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824676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345762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74970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94905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223133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87265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73265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316065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71874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2E21EB3-394D-4DCA-B117-8A6087DE676D}"/>
              </a:ext>
            </a:extLst>
          </p:cNvPr>
          <p:cNvGrpSpPr>
            <a:grpSpLocks noChangeAspect="1"/>
          </p:cNvGrpSpPr>
          <p:nvPr/>
        </p:nvGrpSpPr>
        <p:grpSpPr>
          <a:xfrm>
            <a:off x="1482330" y="4493452"/>
            <a:ext cx="836344" cy="720000"/>
            <a:chOff x="7521194" y="5284915"/>
            <a:chExt cx="1137987" cy="979683"/>
          </a:xfrm>
        </p:grpSpPr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id="{DEDDBEE7-CEDB-4BF7-8182-CB651E0A2516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32" name="Trapezoid 1">
                <a:extLst>
                  <a:ext uri="{FF2B5EF4-FFF2-40B4-BE49-F238E27FC236}">
                    <a16:creationId xmlns:a16="http://schemas.microsoft.com/office/drawing/2014/main" id="{F837B1BB-DCCA-497F-B49A-6110355FFBEE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rapezoid 6">
                <a:extLst>
                  <a:ext uri="{FF2B5EF4-FFF2-40B4-BE49-F238E27FC236}">
                    <a16:creationId xmlns:a16="http://schemas.microsoft.com/office/drawing/2014/main" id="{708BE2A2-1D4C-4D15-8C8A-9019702242E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5">
                <a:extLst>
                  <a:ext uri="{FF2B5EF4-FFF2-40B4-BE49-F238E27FC236}">
                    <a16:creationId xmlns:a16="http://schemas.microsoft.com/office/drawing/2014/main" id="{4EF0799A-B672-4DF7-8E24-0CBDAE170B30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Chord 23">
              <a:extLst>
                <a:ext uri="{FF2B5EF4-FFF2-40B4-BE49-F238E27FC236}">
                  <a16:creationId xmlns:a16="http://schemas.microsoft.com/office/drawing/2014/main" id="{E3D14836-F05A-474F-81C8-F7DAF8FB8B47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A86AC6D-BD01-4E40-93B0-2D79A3BF7EB6}"/>
              </a:ext>
            </a:extLst>
          </p:cNvPr>
          <p:cNvGrpSpPr>
            <a:grpSpLocks noChangeAspect="1"/>
          </p:cNvGrpSpPr>
          <p:nvPr/>
        </p:nvGrpSpPr>
        <p:grpSpPr>
          <a:xfrm>
            <a:off x="3813534" y="4385452"/>
            <a:ext cx="961795" cy="828000"/>
            <a:chOff x="7521194" y="5284915"/>
            <a:chExt cx="1137987" cy="979683"/>
          </a:xfrm>
        </p:grpSpPr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id="{C4645827-5A6E-4A50-8C65-CB7E5DA3088F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45" name="Trapezoid 1">
                <a:extLst>
                  <a:ext uri="{FF2B5EF4-FFF2-40B4-BE49-F238E27FC236}">
                    <a16:creationId xmlns:a16="http://schemas.microsoft.com/office/drawing/2014/main" id="{E0B884D8-E5E4-4E76-AE67-A9333358BEB3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rapezoid 6">
                <a:extLst>
                  <a:ext uri="{FF2B5EF4-FFF2-40B4-BE49-F238E27FC236}">
                    <a16:creationId xmlns:a16="http://schemas.microsoft.com/office/drawing/2014/main" id="{35CB30D3-6910-4EEC-ACE9-ED3C83853AB2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5">
                <a:extLst>
                  <a:ext uri="{FF2B5EF4-FFF2-40B4-BE49-F238E27FC236}">
                    <a16:creationId xmlns:a16="http://schemas.microsoft.com/office/drawing/2014/main" id="{8F1C58DD-FEF9-4858-BD29-07BC114BB583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Chord 23">
              <a:extLst>
                <a:ext uri="{FF2B5EF4-FFF2-40B4-BE49-F238E27FC236}">
                  <a16:creationId xmlns:a16="http://schemas.microsoft.com/office/drawing/2014/main" id="{6AA2914E-AF0A-4F26-9E0B-AD78AD875545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06860680-6264-48F5-9E7D-3E8A12182A59}"/>
              </a:ext>
            </a:extLst>
          </p:cNvPr>
          <p:cNvGrpSpPr>
            <a:grpSpLocks noChangeAspect="1"/>
          </p:cNvGrpSpPr>
          <p:nvPr/>
        </p:nvGrpSpPr>
        <p:grpSpPr>
          <a:xfrm>
            <a:off x="6270189" y="4277452"/>
            <a:ext cx="1087246" cy="936000"/>
            <a:chOff x="7521194" y="5284915"/>
            <a:chExt cx="1137987" cy="979683"/>
          </a:xfrm>
        </p:grpSpPr>
        <p:grpSp>
          <p:nvGrpSpPr>
            <p:cNvPr id="54" name="Group 7">
              <a:extLst>
                <a:ext uri="{FF2B5EF4-FFF2-40B4-BE49-F238E27FC236}">
                  <a16:creationId xmlns:a16="http://schemas.microsoft.com/office/drawing/2014/main" id="{0914FE6C-9A46-42CA-B7AC-8F458EBF126F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6" name="Trapezoid 1">
                <a:extLst>
                  <a:ext uri="{FF2B5EF4-FFF2-40B4-BE49-F238E27FC236}">
                    <a16:creationId xmlns:a16="http://schemas.microsoft.com/office/drawing/2014/main" id="{CACBDDE3-CBEA-4DB3-832C-CEE1BB6EC526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Trapezoid 6">
                <a:extLst>
                  <a:ext uri="{FF2B5EF4-FFF2-40B4-BE49-F238E27FC236}">
                    <a16:creationId xmlns:a16="http://schemas.microsoft.com/office/drawing/2014/main" id="{81B38A1F-4C36-4C65-B83B-AC4B7A0AD1E3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742BBF11-C1CB-40AC-8FB3-64A6094E1682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Chord 23">
              <a:extLst>
                <a:ext uri="{FF2B5EF4-FFF2-40B4-BE49-F238E27FC236}">
                  <a16:creationId xmlns:a16="http://schemas.microsoft.com/office/drawing/2014/main" id="{E4ED8CF9-A102-407E-A4E0-6352B88EE56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9C24983F-F886-4BFF-8321-F966E67E78A1}"/>
              </a:ext>
            </a:extLst>
          </p:cNvPr>
          <p:cNvGrpSpPr>
            <a:grpSpLocks noChangeAspect="1"/>
          </p:cNvGrpSpPr>
          <p:nvPr/>
        </p:nvGrpSpPr>
        <p:grpSpPr>
          <a:xfrm>
            <a:off x="8852296" y="4169452"/>
            <a:ext cx="1212698" cy="1044000"/>
            <a:chOff x="7521194" y="5284915"/>
            <a:chExt cx="1137987" cy="979683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8E8E7A6F-6EAA-4B7D-A795-B654EAB7C3E4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81" name="Trapezoid 1">
                <a:extLst>
                  <a:ext uri="{FF2B5EF4-FFF2-40B4-BE49-F238E27FC236}">
                    <a16:creationId xmlns:a16="http://schemas.microsoft.com/office/drawing/2014/main" id="{49CBAF19-F63A-4432-9CEB-9B8F9376DF24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Trapezoid 6">
                <a:extLst>
                  <a:ext uri="{FF2B5EF4-FFF2-40B4-BE49-F238E27FC236}">
                    <a16:creationId xmlns:a16="http://schemas.microsoft.com/office/drawing/2014/main" id="{CB6796F1-302B-49E1-8A09-B580662614A4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82A841B1-E40D-42D2-B5C3-C17F3FCC25A8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Chord 23">
              <a:extLst>
                <a:ext uri="{FF2B5EF4-FFF2-40B4-BE49-F238E27FC236}">
                  <a16:creationId xmlns:a16="http://schemas.microsoft.com/office/drawing/2014/main" id="{013F8FF2-D9EE-4EF9-AE8E-5B7FB861CD93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E983DD4-5A17-4EA4-A534-F2A1B0E81D0E}"/>
              </a:ext>
            </a:extLst>
          </p:cNvPr>
          <p:cNvGrpSpPr/>
          <p:nvPr/>
        </p:nvGrpSpPr>
        <p:grpSpPr>
          <a:xfrm>
            <a:off x="8680049" y="1633020"/>
            <a:ext cx="2103432" cy="2605205"/>
            <a:chOff x="8680049" y="1633020"/>
            <a:chExt cx="2103432" cy="2605205"/>
          </a:xfrm>
        </p:grpSpPr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6C1C2D87-DEA3-4FA1-A379-2F38176D7BC9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D06CD08E-6A8D-4E49-BFE2-E39727CB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FF77BA67-E96B-4847-97F5-EF3DBAB752DB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A94331D2-CBCA-4F3B-B788-D91B2B4D0623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id="{A071DA7F-1418-4962-9A82-4A4FCE56CE4A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Rectangle 21">
              <a:extLst>
                <a:ext uri="{FF2B5EF4-FFF2-40B4-BE49-F238E27FC236}">
                  <a16:creationId xmlns:a16="http://schemas.microsoft.com/office/drawing/2014/main" id="{70164944-01F0-4704-A0A7-0387069E5809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id="{60FEDB7C-3FF1-42D8-839A-1745B4FEC747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3DD2B7D4-C483-495E-9C6C-57D6A1EC288E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D20BE6B-916B-4C9F-BC92-FE9BB9295D60}"/>
              </a:ext>
            </a:extLst>
          </p:cNvPr>
          <p:cNvGrpSpPr/>
          <p:nvPr/>
        </p:nvGrpSpPr>
        <p:grpSpPr>
          <a:xfrm>
            <a:off x="6282410" y="2774470"/>
            <a:ext cx="1403850" cy="1577193"/>
            <a:chOff x="6282410" y="2774470"/>
            <a:chExt cx="1403850" cy="1577193"/>
          </a:xfrm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54349860-4E0B-4260-8C45-E03D1057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34622249-8498-4AA7-99F6-75F35285C6F1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3D7672DC-73CC-4C16-8A73-6D12BF5CEFA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0DCA3A06-871B-4C86-B71E-A48FDAEF2004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Block Arc 11">
                <a:extLst>
                  <a:ext uri="{FF2B5EF4-FFF2-40B4-BE49-F238E27FC236}">
                    <a16:creationId xmlns:a16="http://schemas.microsoft.com/office/drawing/2014/main" id="{A4E83415-813A-4DAA-AD61-EC3E81BC406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774B1DA9-0060-41FA-A413-3E42DF597CC3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FBEB99F8-7660-410A-8B29-A125C870AD8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id="{9F53217C-174B-4167-8883-5742118308B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Block Arc 11">
                <a:extLst>
                  <a:ext uri="{FF2B5EF4-FFF2-40B4-BE49-F238E27FC236}">
                    <a16:creationId xmlns:a16="http://schemas.microsoft.com/office/drawing/2014/main" id="{13E06C5B-5F9A-403C-B335-0A8333F16AF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9DCBD09C-AE89-43D1-B62D-090EAD0E831A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C5242D23-6308-4276-AD26-734CDDB76B7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6B31E8A5-BC07-45C6-8EED-2B53BD41CC82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Block Arc 11">
                <a:extLst>
                  <a:ext uri="{FF2B5EF4-FFF2-40B4-BE49-F238E27FC236}">
                    <a16:creationId xmlns:a16="http://schemas.microsoft.com/office/drawing/2014/main" id="{9DB1EC05-E44E-438B-9D4D-8346B7F8110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A0131A62-7FD4-46F8-8A28-CB3A3700D884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18" name="타원 117">
                <a:extLst>
                  <a:ext uri="{FF2B5EF4-FFF2-40B4-BE49-F238E27FC236}">
                    <a16:creationId xmlns:a16="http://schemas.microsoft.com/office/drawing/2014/main" id="{5C5A9F9A-3D62-4962-8417-0419D469758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074376DB-0B7E-4494-B481-1637A28AEE88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id="{3E7EF62C-4D5C-4BB3-8867-7B055BA656C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85264205-9BC0-49D2-A9E7-62E545191CBB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22" name="타원 121">
                <a:extLst>
                  <a:ext uri="{FF2B5EF4-FFF2-40B4-BE49-F238E27FC236}">
                    <a16:creationId xmlns:a16="http://schemas.microsoft.com/office/drawing/2014/main" id="{507C268E-59A5-432B-B436-CEF3155F724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id="{65FF37E9-8850-4096-B945-E82965340BA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Block Arc 11">
                <a:extLst>
                  <a:ext uri="{FF2B5EF4-FFF2-40B4-BE49-F238E27FC236}">
                    <a16:creationId xmlns:a16="http://schemas.microsoft.com/office/drawing/2014/main" id="{D5E92C4B-218C-49DC-B85B-10673AAD172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DFFCB47-B695-48AA-9E47-29D8E3203D47}"/>
              </a:ext>
            </a:extLst>
          </p:cNvPr>
          <p:cNvGrpSpPr/>
          <p:nvPr/>
        </p:nvGrpSpPr>
        <p:grpSpPr>
          <a:xfrm>
            <a:off x="4041120" y="3338087"/>
            <a:ext cx="752941" cy="1103119"/>
            <a:chOff x="4041120" y="3338087"/>
            <a:chExt cx="752941" cy="1103119"/>
          </a:xfrm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4B2F4E50-C513-431F-AEB0-F2BDA8F7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6D3AB3A4-EAD3-4B7D-A9E8-D7C7735794D0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B1478028-3938-48E9-B7C4-633B940E350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9BA1A7C2-DEE6-425F-A683-59CB8E40D364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Block Arc 11">
                <a:extLst>
                  <a:ext uri="{FF2B5EF4-FFF2-40B4-BE49-F238E27FC236}">
                    <a16:creationId xmlns:a16="http://schemas.microsoft.com/office/drawing/2014/main" id="{9E103ED0-3396-44CD-BC10-660B3B7AFCF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48041539-0EB1-4449-BD57-E42073105995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7BC6D07C-698E-4EF1-B6AA-DA28CB8277C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57FFD380-3733-4491-A5BF-A11772F819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Block Arc 11">
                <a:extLst>
                  <a:ext uri="{FF2B5EF4-FFF2-40B4-BE49-F238E27FC236}">
                    <a16:creationId xmlns:a16="http://schemas.microsoft.com/office/drawing/2014/main" id="{5173963F-720E-4C4B-A305-E593111A6DD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5" name="Freeform 7">
            <a:extLst>
              <a:ext uri="{FF2B5EF4-FFF2-40B4-BE49-F238E27FC236}">
                <a16:creationId xmlns:a16="http://schemas.microsoft.com/office/drawing/2014/main" id="{AD2BD940-FB46-4753-8EA9-4079F31E2EC4}"/>
              </a:ext>
            </a:extLst>
          </p:cNvPr>
          <p:cNvSpPr/>
          <p:nvPr/>
        </p:nvSpPr>
        <p:spPr>
          <a:xfrm rot="20035303">
            <a:off x="124031" y="2030893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12460 w 1590856"/>
              <a:gd name="connsiteY13" fmla="*/ 2176948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64541 w 1590856"/>
              <a:gd name="connsiteY12" fmla="*/ 1965208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1007725" y="1881210"/>
                  <a:pt x="1064541" y="1965208"/>
                </a:cubicBezTo>
                <a:cubicBezTo>
                  <a:pt x="1131741" y="2103968"/>
                  <a:pt x="1144235" y="2163803"/>
                  <a:pt x="1055852" y="2173239"/>
                </a:cubicBezTo>
                <a:cubicBezTo>
                  <a:pt x="1022185" y="2172465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C875CB8E-62FC-4369-A6D7-3CCD3AD82F14}"/>
              </a:ext>
            </a:extLst>
          </p:cNvPr>
          <p:cNvGrpSpPr/>
          <p:nvPr/>
        </p:nvGrpSpPr>
        <p:grpSpPr>
          <a:xfrm>
            <a:off x="1810196" y="3969017"/>
            <a:ext cx="293525" cy="293525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E1DADD15-B608-4FAD-94A0-90F2B8DB4BD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F8A185BA-8227-4CA4-8FA9-AA7DF8206E2A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Block Arc 11">
              <a:extLst>
                <a:ext uri="{FF2B5EF4-FFF2-40B4-BE49-F238E27FC236}">
                  <a16:creationId xmlns:a16="http://schemas.microsoft.com/office/drawing/2014/main" id="{C6EC20B7-5B5D-4B36-A195-4C51CBF71349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">
            <a:extLst>
              <a:ext uri="{FF2B5EF4-FFF2-40B4-BE49-F238E27FC236}">
                <a16:creationId xmlns:a16="http://schemas.microsoft.com/office/drawing/2014/main" id="{9924216D-58AA-4B93-A3D9-FBCE5C487B60}"/>
              </a:ext>
            </a:extLst>
          </p:cNvPr>
          <p:cNvGrpSpPr/>
          <p:nvPr/>
        </p:nvGrpSpPr>
        <p:grpSpPr>
          <a:xfrm>
            <a:off x="3415933" y="5299105"/>
            <a:ext cx="1756993" cy="954108"/>
            <a:chOff x="1067114" y="2905199"/>
            <a:chExt cx="1756993" cy="954108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81CB6AD-7692-4AAE-908A-6CCD597823F3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2C881CB-86E6-4381-9955-909491814BFD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6">
            <a:extLst>
              <a:ext uri="{FF2B5EF4-FFF2-40B4-BE49-F238E27FC236}">
                <a16:creationId xmlns:a16="http://schemas.microsoft.com/office/drawing/2014/main" id="{E0507F04-0ED5-4E73-81CF-C0812D4E14D8}"/>
              </a:ext>
            </a:extLst>
          </p:cNvPr>
          <p:cNvGrpSpPr/>
          <p:nvPr/>
        </p:nvGrpSpPr>
        <p:grpSpPr>
          <a:xfrm>
            <a:off x="1007869" y="5299105"/>
            <a:ext cx="1756993" cy="954108"/>
            <a:chOff x="1067114" y="2905199"/>
            <a:chExt cx="1756993" cy="95410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B9A6AA7-7B4B-49CA-B00C-68FE13BC4B84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D417896-9CB8-4195-85D2-B938F3940D3E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9">
            <a:extLst>
              <a:ext uri="{FF2B5EF4-FFF2-40B4-BE49-F238E27FC236}">
                <a16:creationId xmlns:a16="http://schemas.microsoft.com/office/drawing/2014/main" id="{E3BD0D0B-A11C-4665-9208-C0EAF9EBA9FC}"/>
              </a:ext>
            </a:extLst>
          </p:cNvPr>
          <p:cNvGrpSpPr/>
          <p:nvPr/>
        </p:nvGrpSpPr>
        <p:grpSpPr>
          <a:xfrm>
            <a:off x="5887367" y="5299105"/>
            <a:ext cx="1756993" cy="954108"/>
            <a:chOff x="1067114" y="2905199"/>
            <a:chExt cx="1756993" cy="954108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B6C50F1-9E54-4D1E-AA4D-A520CD9C9815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16D35D4-ACB9-42C2-B72D-1717CD1DA12E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22">
            <a:extLst>
              <a:ext uri="{FF2B5EF4-FFF2-40B4-BE49-F238E27FC236}">
                <a16:creationId xmlns:a16="http://schemas.microsoft.com/office/drawing/2014/main" id="{B1F3CB2E-CB53-4BEC-9BEF-66089D5F431C}"/>
              </a:ext>
            </a:extLst>
          </p:cNvPr>
          <p:cNvGrpSpPr/>
          <p:nvPr/>
        </p:nvGrpSpPr>
        <p:grpSpPr>
          <a:xfrm>
            <a:off x="8580147" y="5307991"/>
            <a:ext cx="1756993" cy="954108"/>
            <a:chOff x="1067114" y="2905199"/>
            <a:chExt cx="1756993" cy="954108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496BF14-9CF6-414D-8D0C-211C4BC5CB4C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F5EB27A-F0F0-4EC5-931A-02D636028AB6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52" name="Picture 5">
            <a:extLst>
              <a:ext uri="{FF2B5EF4-FFF2-40B4-BE49-F238E27FC236}">
                <a16:creationId xmlns:a16="http://schemas.microsoft.com/office/drawing/2014/main" id="{A88D7E02-9BF9-424A-97B3-3970B3C7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317" y="2101137"/>
            <a:ext cx="2213201" cy="14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C224491-1F18-4B3F-9EC0-8DFAD78FE574}"/>
              </a:ext>
            </a:extLst>
          </p:cNvPr>
          <p:cNvSpPr/>
          <p:nvPr/>
        </p:nvSpPr>
        <p:spPr>
          <a:xfrm>
            <a:off x="1052845" y="1928781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D697B46-F28B-4913-9CF3-5E8812EB4790}"/>
              </a:ext>
            </a:extLst>
          </p:cNvPr>
          <p:cNvSpPr/>
          <p:nvPr/>
        </p:nvSpPr>
        <p:spPr>
          <a:xfrm>
            <a:off x="2456685" y="1944169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0D04C785-2D7E-4EFC-9BA9-7FAEFB544D1B}"/>
              </a:ext>
            </a:extLst>
          </p:cNvPr>
          <p:cNvSpPr/>
          <p:nvPr/>
        </p:nvSpPr>
        <p:spPr>
          <a:xfrm>
            <a:off x="1052845" y="3216717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3752D119-F9CB-44F2-A56F-5616773EA2A5}"/>
              </a:ext>
            </a:extLst>
          </p:cNvPr>
          <p:cNvSpPr/>
          <p:nvPr/>
        </p:nvSpPr>
        <p:spPr>
          <a:xfrm>
            <a:off x="2456685" y="3232105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41">
            <a:extLst>
              <a:ext uri="{FF2B5EF4-FFF2-40B4-BE49-F238E27FC236}">
                <a16:creationId xmlns:a16="http://schemas.microsoft.com/office/drawing/2014/main" id="{50CCF07A-88CB-4F27-A4AD-04ACBB173592}"/>
              </a:ext>
            </a:extLst>
          </p:cNvPr>
          <p:cNvGrpSpPr/>
          <p:nvPr/>
        </p:nvGrpSpPr>
        <p:grpSpPr>
          <a:xfrm>
            <a:off x="906449" y="4399748"/>
            <a:ext cx="9599626" cy="1744100"/>
            <a:chOff x="-396776" y="3590427"/>
            <a:chExt cx="8136904" cy="1744100"/>
          </a:xfrm>
        </p:grpSpPr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42BFAEFE-1600-4527-815D-D92802BAE145}"/>
                </a:ext>
              </a:extLst>
            </p:cNvPr>
            <p:cNvSpPr/>
            <p:nvPr/>
          </p:nvSpPr>
          <p:spPr>
            <a:xfrm>
              <a:off x="-396776" y="3949532"/>
              <a:ext cx="8136904" cy="138499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D6233747-530C-444C-A3F7-AF9367A532F4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2EB088B-C805-4AFC-B101-7AC25C67A666}"/>
              </a:ext>
            </a:extLst>
          </p:cNvPr>
          <p:cNvGrpSpPr/>
          <p:nvPr/>
        </p:nvGrpSpPr>
        <p:grpSpPr>
          <a:xfrm>
            <a:off x="6707963" y="1850631"/>
            <a:ext cx="4489961" cy="925740"/>
            <a:chOff x="6707963" y="1850631"/>
            <a:chExt cx="4489961" cy="925740"/>
          </a:xfrm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3ED6A5D1-0758-48E6-AF67-A2A11A278413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A820B336-32CA-4B74-A58E-CDFC0AB06EF5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7C270FFD-9916-4367-95D5-2E6420C88AC2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1DA3D241-CB21-48E5-B547-3735D5C645B1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E43BC9D4-4A1C-4063-9348-EAD6022D601C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55C7EBAC-8272-451B-952B-097BAB8932EE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59047473-E672-42FF-8C95-8DF632DEA3DC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263200EE-5357-4499-84F4-297E1A2E861C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15CAEC47-7621-4CED-9F04-CCDC069FB0B6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587070D8-466C-4B21-A144-46AC0C8AFFC9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E9E5B58-0B9D-46EB-8690-5CA05EFEB6AE}"/>
              </a:ext>
            </a:extLst>
          </p:cNvPr>
          <p:cNvGrpSpPr/>
          <p:nvPr/>
        </p:nvGrpSpPr>
        <p:grpSpPr>
          <a:xfrm>
            <a:off x="6666265" y="3091894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64BC5DBB-C633-499A-BADC-612786175A1F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B757F461-ED5D-42FD-9417-F0D4AE691B54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E6E70242-6E2D-4D12-AE1C-DDC4D9B6245C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id="{F8794DD5-4B93-488C-BA34-5556D8FE6599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14AFB00F-70D3-4585-9518-031B263E963E}"/>
                </a:ext>
              </a:extLst>
            </p:cNvPr>
            <p:cNvSpPr/>
            <p:nvPr/>
          </p:nvSpPr>
          <p:spPr>
            <a:xfrm rot="10800000">
              <a:off x="8505824" y="3114674"/>
              <a:ext cx="422665" cy="90296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53035DA2-F97E-4DFF-9CB6-7E6C3277D325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DE8137C1-67A9-46F6-994E-E77CBBF46166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676C1E5C-6DBD-498C-B1E9-C13CEEC017CC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7E3CCFD9-47FD-4A2E-AD24-9489474C88BD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EFCF142E-249E-442E-A91F-C499CF5ABB57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62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5373" y="868114"/>
            <a:ext cx="70755" cy="126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43795-DD45-496A-A9C1-82AF45DDD4E2}"/>
              </a:ext>
            </a:extLst>
          </p:cNvPr>
          <p:cNvSpPr txBox="1"/>
          <p:nvPr/>
        </p:nvSpPr>
        <p:spPr>
          <a:xfrm>
            <a:off x="1050676" y="792997"/>
            <a:ext cx="1985200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latin typeface="+mj-lt"/>
              </a:rPr>
              <a:t>SIMPLE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D02ADE-73BA-4BC0-A0DE-1DD88066303A}"/>
              </a:ext>
            </a:extLst>
          </p:cNvPr>
          <p:cNvSpPr/>
          <p:nvPr/>
        </p:nvSpPr>
        <p:spPr>
          <a:xfrm>
            <a:off x="1050678" y="1254886"/>
            <a:ext cx="289997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EDB371C-D47E-4868-8193-EB4A30D389AD}"/>
              </a:ext>
            </a:extLst>
          </p:cNvPr>
          <p:cNvSpPr/>
          <p:nvPr/>
        </p:nvSpPr>
        <p:spPr>
          <a:xfrm>
            <a:off x="1050678" y="1716774"/>
            <a:ext cx="3631794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2793266-D514-4CD6-A989-65A80987CCAE}"/>
              </a:ext>
            </a:extLst>
          </p:cNvPr>
          <p:cNvSpPr txBox="1">
            <a:spLocks/>
          </p:cNvSpPr>
          <p:nvPr/>
        </p:nvSpPr>
        <p:spPr>
          <a:xfrm>
            <a:off x="2208478" y="5712777"/>
            <a:ext cx="2820722" cy="66447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380559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66707826-A73C-4DDF-95A5-7831CDFE3223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0" y="4965681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B411BB77-3B57-4AB3-B211-E230343A831D}"/>
              </a:ext>
            </a:extLst>
          </p:cNvPr>
          <p:cNvCxnSpPr>
            <a:cxnSpLocks/>
            <a:stCxn id="12" idx="6"/>
            <a:endCxn id="13" idx="3"/>
          </p:cNvCxnSpPr>
          <p:nvPr/>
        </p:nvCxnSpPr>
        <p:spPr>
          <a:xfrm flipV="1">
            <a:off x="3164910" y="4587718"/>
            <a:ext cx="1647549" cy="3779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75882E5A-0596-4A2B-818D-046A3659B969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7436644" y="3725000"/>
            <a:ext cx="2108881" cy="37741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4CA29BCA-F24D-4781-80F3-8C696A2C7B17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1BA8C43D-5DA9-49C9-A152-2D6939F36A26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7">
            <a:extLst>
              <a:ext uri="{FF2B5EF4-FFF2-40B4-BE49-F238E27FC236}">
                <a16:creationId xmlns:a16="http://schemas.microsoft.com/office/drawing/2014/main" id="{92DC2BEA-A07F-436A-A2DF-BD2F879AF48F}"/>
              </a:ext>
            </a:extLst>
          </p:cNvPr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B1A7000F-D6DA-409F-99B6-5FADDAD5344C}"/>
              </a:ext>
            </a:extLst>
          </p:cNvPr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15FBB45C-F174-4895-B55A-E3AFE74AED58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2FBF2-09B2-4F98-BB1C-DACA7F7E9DDA}"/>
              </a:ext>
            </a:extLst>
          </p:cNvPr>
          <p:cNvSpPr txBox="1"/>
          <p:nvPr/>
        </p:nvSpPr>
        <p:spPr>
          <a:xfrm>
            <a:off x="4040722" y="380687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F31E5-9DD4-47DE-93E7-7057F71B8246}"/>
              </a:ext>
            </a:extLst>
          </p:cNvPr>
          <p:cNvSpPr txBox="1"/>
          <p:nvPr/>
        </p:nvSpPr>
        <p:spPr>
          <a:xfrm>
            <a:off x="7051379" y="42440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1ECBA4-3536-4DAE-BD3A-7C28D7848D05}"/>
              </a:ext>
            </a:extLst>
          </p:cNvPr>
          <p:cNvSpPr txBox="1"/>
          <p:nvPr/>
        </p:nvSpPr>
        <p:spPr>
          <a:xfrm>
            <a:off x="9255143" y="394505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:a16="http://schemas.microsoft.com/office/drawing/2014/main" id="{F5388653-ED2C-4B0C-9BA3-084156641E3B}"/>
              </a:ext>
            </a:extLst>
          </p:cNvPr>
          <p:cNvGrpSpPr/>
          <p:nvPr/>
        </p:nvGrpSpPr>
        <p:grpSpPr>
          <a:xfrm>
            <a:off x="2249229" y="3507246"/>
            <a:ext cx="1731699" cy="929990"/>
            <a:chOff x="993672" y="3632214"/>
            <a:chExt cx="1989414" cy="9299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50C937-5D3E-4853-B02B-BD0E828EA5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C0DCA0-FBD6-47D3-BD3B-C7BF76A3021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25FD6A15-7BEC-4646-8A35-3D7EAAEEC293}"/>
              </a:ext>
            </a:extLst>
          </p:cNvPr>
          <p:cNvGrpSpPr/>
          <p:nvPr/>
        </p:nvGrpSpPr>
        <p:grpSpPr>
          <a:xfrm>
            <a:off x="6978078" y="4965681"/>
            <a:ext cx="1731699" cy="929990"/>
            <a:chOff x="993672" y="3632214"/>
            <a:chExt cx="1989414" cy="92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B08EFA-738B-4652-9FFA-0865B3D0EAD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C69161-B1E8-4032-A78B-1AC2367A029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9">
            <a:extLst>
              <a:ext uri="{FF2B5EF4-FFF2-40B4-BE49-F238E27FC236}">
                <a16:creationId xmlns:a16="http://schemas.microsoft.com/office/drawing/2014/main" id="{E9BDEBD6-719A-4C60-A2B4-A56B5B070FDD}"/>
              </a:ext>
            </a:extLst>
          </p:cNvPr>
          <p:cNvGrpSpPr/>
          <p:nvPr/>
        </p:nvGrpSpPr>
        <p:grpSpPr>
          <a:xfrm>
            <a:off x="9338943" y="4509515"/>
            <a:ext cx="1731699" cy="929990"/>
            <a:chOff x="993672" y="3632214"/>
            <a:chExt cx="1989414" cy="9299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C019CA-7396-4E6E-AC39-7DC1AF7C755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DABF98-4DF5-4D47-8E61-D3B35874354E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EF5A454-4261-4EFE-B4A0-192AB885634A}"/>
              </a:ext>
            </a:extLst>
          </p:cNvPr>
          <p:cNvSpPr txBox="1"/>
          <p:nvPr/>
        </p:nvSpPr>
        <p:spPr>
          <a:xfrm>
            <a:off x="2672046" y="532194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Group 30">
            <a:extLst>
              <a:ext uri="{FF2B5EF4-FFF2-40B4-BE49-F238E27FC236}">
                <a16:creationId xmlns:a16="http://schemas.microsoft.com/office/drawing/2014/main" id="{249A0086-A958-49F8-945C-E1A435DEFE78}"/>
              </a:ext>
            </a:extLst>
          </p:cNvPr>
          <p:cNvGrpSpPr/>
          <p:nvPr/>
        </p:nvGrpSpPr>
        <p:grpSpPr>
          <a:xfrm>
            <a:off x="880553" y="5149334"/>
            <a:ext cx="1731699" cy="929990"/>
            <a:chOff x="993672" y="3632214"/>
            <a:chExt cx="1989414" cy="9299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FECBFA-618A-4F75-A9A4-BFF3DF8DD00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A47280-75FD-4C69-9BD1-F7C3C7F8641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6" name="Straight Connector 15">
            <a:extLst>
              <a:ext uri="{FF2B5EF4-FFF2-40B4-BE49-F238E27FC236}">
                <a16:creationId xmlns:a16="http://schemas.microsoft.com/office/drawing/2014/main" id="{2C7C9FA9-4AB6-47EF-812A-CF9E2854F5EF}"/>
              </a:ext>
            </a:extLst>
          </p:cNvPr>
          <p:cNvCxnSpPr>
            <a:cxnSpLocks/>
          </p:cNvCxnSpPr>
          <p:nvPr/>
        </p:nvCxnSpPr>
        <p:spPr>
          <a:xfrm flipH="1">
            <a:off x="11058652" y="839265"/>
            <a:ext cx="23979" cy="13706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1">
            <a:extLst>
              <a:ext uri="{FF2B5EF4-FFF2-40B4-BE49-F238E27FC236}">
                <a16:creationId xmlns:a16="http://schemas.microsoft.com/office/drawing/2014/main" id="{30C032B4-9A25-41BA-B919-0A1DB4E0D38D}"/>
              </a:ext>
            </a:extLst>
          </p:cNvPr>
          <p:cNvCxnSpPr>
            <a:cxnSpLocks/>
          </p:cNvCxnSpPr>
          <p:nvPr/>
        </p:nvCxnSpPr>
        <p:spPr>
          <a:xfrm flipV="1">
            <a:off x="10626869" y="840961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1">
            <a:extLst>
              <a:ext uri="{FF2B5EF4-FFF2-40B4-BE49-F238E27FC236}">
                <a16:creationId xmlns:a16="http://schemas.microsoft.com/office/drawing/2014/main" id="{1F6DD5BA-AF6B-4856-9F39-3DC9AE784E0A}"/>
              </a:ext>
            </a:extLst>
          </p:cNvPr>
          <p:cNvCxnSpPr>
            <a:cxnSpLocks/>
          </p:cNvCxnSpPr>
          <p:nvPr/>
        </p:nvCxnSpPr>
        <p:spPr>
          <a:xfrm flipH="1" flipV="1">
            <a:off x="11064526" y="839265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19">
            <a:extLst>
              <a:ext uri="{FF2B5EF4-FFF2-40B4-BE49-F238E27FC236}">
                <a16:creationId xmlns:a16="http://schemas.microsoft.com/office/drawing/2014/main" id="{90CCD904-701F-475A-9D96-D2D1367297A7}"/>
              </a:ext>
            </a:extLst>
          </p:cNvPr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92EF86B8-17E8-4904-88FE-E9E45A6CB900}"/>
              </a:ext>
            </a:extLst>
          </p:cNvPr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7" name="Straight Connector 12">
              <a:extLst>
                <a:ext uri="{FF2B5EF4-FFF2-40B4-BE49-F238E27FC236}">
                  <a16:creationId xmlns:a16="http://schemas.microsoft.com/office/drawing/2014/main" id="{7F68B5D5-DCA3-481F-BE95-F3A3BB4F6158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4">
              <a:extLst>
                <a:ext uri="{FF2B5EF4-FFF2-40B4-BE49-F238E27FC236}">
                  <a16:creationId xmlns:a16="http://schemas.microsoft.com/office/drawing/2014/main" id="{A0836DA3-A616-45A4-A5BB-B8289C76E407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4870351" y="3051450"/>
              <a:ext cx="2036" cy="139650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2">
              <a:extLst>
                <a:ext uri="{FF2B5EF4-FFF2-40B4-BE49-F238E27FC236}">
                  <a16:creationId xmlns:a16="http://schemas.microsoft.com/office/drawing/2014/main" id="{3022E37B-416B-4D41-91AB-D441278D2BBB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4">
              <a:extLst>
                <a:ext uri="{FF2B5EF4-FFF2-40B4-BE49-F238E27FC236}">
                  <a16:creationId xmlns:a16="http://schemas.microsoft.com/office/drawing/2014/main" id="{AF3F218B-F692-41EE-8318-8A598725A03E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7410620" y="3085536"/>
              <a:ext cx="43559" cy="90908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1">
              <a:extLst>
                <a:ext uri="{FF2B5EF4-FFF2-40B4-BE49-F238E27FC236}">
                  <a16:creationId xmlns:a16="http://schemas.microsoft.com/office/drawing/2014/main" id="{BAAF64C0-724E-4A83-88F6-E04BB2E3D025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1">
              <a:extLst>
                <a:ext uri="{FF2B5EF4-FFF2-40B4-BE49-F238E27FC236}">
                  <a16:creationId xmlns:a16="http://schemas.microsoft.com/office/drawing/2014/main" id="{006E68D7-913E-47E9-94A5-2CABD00FB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1">
              <a:extLst>
                <a:ext uri="{FF2B5EF4-FFF2-40B4-BE49-F238E27FC236}">
                  <a16:creationId xmlns:a16="http://schemas.microsoft.com/office/drawing/2014/main" id="{10BF3777-9E60-4F62-9923-7507577F1F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1">
              <a:extLst>
                <a:ext uri="{FF2B5EF4-FFF2-40B4-BE49-F238E27FC236}">
                  <a16:creationId xmlns:a16="http://schemas.microsoft.com/office/drawing/2014/main" id="{C2978BAB-6853-4C30-A3C4-E2B4BD7AD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1">
              <a:extLst>
                <a:ext uri="{FF2B5EF4-FFF2-40B4-BE49-F238E27FC236}">
                  <a16:creationId xmlns:a16="http://schemas.microsoft.com/office/drawing/2014/main" id="{E8CF0ABF-2033-46D4-8323-EBF04ED2E2A2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2">
              <a:extLst>
                <a:ext uri="{FF2B5EF4-FFF2-40B4-BE49-F238E27FC236}">
                  <a16:creationId xmlns:a16="http://schemas.microsoft.com/office/drawing/2014/main" id="{20C1BEBC-1430-4F79-A0E7-77E4F5484F67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0405413F-17F9-48C5-90C8-823332A3C31E}"/>
              </a:ext>
            </a:extLst>
          </p:cNvPr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B737C835-BCAF-4664-999B-D26603F118C7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C4C6C5D2-3037-4D6A-A23B-85CB30EE14D5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32E8A934-1C24-4CA3-A5E9-4A0E53464DF9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5A2A1C99-588F-4E03-9A3F-B82766D76D4E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212785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5295</Words>
  <Application>Microsoft Office PowerPoint</Application>
  <PresentationFormat>宽屏</PresentationFormat>
  <Paragraphs>548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59</vt:i4>
      </vt:variant>
    </vt:vector>
  </HeadingPairs>
  <TitlesOfParts>
    <vt:vector size="64" baseType="lpstr">
      <vt:lpstr>Arial</vt:lpstr>
      <vt:lpstr>Calibri</vt:lpstr>
      <vt:lpstr>https://www.freeppt7.com</vt:lpstr>
      <vt:lpstr>Contents Slide Master</vt:lpstr>
      <vt:lpstr>Section Break Slide Master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Images &amp;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89</cp:revision>
  <dcterms:created xsi:type="dcterms:W3CDTF">2018-04-24T17:14:44Z</dcterms:created>
  <dcterms:modified xsi:type="dcterms:W3CDTF">2019-08-06T03:02:08Z</dcterms:modified>
</cp:coreProperties>
</file>