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haansoftxlsx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sldIdLst>
    <p:sldId id="256" r:id="rId4"/>
    <p:sldId id="295" r:id="rId5"/>
    <p:sldId id="264" r:id="rId6"/>
    <p:sldId id="271" r:id="rId7"/>
    <p:sldId id="272" r:id="rId8"/>
    <p:sldId id="273" r:id="rId9"/>
    <p:sldId id="270" r:id="rId10"/>
    <p:sldId id="298" r:id="rId11"/>
    <p:sldId id="281" r:id="rId12"/>
    <p:sldId id="278" r:id="rId13"/>
    <p:sldId id="268" r:id="rId14"/>
    <p:sldId id="290" r:id="rId15"/>
    <p:sldId id="269" r:id="rId16"/>
    <p:sldId id="280" r:id="rId17"/>
    <p:sldId id="293" r:id="rId18"/>
    <p:sldId id="288" r:id="rId19"/>
    <p:sldId id="284" r:id="rId20"/>
    <p:sldId id="287" r:id="rId21"/>
    <p:sldId id="297" r:id="rId22"/>
    <p:sldId id="289" r:id="rId23"/>
    <p:sldId id="282" r:id="rId24"/>
    <p:sldId id="286" r:id="rId25"/>
    <p:sldId id="292" r:id="rId26"/>
    <p:sldId id="283" r:id="rId27"/>
    <p:sldId id="276" r:id="rId28"/>
    <p:sldId id="279" r:id="rId29"/>
    <p:sldId id="296" r:id="rId30"/>
    <p:sldId id="285" r:id="rId31"/>
    <p:sldId id="291" r:id="rId32"/>
    <p:sldId id="267" r:id="rId33"/>
    <p:sldId id="266" r:id="rId34"/>
    <p:sldId id="262" r:id="rId35"/>
    <p:sldId id="303" r:id="rId36"/>
    <p:sldId id="257" r:id="rId37"/>
    <p:sldId id="258" r:id="rId3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4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90" autoAdjust="0"/>
    <p:restoredTop sz="94660"/>
  </p:normalViewPr>
  <p:slideViewPr>
    <p:cSldViewPr>
      <p:cViewPr varScale="1">
        <p:scale>
          <a:sx n="90" d="100"/>
          <a:sy n="90" d="100"/>
        </p:scale>
        <p:origin x="94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376834473588966E-2"/>
          <c:y val="5.2203248031496063E-2"/>
          <c:w val="0.88286583748759095"/>
          <c:h val="0.878567421259842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63-4C57-8888-2D2BBF2864C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63-4C57-8888-2D2BBF2864C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>
                <a:alpha val="50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63-4C57-8888-2D2BBF2864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100"/>
        <c:axId val="993172144"/>
        <c:axId val="993169424"/>
      </c:barChart>
      <c:catAx>
        <c:axId val="993172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993169424"/>
        <c:crosses val="autoZero"/>
        <c:auto val="1"/>
        <c:lblAlgn val="ctr"/>
        <c:lblOffset val="100"/>
        <c:noMultiLvlLbl val="0"/>
      </c:catAx>
      <c:valAx>
        <c:axId val="9931694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9931721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C8FA-4D00-9ED7-C2D2BB4EC48A}"/>
              </c:ext>
            </c:extLst>
          </c:dPt>
          <c:dPt>
            <c:idx val="1"/>
            <c:bubble3D val="0"/>
            <c:spPr>
              <a:solidFill>
                <a:schemeClr val="accent1">
                  <a:alpha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8FA-4D00-9ED7-C2D2BB4EC48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FA-4D00-9ED7-C2D2BB4EC4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BD33-4A57-9E85-358C1DD37367}"/>
              </c:ext>
            </c:extLst>
          </c:dPt>
          <c:dPt>
            <c:idx val="1"/>
            <c:bubble3D val="0"/>
            <c:spPr>
              <a:solidFill>
                <a:schemeClr val="accent4">
                  <a:alpha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D33-4A57-9E85-358C1DD3736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33-4A57-9E85-358C1DD373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D0FB-4A82-A96B-401888532AB9}"/>
              </c:ext>
            </c:extLst>
          </c:dPt>
          <c:dPt>
            <c:idx val="1"/>
            <c:bubble3D val="0"/>
            <c:spPr>
              <a:solidFill>
                <a:schemeClr val="accent2">
                  <a:alpha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D0FB-4A82-A96B-401888532AB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FB-4A82-A96B-401888532A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375C-47D3-A562-D1AAB301442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2-375C-47D3-A562-D1AAB301442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3-375C-47D3-A562-D1AAB301442C}"/>
              </c:ext>
            </c:extLst>
          </c:dPt>
          <c:cat>
            <c:strRef>
              <c:f>Sheet1!$A$2:$A$4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 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</c:v>
                </c:pt>
                <c:pt idx="1">
                  <c:v>80</c:v>
                </c:pt>
                <c:pt idx="2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5C-47D3-A562-D1AAB30144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1344992"/>
        <c:axId val="1061350976"/>
      </c:barChart>
      <c:catAx>
        <c:axId val="1061344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accent6"/>
            </a:solidFill>
          </a:ln>
        </c:spPr>
        <c:txPr>
          <a:bodyPr/>
          <a:lstStyle/>
          <a:p>
            <a:pPr>
              <a:defRPr sz="1200">
                <a:solidFill>
                  <a:schemeClr val="accent6"/>
                </a:solidFill>
              </a:defRPr>
            </a:pPr>
            <a:endParaRPr lang="zh-CN"/>
          </a:p>
        </c:txPr>
        <c:crossAx val="1061350976"/>
        <c:crosses val="autoZero"/>
        <c:auto val="1"/>
        <c:lblAlgn val="ctr"/>
        <c:lblOffset val="100"/>
        <c:noMultiLvlLbl val="0"/>
      </c:catAx>
      <c:valAx>
        <c:axId val="10613509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accent6"/>
            </a:solidFill>
          </a:ln>
        </c:spPr>
        <c:txPr>
          <a:bodyPr/>
          <a:lstStyle/>
          <a:p>
            <a:pPr>
              <a:defRPr sz="1200">
                <a:solidFill>
                  <a:schemeClr val="accent6"/>
                </a:solidFill>
              </a:defRPr>
            </a:pPr>
            <a:endParaRPr lang="zh-CN"/>
          </a:p>
        </c:txPr>
        <c:crossAx val="1061344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D61A-4A22-B471-6B5ABAAB7335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D61A-4A22-B471-6B5ABAAB7335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1A-4A22-B471-6B5ABAAB73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0F63-4DBB-A236-FC2F294E4637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0F63-4DBB-A236-FC2F294E4637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63-4DBB-A236-FC2F294E46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3D7A-4BE7-BBAF-E8809747C39D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3D7A-4BE7-BBAF-E8809747C39D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7A-4BE7-BBAF-E8809747C3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2FD9-4440-BC01-594E9E63E082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2FD9-4440-BC01-594E9E63E082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D9-4440-BC01-594E9E63E0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859782"/>
            <a:ext cx="4320480" cy="1080121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36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</a:t>
            </a:r>
          </a:p>
          <a:p>
            <a:r>
              <a:rPr lang="en-US" altLang="ko-KR" dirty="0">
                <a:ea typeface="맑은 고딕" pitchFamily="50" charset="-127"/>
              </a:rPr>
              <a:t>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1852" y="4083918"/>
            <a:ext cx="4320480" cy="432048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1203598"/>
            <a:ext cx="6660232" cy="2592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732240" y="0"/>
            <a:ext cx="241176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25936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694140" y="447700"/>
            <a:ext cx="1944216" cy="43204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29910" y="2207890"/>
            <a:ext cx="1944216" cy="25602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565681" y="2207890"/>
            <a:ext cx="1944216" cy="25602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01452" y="2207890"/>
            <a:ext cx="1944216" cy="25602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36872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rgbClr val="4784A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rgbClr val="4784A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9106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30027" y="400075"/>
            <a:ext cx="270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940152" y="400075"/>
            <a:ext cx="2698204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230327" y="2567980"/>
            <a:ext cx="270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0373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150937" y="128809"/>
            <a:ext cx="3168352" cy="28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457972" y="128811"/>
            <a:ext cx="2052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3457972" y="1604809"/>
            <a:ext cx="2052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150937" y="3075806"/>
            <a:ext cx="2052000" cy="1944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2330226" y="3075806"/>
            <a:ext cx="3175223" cy="1944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1613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771800" y="1404764"/>
            <a:ext cx="6372200" cy="30243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23202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4226595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07904" y="2211710"/>
            <a:ext cx="543609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07904" y="2787774"/>
            <a:ext cx="543609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462172" y="1475774"/>
            <a:ext cx="1505118" cy="2191951"/>
            <a:chOff x="709613" y="625475"/>
            <a:chExt cx="2908300" cy="4235450"/>
          </a:xfrm>
        </p:grpSpPr>
        <p:pic>
          <p:nvPicPr>
            <p:cNvPr id="2050" name="Picture 2" descr="E:\002-KIMS BUSINESS\007-02-Fullslidesppt-Contents\20161219\07-real\real-item0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613" y="625475"/>
              <a:ext cx="2908300" cy="4235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E:\002-KIMS BUSINESS\007-02-Fullslidesppt-Contents\20161219\07-real\real-item01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2120" y="1177310"/>
              <a:ext cx="1705223" cy="1609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16367"/>
            <a:ext cx="9144000" cy="5647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161602"/>
            <a:ext cx="9144000" cy="2823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1027" name="Picture 3" descr="E:\002-KIMS BUSINESS\007-02-Fullslidesppt-Contents\20161219\07-real\real-item0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599" y="665634"/>
            <a:ext cx="251832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 userDrawn="1"/>
        </p:nvSpPr>
        <p:spPr>
          <a:xfrm>
            <a:off x="467544" y="339502"/>
            <a:ext cx="2008747" cy="4504918"/>
          </a:xfrm>
          <a:custGeom>
            <a:avLst/>
            <a:gdLst>
              <a:gd name="connsiteX0" fmla="*/ 624840 w 1417320"/>
              <a:gd name="connsiteY0" fmla="*/ 800100 h 3855720"/>
              <a:gd name="connsiteX1" fmla="*/ 624840 w 1417320"/>
              <a:gd name="connsiteY1" fmla="*/ 617220 h 3855720"/>
              <a:gd name="connsiteX2" fmla="*/ 800100 w 1417320"/>
              <a:gd name="connsiteY2" fmla="*/ 617220 h 3855720"/>
              <a:gd name="connsiteX3" fmla="*/ 800100 w 1417320"/>
              <a:gd name="connsiteY3" fmla="*/ 876300 h 3855720"/>
              <a:gd name="connsiteX4" fmla="*/ 449580 w 1417320"/>
              <a:gd name="connsiteY4" fmla="*/ 876300 h 3855720"/>
              <a:gd name="connsiteX5" fmla="*/ 449580 w 1417320"/>
              <a:gd name="connsiteY5" fmla="*/ 571500 h 3855720"/>
              <a:gd name="connsiteX6" fmla="*/ 266700 w 1417320"/>
              <a:gd name="connsiteY6" fmla="*/ 571500 h 3855720"/>
              <a:gd name="connsiteX7" fmla="*/ 723900 w 1417320"/>
              <a:gd name="connsiteY7" fmla="*/ 114300 h 3855720"/>
              <a:gd name="connsiteX8" fmla="*/ 1165860 w 1417320"/>
              <a:gd name="connsiteY8" fmla="*/ 556260 h 3855720"/>
              <a:gd name="connsiteX9" fmla="*/ 1013460 w 1417320"/>
              <a:gd name="connsiteY9" fmla="*/ 556260 h 3855720"/>
              <a:gd name="connsiteX10" fmla="*/ 1013460 w 1417320"/>
              <a:gd name="connsiteY10" fmla="*/ 960120 h 3855720"/>
              <a:gd name="connsiteX11" fmla="*/ 0 w 1417320"/>
              <a:gd name="connsiteY11" fmla="*/ 960120 h 3855720"/>
              <a:gd name="connsiteX12" fmla="*/ 0 w 1417320"/>
              <a:gd name="connsiteY12" fmla="*/ 0 h 3855720"/>
              <a:gd name="connsiteX13" fmla="*/ 1417320 w 1417320"/>
              <a:gd name="connsiteY13" fmla="*/ 0 h 3855720"/>
              <a:gd name="connsiteX14" fmla="*/ 1417320 w 1417320"/>
              <a:gd name="connsiteY14" fmla="*/ 1074420 h 3855720"/>
              <a:gd name="connsiteX15" fmla="*/ 746760 w 1417320"/>
              <a:gd name="connsiteY15" fmla="*/ 1074420 h 3855720"/>
              <a:gd name="connsiteX16" fmla="*/ 746760 w 1417320"/>
              <a:gd name="connsiteY16" fmla="*/ 3855720 h 3855720"/>
              <a:gd name="connsiteX17" fmla="*/ 777240 w 1417320"/>
              <a:gd name="connsiteY17" fmla="*/ 3855720 h 3855720"/>
              <a:gd name="connsiteX18" fmla="*/ 777240 w 1417320"/>
              <a:gd name="connsiteY18" fmla="*/ 3855720 h 3855720"/>
              <a:gd name="connsiteX0" fmla="*/ 624840 w 1417320"/>
              <a:gd name="connsiteY0" fmla="*/ 800100 h 3855720"/>
              <a:gd name="connsiteX1" fmla="*/ 624840 w 1417320"/>
              <a:gd name="connsiteY1" fmla="*/ 617220 h 3855720"/>
              <a:gd name="connsiteX2" fmla="*/ 800100 w 1417320"/>
              <a:gd name="connsiteY2" fmla="*/ 617220 h 3855720"/>
              <a:gd name="connsiteX3" fmla="*/ 800100 w 1417320"/>
              <a:gd name="connsiteY3" fmla="*/ 876300 h 3855720"/>
              <a:gd name="connsiteX4" fmla="*/ 449580 w 1417320"/>
              <a:gd name="connsiteY4" fmla="*/ 876300 h 3855720"/>
              <a:gd name="connsiteX5" fmla="*/ 449580 w 1417320"/>
              <a:gd name="connsiteY5" fmla="*/ 571500 h 3855720"/>
              <a:gd name="connsiteX6" fmla="*/ 266700 w 1417320"/>
              <a:gd name="connsiteY6" fmla="*/ 571500 h 3855720"/>
              <a:gd name="connsiteX7" fmla="*/ 723900 w 1417320"/>
              <a:gd name="connsiteY7" fmla="*/ 114300 h 3855720"/>
              <a:gd name="connsiteX8" fmla="*/ 1165860 w 1417320"/>
              <a:gd name="connsiteY8" fmla="*/ 556260 h 3855720"/>
              <a:gd name="connsiteX9" fmla="*/ 1013460 w 1417320"/>
              <a:gd name="connsiteY9" fmla="*/ 556260 h 3855720"/>
              <a:gd name="connsiteX10" fmla="*/ 1013460 w 1417320"/>
              <a:gd name="connsiteY10" fmla="*/ 960120 h 3855720"/>
              <a:gd name="connsiteX11" fmla="*/ 0 w 1417320"/>
              <a:gd name="connsiteY11" fmla="*/ 960120 h 3855720"/>
              <a:gd name="connsiteX12" fmla="*/ 0 w 1417320"/>
              <a:gd name="connsiteY12" fmla="*/ 0 h 3855720"/>
              <a:gd name="connsiteX13" fmla="*/ 1417320 w 1417320"/>
              <a:gd name="connsiteY13" fmla="*/ 0 h 3855720"/>
              <a:gd name="connsiteX14" fmla="*/ 1417320 w 1417320"/>
              <a:gd name="connsiteY14" fmla="*/ 1074420 h 3855720"/>
              <a:gd name="connsiteX15" fmla="*/ 746760 w 1417320"/>
              <a:gd name="connsiteY15" fmla="*/ 1074420 h 3855720"/>
              <a:gd name="connsiteX16" fmla="*/ 746760 w 1417320"/>
              <a:gd name="connsiteY16" fmla="*/ 3855720 h 3855720"/>
              <a:gd name="connsiteX17" fmla="*/ 777240 w 1417320"/>
              <a:gd name="connsiteY17" fmla="*/ 3855720 h 3855720"/>
              <a:gd name="connsiteX18" fmla="*/ 777240 w 1417320"/>
              <a:gd name="connsiteY18" fmla="*/ 3855720 h 3855720"/>
              <a:gd name="connsiteX0" fmla="*/ 624840 w 1417320"/>
              <a:gd name="connsiteY0" fmla="*/ 800100 h 3855720"/>
              <a:gd name="connsiteX1" fmla="*/ 624840 w 1417320"/>
              <a:gd name="connsiteY1" fmla="*/ 617220 h 3855720"/>
              <a:gd name="connsiteX2" fmla="*/ 800100 w 1417320"/>
              <a:gd name="connsiteY2" fmla="*/ 617220 h 3855720"/>
              <a:gd name="connsiteX3" fmla="*/ 800100 w 1417320"/>
              <a:gd name="connsiteY3" fmla="*/ 876300 h 3855720"/>
              <a:gd name="connsiteX4" fmla="*/ 449580 w 1417320"/>
              <a:gd name="connsiteY4" fmla="*/ 876300 h 3855720"/>
              <a:gd name="connsiteX5" fmla="*/ 449580 w 1417320"/>
              <a:gd name="connsiteY5" fmla="*/ 571500 h 3855720"/>
              <a:gd name="connsiteX6" fmla="*/ 266700 w 1417320"/>
              <a:gd name="connsiteY6" fmla="*/ 571500 h 3855720"/>
              <a:gd name="connsiteX7" fmla="*/ 723900 w 1417320"/>
              <a:gd name="connsiteY7" fmla="*/ 114300 h 3855720"/>
              <a:gd name="connsiteX8" fmla="*/ 1165860 w 1417320"/>
              <a:gd name="connsiteY8" fmla="*/ 556260 h 3855720"/>
              <a:gd name="connsiteX9" fmla="*/ 1013460 w 1417320"/>
              <a:gd name="connsiteY9" fmla="*/ 556260 h 3855720"/>
              <a:gd name="connsiteX10" fmla="*/ 1013460 w 1417320"/>
              <a:gd name="connsiteY10" fmla="*/ 960120 h 3855720"/>
              <a:gd name="connsiteX11" fmla="*/ 0 w 1417320"/>
              <a:gd name="connsiteY11" fmla="*/ 960120 h 3855720"/>
              <a:gd name="connsiteX12" fmla="*/ 0 w 1417320"/>
              <a:gd name="connsiteY12" fmla="*/ 0 h 3855720"/>
              <a:gd name="connsiteX13" fmla="*/ 1417320 w 1417320"/>
              <a:gd name="connsiteY13" fmla="*/ 0 h 3855720"/>
              <a:gd name="connsiteX14" fmla="*/ 1417320 w 1417320"/>
              <a:gd name="connsiteY14" fmla="*/ 1074420 h 3855720"/>
              <a:gd name="connsiteX15" fmla="*/ 746760 w 1417320"/>
              <a:gd name="connsiteY15" fmla="*/ 1074420 h 3855720"/>
              <a:gd name="connsiteX16" fmla="*/ 746760 w 1417320"/>
              <a:gd name="connsiteY16" fmla="*/ 3855720 h 3855720"/>
              <a:gd name="connsiteX17" fmla="*/ 777240 w 1417320"/>
              <a:gd name="connsiteY17" fmla="*/ 3855720 h 3855720"/>
              <a:gd name="connsiteX18" fmla="*/ 777240 w 1417320"/>
              <a:gd name="connsiteY18" fmla="*/ 3855720 h 3855720"/>
              <a:gd name="connsiteX0" fmla="*/ 624840 w 1417320"/>
              <a:gd name="connsiteY0" fmla="*/ 800100 h 3855720"/>
              <a:gd name="connsiteX1" fmla="*/ 624840 w 1417320"/>
              <a:gd name="connsiteY1" fmla="*/ 617220 h 3855720"/>
              <a:gd name="connsiteX2" fmla="*/ 800100 w 1417320"/>
              <a:gd name="connsiteY2" fmla="*/ 617220 h 3855720"/>
              <a:gd name="connsiteX3" fmla="*/ 800100 w 1417320"/>
              <a:gd name="connsiteY3" fmla="*/ 876300 h 3855720"/>
              <a:gd name="connsiteX4" fmla="*/ 449580 w 1417320"/>
              <a:gd name="connsiteY4" fmla="*/ 876300 h 3855720"/>
              <a:gd name="connsiteX5" fmla="*/ 449580 w 1417320"/>
              <a:gd name="connsiteY5" fmla="*/ 571500 h 3855720"/>
              <a:gd name="connsiteX6" fmla="*/ 266700 w 1417320"/>
              <a:gd name="connsiteY6" fmla="*/ 571500 h 3855720"/>
              <a:gd name="connsiteX7" fmla="*/ 723900 w 1417320"/>
              <a:gd name="connsiteY7" fmla="*/ 114300 h 3855720"/>
              <a:gd name="connsiteX8" fmla="*/ 1165860 w 1417320"/>
              <a:gd name="connsiteY8" fmla="*/ 556260 h 3855720"/>
              <a:gd name="connsiteX9" fmla="*/ 1013460 w 1417320"/>
              <a:gd name="connsiteY9" fmla="*/ 556260 h 3855720"/>
              <a:gd name="connsiteX10" fmla="*/ 1013460 w 1417320"/>
              <a:gd name="connsiteY10" fmla="*/ 960120 h 3855720"/>
              <a:gd name="connsiteX11" fmla="*/ 0 w 1417320"/>
              <a:gd name="connsiteY11" fmla="*/ 960120 h 3855720"/>
              <a:gd name="connsiteX12" fmla="*/ 0 w 1417320"/>
              <a:gd name="connsiteY12" fmla="*/ 0 h 3855720"/>
              <a:gd name="connsiteX13" fmla="*/ 1417320 w 1417320"/>
              <a:gd name="connsiteY13" fmla="*/ 0 h 3855720"/>
              <a:gd name="connsiteX14" fmla="*/ 1417320 w 1417320"/>
              <a:gd name="connsiteY14" fmla="*/ 1074420 h 3855720"/>
              <a:gd name="connsiteX15" fmla="*/ 746760 w 1417320"/>
              <a:gd name="connsiteY15" fmla="*/ 1074420 h 3855720"/>
              <a:gd name="connsiteX16" fmla="*/ 746760 w 1417320"/>
              <a:gd name="connsiteY16" fmla="*/ 3855720 h 3855720"/>
              <a:gd name="connsiteX17" fmla="*/ 777240 w 1417320"/>
              <a:gd name="connsiteY17" fmla="*/ 3855720 h 3855720"/>
              <a:gd name="connsiteX18" fmla="*/ 777240 w 1417320"/>
              <a:gd name="connsiteY18" fmla="*/ 3855720 h 3855720"/>
              <a:gd name="connsiteX0" fmla="*/ 624840 w 1417320"/>
              <a:gd name="connsiteY0" fmla="*/ 800100 h 3855720"/>
              <a:gd name="connsiteX1" fmla="*/ 624840 w 1417320"/>
              <a:gd name="connsiteY1" fmla="*/ 617220 h 3855720"/>
              <a:gd name="connsiteX2" fmla="*/ 800100 w 1417320"/>
              <a:gd name="connsiteY2" fmla="*/ 617220 h 3855720"/>
              <a:gd name="connsiteX3" fmla="*/ 800100 w 1417320"/>
              <a:gd name="connsiteY3" fmla="*/ 876300 h 3855720"/>
              <a:gd name="connsiteX4" fmla="*/ 449580 w 1417320"/>
              <a:gd name="connsiteY4" fmla="*/ 876300 h 3855720"/>
              <a:gd name="connsiteX5" fmla="*/ 449580 w 1417320"/>
              <a:gd name="connsiteY5" fmla="*/ 571500 h 3855720"/>
              <a:gd name="connsiteX6" fmla="*/ 266700 w 1417320"/>
              <a:gd name="connsiteY6" fmla="*/ 571500 h 3855720"/>
              <a:gd name="connsiteX7" fmla="*/ 723900 w 1417320"/>
              <a:gd name="connsiteY7" fmla="*/ 114300 h 3855720"/>
              <a:gd name="connsiteX8" fmla="*/ 1165860 w 1417320"/>
              <a:gd name="connsiteY8" fmla="*/ 556260 h 3855720"/>
              <a:gd name="connsiteX9" fmla="*/ 1013460 w 1417320"/>
              <a:gd name="connsiteY9" fmla="*/ 556260 h 3855720"/>
              <a:gd name="connsiteX10" fmla="*/ 1013460 w 1417320"/>
              <a:gd name="connsiteY10" fmla="*/ 960120 h 3855720"/>
              <a:gd name="connsiteX11" fmla="*/ 0 w 1417320"/>
              <a:gd name="connsiteY11" fmla="*/ 960120 h 3855720"/>
              <a:gd name="connsiteX12" fmla="*/ 0 w 1417320"/>
              <a:gd name="connsiteY12" fmla="*/ 0 h 3855720"/>
              <a:gd name="connsiteX13" fmla="*/ 1417320 w 1417320"/>
              <a:gd name="connsiteY13" fmla="*/ 0 h 3855720"/>
              <a:gd name="connsiteX14" fmla="*/ 1417320 w 1417320"/>
              <a:gd name="connsiteY14" fmla="*/ 1074420 h 3855720"/>
              <a:gd name="connsiteX15" fmla="*/ 746760 w 1417320"/>
              <a:gd name="connsiteY15" fmla="*/ 1074420 h 3855720"/>
              <a:gd name="connsiteX16" fmla="*/ 746760 w 1417320"/>
              <a:gd name="connsiteY16" fmla="*/ 3855720 h 3855720"/>
              <a:gd name="connsiteX17" fmla="*/ 777240 w 1417320"/>
              <a:gd name="connsiteY17" fmla="*/ 3855720 h 3855720"/>
              <a:gd name="connsiteX18" fmla="*/ 777240 w 1417320"/>
              <a:gd name="connsiteY18" fmla="*/ 3855720 h 3855720"/>
              <a:gd name="connsiteX0" fmla="*/ 624840 w 1417320"/>
              <a:gd name="connsiteY0" fmla="*/ 800100 h 3855720"/>
              <a:gd name="connsiteX1" fmla="*/ 624840 w 1417320"/>
              <a:gd name="connsiteY1" fmla="*/ 617220 h 3855720"/>
              <a:gd name="connsiteX2" fmla="*/ 800100 w 1417320"/>
              <a:gd name="connsiteY2" fmla="*/ 617220 h 3855720"/>
              <a:gd name="connsiteX3" fmla="*/ 800100 w 1417320"/>
              <a:gd name="connsiteY3" fmla="*/ 876300 h 3855720"/>
              <a:gd name="connsiteX4" fmla="*/ 449580 w 1417320"/>
              <a:gd name="connsiteY4" fmla="*/ 876300 h 3855720"/>
              <a:gd name="connsiteX5" fmla="*/ 449580 w 1417320"/>
              <a:gd name="connsiteY5" fmla="*/ 571500 h 3855720"/>
              <a:gd name="connsiteX6" fmla="*/ 266700 w 1417320"/>
              <a:gd name="connsiteY6" fmla="*/ 571500 h 3855720"/>
              <a:gd name="connsiteX7" fmla="*/ 723900 w 1417320"/>
              <a:gd name="connsiteY7" fmla="*/ 114300 h 3855720"/>
              <a:gd name="connsiteX8" fmla="*/ 1165860 w 1417320"/>
              <a:gd name="connsiteY8" fmla="*/ 556260 h 3855720"/>
              <a:gd name="connsiteX9" fmla="*/ 1013460 w 1417320"/>
              <a:gd name="connsiteY9" fmla="*/ 556260 h 3855720"/>
              <a:gd name="connsiteX10" fmla="*/ 1013460 w 1417320"/>
              <a:gd name="connsiteY10" fmla="*/ 960120 h 3855720"/>
              <a:gd name="connsiteX11" fmla="*/ 0 w 1417320"/>
              <a:gd name="connsiteY11" fmla="*/ 960120 h 3855720"/>
              <a:gd name="connsiteX12" fmla="*/ 0 w 1417320"/>
              <a:gd name="connsiteY12" fmla="*/ 0 h 3855720"/>
              <a:gd name="connsiteX13" fmla="*/ 1417320 w 1417320"/>
              <a:gd name="connsiteY13" fmla="*/ 0 h 3855720"/>
              <a:gd name="connsiteX14" fmla="*/ 1417320 w 1417320"/>
              <a:gd name="connsiteY14" fmla="*/ 1074420 h 3855720"/>
              <a:gd name="connsiteX15" fmla="*/ 746760 w 1417320"/>
              <a:gd name="connsiteY15" fmla="*/ 1074420 h 3855720"/>
              <a:gd name="connsiteX16" fmla="*/ 746760 w 1417320"/>
              <a:gd name="connsiteY16" fmla="*/ 3855720 h 3855720"/>
              <a:gd name="connsiteX17" fmla="*/ 777240 w 1417320"/>
              <a:gd name="connsiteY17" fmla="*/ 3855720 h 3855720"/>
              <a:gd name="connsiteX0" fmla="*/ 624840 w 1417320"/>
              <a:gd name="connsiteY0" fmla="*/ 800100 h 3912161"/>
              <a:gd name="connsiteX1" fmla="*/ 624840 w 1417320"/>
              <a:gd name="connsiteY1" fmla="*/ 617220 h 3912161"/>
              <a:gd name="connsiteX2" fmla="*/ 800100 w 1417320"/>
              <a:gd name="connsiteY2" fmla="*/ 617220 h 3912161"/>
              <a:gd name="connsiteX3" fmla="*/ 800100 w 1417320"/>
              <a:gd name="connsiteY3" fmla="*/ 876300 h 3912161"/>
              <a:gd name="connsiteX4" fmla="*/ 449580 w 1417320"/>
              <a:gd name="connsiteY4" fmla="*/ 876300 h 3912161"/>
              <a:gd name="connsiteX5" fmla="*/ 449580 w 1417320"/>
              <a:gd name="connsiteY5" fmla="*/ 571500 h 3912161"/>
              <a:gd name="connsiteX6" fmla="*/ 266700 w 1417320"/>
              <a:gd name="connsiteY6" fmla="*/ 571500 h 3912161"/>
              <a:gd name="connsiteX7" fmla="*/ 723900 w 1417320"/>
              <a:gd name="connsiteY7" fmla="*/ 114300 h 3912161"/>
              <a:gd name="connsiteX8" fmla="*/ 1165860 w 1417320"/>
              <a:gd name="connsiteY8" fmla="*/ 556260 h 3912161"/>
              <a:gd name="connsiteX9" fmla="*/ 1013460 w 1417320"/>
              <a:gd name="connsiteY9" fmla="*/ 556260 h 3912161"/>
              <a:gd name="connsiteX10" fmla="*/ 1013460 w 1417320"/>
              <a:gd name="connsiteY10" fmla="*/ 960120 h 3912161"/>
              <a:gd name="connsiteX11" fmla="*/ 0 w 1417320"/>
              <a:gd name="connsiteY11" fmla="*/ 960120 h 3912161"/>
              <a:gd name="connsiteX12" fmla="*/ 0 w 1417320"/>
              <a:gd name="connsiteY12" fmla="*/ 0 h 3912161"/>
              <a:gd name="connsiteX13" fmla="*/ 1417320 w 1417320"/>
              <a:gd name="connsiteY13" fmla="*/ 0 h 3912161"/>
              <a:gd name="connsiteX14" fmla="*/ 1417320 w 1417320"/>
              <a:gd name="connsiteY14" fmla="*/ 1074420 h 3912161"/>
              <a:gd name="connsiteX15" fmla="*/ 746760 w 1417320"/>
              <a:gd name="connsiteY15" fmla="*/ 1074420 h 3912161"/>
              <a:gd name="connsiteX16" fmla="*/ 746760 w 1417320"/>
              <a:gd name="connsiteY16" fmla="*/ 3855720 h 3912161"/>
              <a:gd name="connsiteX17" fmla="*/ 1132014 w 1417320"/>
              <a:gd name="connsiteY17" fmla="*/ 3912161 h 3912161"/>
              <a:gd name="connsiteX0" fmla="*/ 624840 w 1417320"/>
              <a:gd name="connsiteY0" fmla="*/ 800100 h 3855720"/>
              <a:gd name="connsiteX1" fmla="*/ 624840 w 1417320"/>
              <a:gd name="connsiteY1" fmla="*/ 617220 h 3855720"/>
              <a:gd name="connsiteX2" fmla="*/ 800100 w 1417320"/>
              <a:gd name="connsiteY2" fmla="*/ 617220 h 3855720"/>
              <a:gd name="connsiteX3" fmla="*/ 800100 w 1417320"/>
              <a:gd name="connsiteY3" fmla="*/ 876300 h 3855720"/>
              <a:gd name="connsiteX4" fmla="*/ 449580 w 1417320"/>
              <a:gd name="connsiteY4" fmla="*/ 876300 h 3855720"/>
              <a:gd name="connsiteX5" fmla="*/ 449580 w 1417320"/>
              <a:gd name="connsiteY5" fmla="*/ 571500 h 3855720"/>
              <a:gd name="connsiteX6" fmla="*/ 266700 w 1417320"/>
              <a:gd name="connsiteY6" fmla="*/ 571500 h 3855720"/>
              <a:gd name="connsiteX7" fmla="*/ 723900 w 1417320"/>
              <a:gd name="connsiteY7" fmla="*/ 114300 h 3855720"/>
              <a:gd name="connsiteX8" fmla="*/ 1165860 w 1417320"/>
              <a:gd name="connsiteY8" fmla="*/ 556260 h 3855720"/>
              <a:gd name="connsiteX9" fmla="*/ 1013460 w 1417320"/>
              <a:gd name="connsiteY9" fmla="*/ 556260 h 3855720"/>
              <a:gd name="connsiteX10" fmla="*/ 1013460 w 1417320"/>
              <a:gd name="connsiteY10" fmla="*/ 960120 h 3855720"/>
              <a:gd name="connsiteX11" fmla="*/ 0 w 1417320"/>
              <a:gd name="connsiteY11" fmla="*/ 960120 h 3855720"/>
              <a:gd name="connsiteX12" fmla="*/ 0 w 1417320"/>
              <a:gd name="connsiteY12" fmla="*/ 0 h 3855720"/>
              <a:gd name="connsiteX13" fmla="*/ 1417320 w 1417320"/>
              <a:gd name="connsiteY13" fmla="*/ 0 h 3855720"/>
              <a:gd name="connsiteX14" fmla="*/ 1417320 w 1417320"/>
              <a:gd name="connsiteY14" fmla="*/ 1074420 h 3855720"/>
              <a:gd name="connsiteX15" fmla="*/ 746760 w 1417320"/>
              <a:gd name="connsiteY15" fmla="*/ 1074420 h 3855720"/>
              <a:gd name="connsiteX16" fmla="*/ 746760 w 1417320"/>
              <a:gd name="connsiteY16" fmla="*/ 3855720 h 3855720"/>
              <a:gd name="connsiteX0" fmla="*/ 624840 w 2109415"/>
              <a:gd name="connsiteY0" fmla="*/ 800100 h 3855720"/>
              <a:gd name="connsiteX1" fmla="*/ 624840 w 2109415"/>
              <a:gd name="connsiteY1" fmla="*/ 617220 h 3855720"/>
              <a:gd name="connsiteX2" fmla="*/ 800100 w 2109415"/>
              <a:gd name="connsiteY2" fmla="*/ 617220 h 3855720"/>
              <a:gd name="connsiteX3" fmla="*/ 800100 w 2109415"/>
              <a:gd name="connsiteY3" fmla="*/ 876300 h 3855720"/>
              <a:gd name="connsiteX4" fmla="*/ 449580 w 2109415"/>
              <a:gd name="connsiteY4" fmla="*/ 876300 h 3855720"/>
              <a:gd name="connsiteX5" fmla="*/ 449580 w 2109415"/>
              <a:gd name="connsiteY5" fmla="*/ 571500 h 3855720"/>
              <a:gd name="connsiteX6" fmla="*/ 266700 w 2109415"/>
              <a:gd name="connsiteY6" fmla="*/ 571500 h 3855720"/>
              <a:gd name="connsiteX7" fmla="*/ 723900 w 2109415"/>
              <a:gd name="connsiteY7" fmla="*/ 114300 h 3855720"/>
              <a:gd name="connsiteX8" fmla="*/ 1165860 w 2109415"/>
              <a:gd name="connsiteY8" fmla="*/ 556260 h 3855720"/>
              <a:gd name="connsiteX9" fmla="*/ 1013460 w 2109415"/>
              <a:gd name="connsiteY9" fmla="*/ 556260 h 3855720"/>
              <a:gd name="connsiteX10" fmla="*/ 1013460 w 2109415"/>
              <a:gd name="connsiteY10" fmla="*/ 960120 h 3855720"/>
              <a:gd name="connsiteX11" fmla="*/ 0 w 2109415"/>
              <a:gd name="connsiteY11" fmla="*/ 960120 h 3855720"/>
              <a:gd name="connsiteX12" fmla="*/ 0 w 2109415"/>
              <a:gd name="connsiteY12" fmla="*/ 0 h 3855720"/>
              <a:gd name="connsiteX13" fmla="*/ 1417320 w 2109415"/>
              <a:gd name="connsiteY13" fmla="*/ 0 h 3855720"/>
              <a:gd name="connsiteX14" fmla="*/ 1417320 w 2109415"/>
              <a:gd name="connsiteY14" fmla="*/ 1074420 h 3855720"/>
              <a:gd name="connsiteX15" fmla="*/ 2109415 w 2109415"/>
              <a:gd name="connsiteY15" fmla="*/ 1074420 h 3855720"/>
              <a:gd name="connsiteX16" fmla="*/ 746760 w 2109415"/>
              <a:gd name="connsiteY16" fmla="*/ 3855720 h 3855720"/>
              <a:gd name="connsiteX0" fmla="*/ 624840 w 2125540"/>
              <a:gd name="connsiteY0" fmla="*/ 800100 h 4766844"/>
              <a:gd name="connsiteX1" fmla="*/ 624840 w 2125540"/>
              <a:gd name="connsiteY1" fmla="*/ 617220 h 4766844"/>
              <a:gd name="connsiteX2" fmla="*/ 800100 w 2125540"/>
              <a:gd name="connsiteY2" fmla="*/ 617220 h 4766844"/>
              <a:gd name="connsiteX3" fmla="*/ 800100 w 2125540"/>
              <a:gd name="connsiteY3" fmla="*/ 876300 h 4766844"/>
              <a:gd name="connsiteX4" fmla="*/ 449580 w 2125540"/>
              <a:gd name="connsiteY4" fmla="*/ 876300 h 4766844"/>
              <a:gd name="connsiteX5" fmla="*/ 449580 w 2125540"/>
              <a:gd name="connsiteY5" fmla="*/ 571500 h 4766844"/>
              <a:gd name="connsiteX6" fmla="*/ 266700 w 2125540"/>
              <a:gd name="connsiteY6" fmla="*/ 571500 h 4766844"/>
              <a:gd name="connsiteX7" fmla="*/ 723900 w 2125540"/>
              <a:gd name="connsiteY7" fmla="*/ 114300 h 4766844"/>
              <a:gd name="connsiteX8" fmla="*/ 1165860 w 2125540"/>
              <a:gd name="connsiteY8" fmla="*/ 556260 h 4766844"/>
              <a:gd name="connsiteX9" fmla="*/ 1013460 w 2125540"/>
              <a:gd name="connsiteY9" fmla="*/ 556260 h 4766844"/>
              <a:gd name="connsiteX10" fmla="*/ 1013460 w 2125540"/>
              <a:gd name="connsiteY10" fmla="*/ 960120 h 4766844"/>
              <a:gd name="connsiteX11" fmla="*/ 0 w 2125540"/>
              <a:gd name="connsiteY11" fmla="*/ 960120 h 4766844"/>
              <a:gd name="connsiteX12" fmla="*/ 0 w 2125540"/>
              <a:gd name="connsiteY12" fmla="*/ 0 h 4766844"/>
              <a:gd name="connsiteX13" fmla="*/ 1417320 w 2125540"/>
              <a:gd name="connsiteY13" fmla="*/ 0 h 4766844"/>
              <a:gd name="connsiteX14" fmla="*/ 1417320 w 2125540"/>
              <a:gd name="connsiteY14" fmla="*/ 1074420 h 4766844"/>
              <a:gd name="connsiteX15" fmla="*/ 2109415 w 2125540"/>
              <a:gd name="connsiteY15" fmla="*/ 1074420 h 4766844"/>
              <a:gd name="connsiteX16" fmla="*/ 2125540 w 2125540"/>
              <a:gd name="connsiteY16" fmla="*/ 4766844 h 4766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25540" h="4766844">
                <a:moveTo>
                  <a:pt x="624840" y="800100"/>
                </a:moveTo>
                <a:lnTo>
                  <a:pt x="624840" y="617220"/>
                </a:lnTo>
                <a:lnTo>
                  <a:pt x="800100" y="617220"/>
                </a:lnTo>
                <a:lnTo>
                  <a:pt x="800100" y="876300"/>
                </a:lnTo>
                <a:lnTo>
                  <a:pt x="449580" y="876300"/>
                </a:lnTo>
                <a:lnTo>
                  <a:pt x="449580" y="571500"/>
                </a:lnTo>
                <a:lnTo>
                  <a:pt x="266700" y="571500"/>
                </a:lnTo>
                <a:lnTo>
                  <a:pt x="723900" y="114300"/>
                </a:lnTo>
                <a:lnTo>
                  <a:pt x="1165860" y="556260"/>
                </a:lnTo>
                <a:lnTo>
                  <a:pt x="1013460" y="556260"/>
                </a:lnTo>
                <a:lnTo>
                  <a:pt x="1013460" y="960120"/>
                </a:lnTo>
                <a:lnTo>
                  <a:pt x="0" y="960120"/>
                </a:lnTo>
                <a:lnTo>
                  <a:pt x="0" y="0"/>
                </a:lnTo>
                <a:lnTo>
                  <a:pt x="1417320" y="0"/>
                </a:lnTo>
                <a:lnTo>
                  <a:pt x="1417320" y="1074420"/>
                </a:lnTo>
                <a:lnTo>
                  <a:pt x="2109415" y="1074420"/>
                </a:lnTo>
                <a:lnTo>
                  <a:pt x="2125540" y="4766844"/>
                </a:lnTo>
              </a:path>
            </a:pathLst>
          </a:custGeom>
          <a:ln w="38100">
            <a:solidFill>
              <a:schemeClr val="bg1"/>
            </a:solidFill>
          </a:ln>
          <a:effectLst>
            <a:outerShdw blurRad="25400" dist="127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538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353415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0" y="123478"/>
            <a:ext cx="745232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91680" y="699542"/>
            <a:ext cx="745232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509268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51520" y="3051423"/>
            <a:ext cx="2016224" cy="172819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2452564" y="3051423"/>
            <a:ext cx="2016224" cy="172819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657800" y="3051423"/>
            <a:ext cx="2016224" cy="172819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863036" y="3051423"/>
            <a:ext cx="2016224" cy="172819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51520" y="1264881"/>
            <a:ext cx="2016224" cy="1764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452564" y="1271413"/>
            <a:ext cx="2016224" cy="1764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57800" y="1277945"/>
            <a:ext cx="2016224" cy="1764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863036" y="1284477"/>
            <a:ext cx="2016224" cy="1764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22816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95736" y="1096157"/>
            <a:ext cx="6408712" cy="4872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195736" y="1680605"/>
            <a:ext cx="5940000" cy="4872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195736" y="2265053"/>
            <a:ext cx="5472000" cy="4872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987824" y="123478"/>
            <a:ext cx="615617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987824" y="699542"/>
            <a:ext cx="615617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0000">
            <a:off x="225671" y="648554"/>
            <a:ext cx="2908176" cy="352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 rot="20700000">
            <a:off x="870629" y="786724"/>
            <a:ext cx="1677203" cy="25907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9447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11510"/>
            <a:ext cx="2664296" cy="265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076170" y="521952"/>
            <a:ext cx="2447664" cy="1662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8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710" y="2389300"/>
            <a:ext cx="2664296" cy="265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084168" y="2499742"/>
            <a:ext cx="2447664" cy="1662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9880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8" r:id="rId3"/>
    <p:sldLayoutId id="2147483660" r:id="rId4"/>
    <p:sldLayoutId id="2147483661" r:id="rId5"/>
    <p:sldLayoutId id="2147483662" r:id="rId6"/>
    <p:sldLayoutId id="2147483671" r:id="rId7"/>
    <p:sldLayoutId id="2147483669" r:id="rId8"/>
    <p:sldLayoutId id="2147483670" r:id="rId9"/>
    <p:sldLayoutId id="2147483663" r:id="rId10"/>
    <p:sldLayoutId id="2147483664" r:id="rId11"/>
    <p:sldLayoutId id="2147483665" r:id="rId12"/>
    <p:sldLayoutId id="2147483666" r:id="rId13"/>
    <p:sldLayoutId id="2147483672" r:id="rId14"/>
    <p:sldLayoutId id="2147483656" r:id="rId15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ea typeface="맑은 고딕" pitchFamily="50" charset="-127"/>
              </a:rPr>
              <a:t>FREE </a:t>
            </a:r>
          </a:p>
          <a:p>
            <a:r>
              <a:rPr lang="en-US" altLang="ko-KR" dirty="0">
                <a:ea typeface="맑은 고딕" pitchFamily="50" charset="-127"/>
              </a:rPr>
              <a:t>PPT TEMPLATES</a:t>
            </a:r>
            <a:endParaRPr lang="en-US" altLang="ko-K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  <p:sp>
        <p:nvSpPr>
          <p:cNvPr id="5" name="TextBox 4"/>
          <p:cNvSpPr txBox="1"/>
          <p:nvPr/>
        </p:nvSpPr>
        <p:spPr>
          <a:xfrm>
            <a:off x="7308304" y="267494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LogoType</a:t>
            </a:r>
            <a:endParaRPr lang="ko-KR" altLang="en-US" sz="16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/>
          <p:nvPr/>
        </p:nvSpPr>
        <p:spPr>
          <a:xfrm>
            <a:off x="1998762" y="1131590"/>
            <a:ext cx="1818687" cy="1815734"/>
          </a:xfrm>
          <a:custGeom>
            <a:avLst/>
            <a:gdLst/>
            <a:ahLst/>
            <a:cxnLst/>
            <a:rect l="l" t="t" r="r" b="b"/>
            <a:pathLst>
              <a:path w="4389742" h="4382614">
                <a:moveTo>
                  <a:pt x="2202886" y="873603"/>
                </a:moveTo>
                <a:lnTo>
                  <a:pt x="3622682" y="2293399"/>
                </a:lnTo>
                <a:lnTo>
                  <a:pt x="3622683" y="2293399"/>
                </a:lnTo>
                <a:lnTo>
                  <a:pt x="3622683" y="4382614"/>
                </a:lnTo>
                <a:lnTo>
                  <a:pt x="3168352" y="4382614"/>
                </a:lnTo>
                <a:lnTo>
                  <a:pt x="2740028" y="4382614"/>
                </a:lnTo>
                <a:lnTo>
                  <a:pt x="1665743" y="4382614"/>
                </a:lnTo>
                <a:lnTo>
                  <a:pt x="1224136" y="4382614"/>
                </a:lnTo>
                <a:lnTo>
                  <a:pt x="783088" y="4382614"/>
                </a:lnTo>
                <a:lnTo>
                  <a:pt x="783088" y="2293399"/>
                </a:lnTo>
                <a:lnTo>
                  <a:pt x="783091" y="2293399"/>
                </a:lnTo>
                <a:close/>
                <a:moveTo>
                  <a:pt x="693498" y="166833"/>
                </a:moveTo>
                <a:lnTo>
                  <a:pt x="1280999" y="166833"/>
                </a:lnTo>
                <a:lnTo>
                  <a:pt x="1280999" y="737771"/>
                </a:lnTo>
                <a:lnTo>
                  <a:pt x="693498" y="1325273"/>
                </a:lnTo>
                <a:close/>
                <a:moveTo>
                  <a:pt x="2202888" y="9653"/>
                </a:moveTo>
                <a:lnTo>
                  <a:pt x="4389742" y="2293396"/>
                </a:lnTo>
                <a:lnTo>
                  <a:pt x="3944039" y="2293396"/>
                </a:lnTo>
                <a:lnTo>
                  <a:pt x="2202888" y="475103"/>
                </a:lnTo>
                <a:close/>
                <a:moveTo>
                  <a:pt x="2202886" y="0"/>
                </a:moveTo>
                <a:lnTo>
                  <a:pt x="2202886" y="465450"/>
                </a:lnTo>
                <a:lnTo>
                  <a:pt x="448970" y="2283744"/>
                </a:lnTo>
                <a:lnTo>
                  <a:pt x="0" y="2283744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89480" y="2116582"/>
            <a:ext cx="1037249" cy="7696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Rectangle 9"/>
          <p:cNvSpPr/>
          <p:nvPr/>
        </p:nvSpPr>
        <p:spPr>
          <a:xfrm>
            <a:off x="4362326" y="1109311"/>
            <a:ext cx="2194871" cy="2191307"/>
          </a:xfrm>
          <a:custGeom>
            <a:avLst/>
            <a:gdLst/>
            <a:ahLst/>
            <a:cxnLst/>
            <a:rect l="l" t="t" r="r" b="b"/>
            <a:pathLst>
              <a:path w="4389742" h="4382614">
                <a:moveTo>
                  <a:pt x="2202886" y="873603"/>
                </a:moveTo>
                <a:lnTo>
                  <a:pt x="3622682" y="2293399"/>
                </a:lnTo>
                <a:lnTo>
                  <a:pt x="3622683" y="2293399"/>
                </a:lnTo>
                <a:lnTo>
                  <a:pt x="3622683" y="4382614"/>
                </a:lnTo>
                <a:lnTo>
                  <a:pt x="3168352" y="4382614"/>
                </a:lnTo>
                <a:lnTo>
                  <a:pt x="2740028" y="4382614"/>
                </a:lnTo>
                <a:lnTo>
                  <a:pt x="1665743" y="4382614"/>
                </a:lnTo>
                <a:lnTo>
                  <a:pt x="1224136" y="4382614"/>
                </a:lnTo>
                <a:lnTo>
                  <a:pt x="783088" y="4382614"/>
                </a:lnTo>
                <a:lnTo>
                  <a:pt x="783088" y="2293399"/>
                </a:lnTo>
                <a:lnTo>
                  <a:pt x="783091" y="2293399"/>
                </a:lnTo>
                <a:close/>
                <a:moveTo>
                  <a:pt x="693498" y="166833"/>
                </a:moveTo>
                <a:lnTo>
                  <a:pt x="1280999" y="166833"/>
                </a:lnTo>
                <a:lnTo>
                  <a:pt x="1280999" y="737771"/>
                </a:lnTo>
                <a:lnTo>
                  <a:pt x="693498" y="1325273"/>
                </a:lnTo>
                <a:close/>
                <a:moveTo>
                  <a:pt x="2202888" y="9653"/>
                </a:moveTo>
                <a:lnTo>
                  <a:pt x="4389742" y="2293396"/>
                </a:lnTo>
                <a:lnTo>
                  <a:pt x="3944039" y="2293396"/>
                </a:lnTo>
                <a:lnTo>
                  <a:pt x="2202888" y="475103"/>
                </a:lnTo>
                <a:close/>
                <a:moveTo>
                  <a:pt x="2202886" y="0"/>
                </a:moveTo>
                <a:lnTo>
                  <a:pt x="2202886" y="465450"/>
                </a:lnTo>
                <a:lnTo>
                  <a:pt x="448970" y="2283744"/>
                </a:lnTo>
                <a:lnTo>
                  <a:pt x="0" y="2283744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66924" y="2332243"/>
            <a:ext cx="2349504" cy="2345689"/>
          </a:xfrm>
          <a:custGeom>
            <a:avLst/>
            <a:gdLst/>
            <a:ahLst/>
            <a:cxnLst/>
            <a:rect l="l" t="t" r="r" b="b"/>
            <a:pathLst>
              <a:path w="4389742" h="4382614">
                <a:moveTo>
                  <a:pt x="2202886" y="873603"/>
                </a:moveTo>
                <a:lnTo>
                  <a:pt x="3622682" y="2293399"/>
                </a:lnTo>
                <a:lnTo>
                  <a:pt x="3622683" y="2293399"/>
                </a:lnTo>
                <a:lnTo>
                  <a:pt x="3622683" y="4382614"/>
                </a:lnTo>
                <a:lnTo>
                  <a:pt x="3168352" y="4382614"/>
                </a:lnTo>
                <a:lnTo>
                  <a:pt x="2740028" y="4382614"/>
                </a:lnTo>
                <a:lnTo>
                  <a:pt x="1665743" y="4382614"/>
                </a:lnTo>
                <a:lnTo>
                  <a:pt x="1224136" y="4382614"/>
                </a:lnTo>
                <a:lnTo>
                  <a:pt x="783088" y="4382614"/>
                </a:lnTo>
                <a:lnTo>
                  <a:pt x="783088" y="2293399"/>
                </a:lnTo>
                <a:lnTo>
                  <a:pt x="783091" y="2293399"/>
                </a:lnTo>
                <a:close/>
                <a:moveTo>
                  <a:pt x="693498" y="166833"/>
                </a:moveTo>
                <a:lnTo>
                  <a:pt x="1280999" y="166833"/>
                </a:lnTo>
                <a:lnTo>
                  <a:pt x="1280999" y="737771"/>
                </a:lnTo>
                <a:lnTo>
                  <a:pt x="693498" y="1325273"/>
                </a:lnTo>
                <a:close/>
                <a:moveTo>
                  <a:pt x="2202888" y="9653"/>
                </a:moveTo>
                <a:lnTo>
                  <a:pt x="4389742" y="2293396"/>
                </a:lnTo>
                <a:lnTo>
                  <a:pt x="3944039" y="2293396"/>
                </a:lnTo>
                <a:lnTo>
                  <a:pt x="2202888" y="475103"/>
                </a:lnTo>
                <a:close/>
                <a:moveTo>
                  <a:pt x="2202886" y="0"/>
                </a:moveTo>
                <a:lnTo>
                  <a:pt x="2202886" y="465450"/>
                </a:lnTo>
                <a:lnTo>
                  <a:pt x="448970" y="2283744"/>
                </a:lnTo>
                <a:lnTo>
                  <a:pt x="0" y="2283744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ctangle 9"/>
          <p:cNvSpPr/>
          <p:nvPr/>
        </p:nvSpPr>
        <p:spPr>
          <a:xfrm>
            <a:off x="5244376" y="3784357"/>
            <a:ext cx="1008112" cy="1006475"/>
          </a:xfrm>
          <a:custGeom>
            <a:avLst/>
            <a:gdLst/>
            <a:ahLst/>
            <a:cxnLst/>
            <a:rect l="l" t="t" r="r" b="b"/>
            <a:pathLst>
              <a:path w="1008112" h="1006475">
                <a:moveTo>
                  <a:pt x="543272" y="753885"/>
                </a:moveTo>
                <a:lnTo>
                  <a:pt x="543272" y="897901"/>
                </a:lnTo>
                <a:lnTo>
                  <a:pt x="687288" y="897901"/>
                </a:lnTo>
                <a:lnTo>
                  <a:pt x="687288" y="753885"/>
                </a:lnTo>
                <a:close/>
                <a:moveTo>
                  <a:pt x="320824" y="753885"/>
                </a:moveTo>
                <a:lnTo>
                  <a:pt x="320824" y="897901"/>
                </a:lnTo>
                <a:lnTo>
                  <a:pt x="464840" y="897901"/>
                </a:lnTo>
                <a:lnTo>
                  <a:pt x="464840" y="753885"/>
                </a:lnTo>
                <a:close/>
                <a:moveTo>
                  <a:pt x="543272" y="537861"/>
                </a:moveTo>
                <a:lnTo>
                  <a:pt x="543272" y="681877"/>
                </a:lnTo>
                <a:lnTo>
                  <a:pt x="687288" y="681877"/>
                </a:lnTo>
                <a:lnTo>
                  <a:pt x="687288" y="537861"/>
                </a:lnTo>
                <a:close/>
                <a:moveTo>
                  <a:pt x="320824" y="537861"/>
                </a:moveTo>
                <a:lnTo>
                  <a:pt x="320824" y="681877"/>
                </a:lnTo>
                <a:lnTo>
                  <a:pt x="464840" y="681877"/>
                </a:lnTo>
                <a:lnTo>
                  <a:pt x="464840" y="537861"/>
                </a:lnTo>
                <a:close/>
                <a:moveTo>
                  <a:pt x="505897" y="200625"/>
                </a:moveTo>
                <a:lnTo>
                  <a:pt x="831956" y="526683"/>
                </a:lnTo>
                <a:lnTo>
                  <a:pt x="831956" y="1006475"/>
                </a:lnTo>
                <a:lnTo>
                  <a:pt x="727618" y="1006475"/>
                </a:lnTo>
                <a:lnTo>
                  <a:pt x="629252" y="1006475"/>
                </a:lnTo>
                <a:lnTo>
                  <a:pt x="382541" y="1006475"/>
                </a:lnTo>
                <a:lnTo>
                  <a:pt x="281125" y="1006475"/>
                </a:lnTo>
                <a:lnTo>
                  <a:pt x="179838" y="1006475"/>
                </a:lnTo>
                <a:lnTo>
                  <a:pt x="179838" y="526683"/>
                </a:lnTo>
                <a:lnTo>
                  <a:pt x="179838" y="526683"/>
                </a:lnTo>
                <a:close/>
                <a:moveTo>
                  <a:pt x="159263" y="38314"/>
                </a:moveTo>
                <a:lnTo>
                  <a:pt x="294184" y="38314"/>
                </a:lnTo>
                <a:lnTo>
                  <a:pt x="294184" y="169431"/>
                </a:lnTo>
                <a:lnTo>
                  <a:pt x="159263" y="304351"/>
                </a:lnTo>
                <a:close/>
                <a:moveTo>
                  <a:pt x="505897" y="2217"/>
                </a:moveTo>
                <a:lnTo>
                  <a:pt x="1008112" y="526683"/>
                </a:lnTo>
                <a:lnTo>
                  <a:pt x="905756" y="526683"/>
                </a:lnTo>
                <a:lnTo>
                  <a:pt x="505897" y="109108"/>
                </a:lnTo>
                <a:close/>
                <a:moveTo>
                  <a:pt x="505897" y="0"/>
                </a:moveTo>
                <a:lnTo>
                  <a:pt x="505897" y="106892"/>
                </a:lnTo>
                <a:lnTo>
                  <a:pt x="103107" y="524466"/>
                </a:lnTo>
                <a:lnTo>
                  <a:pt x="0" y="524466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tangle 9"/>
          <p:cNvSpPr/>
          <p:nvPr/>
        </p:nvSpPr>
        <p:spPr>
          <a:xfrm>
            <a:off x="6229543" y="2354225"/>
            <a:ext cx="2016224" cy="2012951"/>
          </a:xfrm>
          <a:custGeom>
            <a:avLst/>
            <a:gdLst/>
            <a:ahLst/>
            <a:cxnLst/>
            <a:rect l="l" t="t" r="r" b="b"/>
            <a:pathLst>
              <a:path w="4389742" h="4382614">
                <a:moveTo>
                  <a:pt x="2202886" y="873603"/>
                </a:moveTo>
                <a:lnTo>
                  <a:pt x="3622682" y="2293399"/>
                </a:lnTo>
                <a:lnTo>
                  <a:pt x="3622683" y="2293399"/>
                </a:lnTo>
                <a:lnTo>
                  <a:pt x="3622683" y="4382614"/>
                </a:lnTo>
                <a:lnTo>
                  <a:pt x="3168352" y="4382614"/>
                </a:lnTo>
                <a:lnTo>
                  <a:pt x="2740028" y="4382614"/>
                </a:lnTo>
                <a:lnTo>
                  <a:pt x="1665743" y="4382614"/>
                </a:lnTo>
                <a:lnTo>
                  <a:pt x="1224136" y="4382614"/>
                </a:lnTo>
                <a:lnTo>
                  <a:pt x="783088" y="4382614"/>
                </a:lnTo>
                <a:lnTo>
                  <a:pt x="783088" y="2293399"/>
                </a:lnTo>
                <a:lnTo>
                  <a:pt x="783091" y="2293399"/>
                </a:lnTo>
                <a:close/>
                <a:moveTo>
                  <a:pt x="693498" y="166833"/>
                </a:moveTo>
                <a:lnTo>
                  <a:pt x="1280999" y="166833"/>
                </a:lnTo>
                <a:lnTo>
                  <a:pt x="1280999" y="737771"/>
                </a:lnTo>
                <a:lnTo>
                  <a:pt x="693498" y="1325273"/>
                </a:lnTo>
                <a:close/>
                <a:moveTo>
                  <a:pt x="2202888" y="9653"/>
                </a:moveTo>
                <a:lnTo>
                  <a:pt x="4389742" y="2293396"/>
                </a:lnTo>
                <a:lnTo>
                  <a:pt x="3944039" y="2293396"/>
                </a:lnTo>
                <a:lnTo>
                  <a:pt x="2202888" y="475103"/>
                </a:lnTo>
                <a:close/>
                <a:moveTo>
                  <a:pt x="2202886" y="0"/>
                </a:moveTo>
                <a:lnTo>
                  <a:pt x="2202886" y="465450"/>
                </a:lnTo>
                <a:lnTo>
                  <a:pt x="448970" y="2283744"/>
                </a:lnTo>
                <a:lnTo>
                  <a:pt x="0" y="2283744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ectangle 9"/>
          <p:cNvSpPr/>
          <p:nvPr/>
        </p:nvSpPr>
        <p:spPr>
          <a:xfrm>
            <a:off x="2814896" y="3635986"/>
            <a:ext cx="504055" cy="503237"/>
          </a:xfrm>
          <a:custGeom>
            <a:avLst/>
            <a:gdLst/>
            <a:ahLst/>
            <a:cxnLst/>
            <a:rect l="l" t="t" r="r" b="b"/>
            <a:pathLst>
              <a:path w="504055" h="503237">
                <a:moveTo>
                  <a:pt x="171145" y="258032"/>
                </a:moveTo>
                <a:lnTo>
                  <a:pt x="171145" y="419796"/>
                </a:lnTo>
                <a:lnTo>
                  <a:pt x="332909" y="419796"/>
                </a:lnTo>
                <a:lnTo>
                  <a:pt x="332909" y="258032"/>
                </a:lnTo>
                <a:close/>
                <a:moveTo>
                  <a:pt x="252948" y="100312"/>
                </a:moveTo>
                <a:lnTo>
                  <a:pt x="415977" y="263341"/>
                </a:lnTo>
                <a:lnTo>
                  <a:pt x="415977" y="263341"/>
                </a:lnTo>
                <a:lnTo>
                  <a:pt x="415977" y="503237"/>
                </a:lnTo>
                <a:lnTo>
                  <a:pt x="363808" y="503237"/>
                </a:lnTo>
                <a:lnTo>
                  <a:pt x="314626" y="503237"/>
                </a:lnTo>
                <a:lnTo>
                  <a:pt x="191270" y="503237"/>
                </a:lnTo>
                <a:lnTo>
                  <a:pt x="140562" y="503237"/>
                </a:lnTo>
                <a:lnTo>
                  <a:pt x="89919" y="503237"/>
                </a:lnTo>
                <a:lnTo>
                  <a:pt x="89919" y="263341"/>
                </a:lnTo>
                <a:lnTo>
                  <a:pt x="89919" y="263341"/>
                </a:lnTo>
                <a:close/>
                <a:moveTo>
                  <a:pt x="79631" y="19157"/>
                </a:moveTo>
                <a:lnTo>
                  <a:pt x="147092" y="19157"/>
                </a:lnTo>
                <a:lnTo>
                  <a:pt x="147092" y="84715"/>
                </a:lnTo>
                <a:lnTo>
                  <a:pt x="79631" y="152176"/>
                </a:lnTo>
                <a:close/>
                <a:moveTo>
                  <a:pt x="252948" y="1109"/>
                </a:moveTo>
                <a:lnTo>
                  <a:pt x="504055" y="263341"/>
                </a:lnTo>
                <a:lnTo>
                  <a:pt x="452877" y="263341"/>
                </a:lnTo>
                <a:lnTo>
                  <a:pt x="252948" y="54554"/>
                </a:lnTo>
                <a:close/>
                <a:moveTo>
                  <a:pt x="252948" y="0"/>
                </a:moveTo>
                <a:lnTo>
                  <a:pt x="252948" y="53446"/>
                </a:lnTo>
                <a:lnTo>
                  <a:pt x="51553" y="262233"/>
                </a:lnTo>
                <a:lnTo>
                  <a:pt x="0" y="26223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ectangle 9"/>
          <p:cNvSpPr/>
          <p:nvPr/>
        </p:nvSpPr>
        <p:spPr>
          <a:xfrm>
            <a:off x="3982864" y="1845509"/>
            <a:ext cx="360040" cy="35945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ectangle 9"/>
          <p:cNvSpPr/>
          <p:nvPr/>
        </p:nvSpPr>
        <p:spPr>
          <a:xfrm>
            <a:off x="6262115" y="4318477"/>
            <a:ext cx="360040" cy="35945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Rectangle 9"/>
          <p:cNvSpPr/>
          <p:nvPr/>
        </p:nvSpPr>
        <p:spPr>
          <a:xfrm>
            <a:off x="713899" y="2306194"/>
            <a:ext cx="2194871" cy="2191307"/>
          </a:xfrm>
          <a:custGeom>
            <a:avLst/>
            <a:gdLst/>
            <a:ahLst/>
            <a:cxnLst/>
            <a:rect l="l" t="t" r="r" b="b"/>
            <a:pathLst>
              <a:path w="4389742" h="4382614">
                <a:moveTo>
                  <a:pt x="2202886" y="873603"/>
                </a:moveTo>
                <a:lnTo>
                  <a:pt x="3622682" y="2293399"/>
                </a:lnTo>
                <a:lnTo>
                  <a:pt x="3622683" y="2293399"/>
                </a:lnTo>
                <a:lnTo>
                  <a:pt x="3622683" y="4382614"/>
                </a:lnTo>
                <a:lnTo>
                  <a:pt x="3168352" y="4382614"/>
                </a:lnTo>
                <a:lnTo>
                  <a:pt x="2740028" y="4382614"/>
                </a:lnTo>
                <a:lnTo>
                  <a:pt x="1665743" y="4382614"/>
                </a:lnTo>
                <a:lnTo>
                  <a:pt x="1224136" y="4382614"/>
                </a:lnTo>
                <a:lnTo>
                  <a:pt x="783088" y="4382614"/>
                </a:lnTo>
                <a:lnTo>
                  <a:pt x="783088" y="2293399"/>
                </a:lnTo>
                <a:lnTo>
                  <a:pt x="783091" y="2293399"/>
                </a:lnTo>
                <a:close/>
                <a:moveTo>
                  <a:pt x="693498" y="166833"/>
                </a:moveTo>
                <a:lnTo>
                  <a:pt x="1280999" y="166833"/>
                </a:lnTo>
                <a:lnTo>
                  <a:pt x="1280999" y="737771"/>
                </a:lnTo>
                <a:lnTo>
                  <a:pt x="693498" y="1325273"/>
                </a:lnTo>
                <a:close/>
                <a:moveTo>
                  <a:pt x="2202888" y="9653"/>
                </a:moveTo>
                <a:lnTo>
                  <a:pt x="4389742" y="2293396"/>
                </a:lnTo>
                <a:lnTo>
                  <a:pt x="3944039" y="2293396"/>
                </a:lnTo>
                <a:lnTo>
                  <a:pt x="2202888" y="475103"/>
                </a:lnTo>
                <a:close/>
                <a:moveTo>
                  <a:pt x="2202886" y="0"/>
                </a:moveTo>
                <a:lnTo>
                  <a:pt x="2202886" y="465450"/>
                </a:lnTo>
                <a:lnTo>
                  <a:pt x="448970" y="2283744"/>
                </a:lnTo>
                <a:lnTo>
                  <a:pt x="0" y="2283744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Rectangle 9"/>
          <p:cNvSpPr/>
          <p:nvPr/>
        </p:nvSpPr>
        <p:spPr>
          <a:xfrm>
            <a:off x="8028384" y="2571750"/>
            <a:ext cx="360040" cy="35945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Rectangle 9"/>
          <p:cNvSpPr/>
          <p:nvPr/>
        </p:nvSpPr>
        <p:spPr>
          <a:xfrm>
            <a:off x="533879" y="3871087"/>
            <a:ext cx="360040" cy="35945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78833" y="3604654"/>
            <a:ext cx="1325686" cy="10054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Rectangle 23"/>
          <p:cNvSpPr/>
          <p:nvPr/>
        </p:nvSpPr>
        <p:spPr>
          <a:xfrm>
            <a:off x="6671614" y="3411372"/>
            <a:ext cx="1139789" cy="8875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5" name="Group 24"/>
          <p:cNvGrpSpPr/>
          <p:nvPr/>
        </p:nvGrpSpPr>
        <p:grpSpPr>
          <a:xfrm>
            <a:off x="3558556" y="3676991"/>
            <a:ext cx="1369776" cy="863358"/>
            <a:chOff x="803640" y="3362835"/>
            <a:chExt cx="2059657" cy="863358"/>
          </a:xfrm>
        </p:grpSpPr>
        <p:sp>
          <p:nvSpPr>
            <p:cNvPr id="26" name="TextBox 25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colors, photos and Text. 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774873" y="2353878"/>
            <a:ext cx="1369776" cy="863358"/>
            <a:chOff x="803640" y="3362835"/>
            <a:chExt cx="2059657" cy="863358"/>
          </a:xfrm>
        </p:grpSpPr>
        <p:sp>
          <p:nvSpPr>
            <p:cNvPr id="29" name="TextBox 28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5"/>
                  </a:solidFill>
                  <a:latin typeface="Arial" pitchFamily="34" charset="0"/>
                  <a:cs typeface="Arial" pitchFamily="34" charset="0"/>
                </a:rPr>
                <a:t>Easy to change colors, photos and Text.   </a:t>
              </a:r>
              <a:endParaRPr lang="ko-KR" altLang="en-US" sz="1200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5"/>
                  </a:solidFill>
                  <a:latin typeface="Arial" pitchFamily="34" charset="0"/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552767" y="3425340"/>
            <a:ext cx="1369776" cy="863358"/>
            <a:chOff x="803640" y="3362835"/>
            <a:chExt cx="2059657" cy="863358"/>
          </a:xfrm>
        </p:grpSpPr>
        <p:sp>
          <p:nvSpPr>
            <p:cNvPr id="32" name="TextBox 31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colors, photos and Text. 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126446" y="3546911"/>
            <a:ext cx="1369776" cy="863358"/>
            <a:chOff x="803640" y="3362835"/>
            <a:chExt cx="2059657" cy="863358"/>
          </a:xfrm>
        </p:grpSpPr>
        <p:sp>
          <p:nvSpPr>
            <p:cNvPr id="35" name="TextBox 34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Easy to change colors, photos and Text.   </a:t>
              </a:r>
              <a:endParaRPr lang="ko-KR" altLang="en-US" sz="12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325108" y="2160880"/>
            <a:ext cx="1176520" cy="678692"/>
            <a:chOff x="803640" y="3362835"/>
            <a:chExt cx="2059657" cy="678692"/>
          </a:xfrm>
        </p:grpSpPr>
        <p:sp>
          <p:nvSpPr>
            <p:cNvPr id="38" name="TextBox 37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" name="Rectangle 9"/>
          <p:cNvSpPr/>
          <p:nvPr/>
        </p:nvSpPr>
        <p:spPr>
          <a:xfrm>
            <a:off x="6612528" y="1794634"/>
            <a:ext cx="371740" cy="371136"/>
          </a:xfrm>
          <a:custGeom>
            <a:avLst/>
            <a:gdLst/>
            <a:ahLst/>
            <a:cxnLst/>
            <a:rect l="l" t="t" r="r" b="b"/>
            <a:pathLst>
              <a:path w="1008112" h="1006475">
                <a:moveTo>
                  <a:pt x="543272" y="753885"/>
                </a:moveTo>
                <a:lnTo>
                  <a:pt x="543272" y="897901"/>
                </a:lnTo>
                <a:lnTo>
                  <a:pt x="687288" y="897901"/>
                </a:lnTo>
                <a:lnTo>
                  <a:pt x="687288" y="753885"/>
                </a:lnTo>
                <a:close/>
                <a:moveTo>
                  <a:pt x="320824" y="753885"/>
                </a:moveTo>
                <a:lnTo>
                  <a:pt x="320824" y="897901"/>
                </a:lnTo>
                <a:lnTo>
                  <a:pt x="464840" y="897901"/>
                </a:lnTo>
                <a:lnTo>
                  <a:pt x="464840" y="753885"/>
                </a:lnTo>
                <a:close/>
                <a:moveTo>
                  <a:pt x="543272" y="537861"/>
                </a:moveTo>
                <a:lnTo>
                  <a:pt x="543272" y="681877"/>
                </a:lnTo>
                <a:lnTo>
                  <a:pt x="687288" y="681877"/>
                </a:lnTo>
                <a:lnTo>
                  <a:pt x="687288" y="537861"/>
                </a:lnTo>
                <a:close/>
                <a:moveTo>
                  <a:pt x="320824" y="537861"/>
                </a:moveTo>
                <a:lnTo>
                  <a:pt x="320824" y="681877"/>
                </a:lnTo>
                <a:lnTo>
                  <a:pt x="464840" y="681877"/>
                </a:lnTo>
                <a:lnTo>
                  <a:pt x="464840" y="537861"/>
                </a:lnTo>
                <a:close/>
                <a:moveTo>
                  <a:pt x="505897" y="200625"/>
                </a:moveTo>
                <a:lnTo>
                  <a:pt x="831956" y="526683"/>
                </a:lnTo>
                <a:lnTo>
                  <a:pt x="831956" y="1006475"/>
                </a:lnTo>
                <a:lnTo>
                  <a:pt x="727618" y="1006475"/>
                </a:lnTo>
                <a:lnTo>
                  <a:pt x="629252" y="1006475"/>
                </a:lnTo>
                <a:lnTo>
                  <a:pt x="382541" y="1006475"/>
                </a:lnTo>
                <a:lnTo>
                  <a:pt x="281125" y="1006475"/>
                </a:lnTo>
                <a:lnTo>
                  <a:pt x="179838" y="1006475"/>
                </a:lnTo>
                <a:lnTo>
                  <a:pt x="179838" y="526683"/>
                </a:lnTo>
                <a:lnTo>
                  <a:pt x="179838" y="526683"/>
                </a:lnTo>
                <a:close/>
                <a:moveTo>
                  <a:pt x="159263" y="38314"/>
                </a:moveTo>
                <a:lnTo>
                  <a:pt x="294184" y="38314"/>
                </a:lnTo>
                <a:lnTo>
                  <a:pt x="294184" y="169431"/>
                </a:lnTo>
                <a:lnTo>
                  <a:pt x="159263" y="304351"/>
                </a:lnTo>
                <a:close/>
                <a:moveTo>
                  <a:pt x="505897" y="2217"/>
                </a:moveTo>
                <a:lnTo>
                  <a:pt x="1008112" y="526683"/>
                </a:lnTo>
                <a:lnTo>
                  <a:pt x="905756" y="526683"/>
                </a:lnTo>
                <a:lnTo>
                  <a:pt x="505897" y="109108"/>
                </a:lnTo>
                <a:close/>
                <a:moveTo>
                  <a:pt x="505897" y="0"/>
                </a:moveTo>
                <a:lnTo>
                  <a:pt x="505897" y="106892"/>
                </a:lnTo>
                <a:lnTo>
                  <a:pt x="103107" y="524466"/>
                </a:lnTo>
                <a:lnTo>
                  <a:pt x="0" y="524466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9" name="Rectangle 9"/>
          <p:cNvSpPr/>
          <p:nvPr/>
        </p:nvSpPr>
        <p:spPr>
          <a:xfrm>
            <a:off x="1354739" y="1529763"/>
            <a:ext cx="496279" cy="495473"/>
          </a:xfrm>
          <a:custGeom>
            <a:avLst/>
            <a:gdLst/>
            <a:ahLst/>
            <a:cxnLst/>
            <a:rect l="l" t="t" r="r" b="b"/>
            <a:pathLst>
              <a:path w="1008112" h="1006475">
                <a:moveTo>
                  <a:pt x="543272" y="753885"/>
                </a:moveTo>
                <a:lnTo>
                  <a:pt x="543272" y="897901"/>
                </a:lnTo>
                <a:lnTo>
                  <a:pt x="687288" y="897901"/>
                </a:lnTo>
                <a:lnTo>
                  <a:pt x="687288" y="753885"/>
                </a:lnTo>
                <a:close/>
                <a:moveTo>
                  <a:pt x="320824" y="753885"/>
                </a:moveTo>
                <a:lnTo>
                  <a:pt x="320824" y="897901"/>
                </a:lnTo>
                <a:lnTo>
                  <a:pt x="464840" y="897901"/>
                </a:lnTo>
                <a:lnTo>
                  <a:pt x="464840" y="753885"/>
                </a:lnTo>
                <a:close/>
                <a:moveTo>
                  <a:pt x="543272" y="537861"/>
                </a:moveTo>
                <a:lnTo>
                  <a:pt x="543272" y="681877"/>
                </a:lnTo>
                <a:lnTo>
                  <a:pt x="687288" y="681877"/>
                </a:lnTo>
                <a:lnTo>
                  <a:pt x="687288" y="537861"/>
                </a:lnTo>
                <a:close/>
                <a:moveTo>
                  <a:pt x="320824" y="537861"/>
                </a:moveTo>
                <a:lnTo>
                  <a:pt x="320824" y="681877"/>
                </a:lnTo>
                <a:lnTo>
                  <a:pt x="464840" y="681877"/>
                </a:lnTo>
                <a:lnTo>
                  <a:pt x="464840" y="537861"/>
                </a:lnTo>
                <a:close/>
                <a:moveTo>
                  <a:pt x="505897" y="200625"/>
                </a:moveTo>
                <a:lnTo>
                  <a:pt x="831956" y="526683"/>
                </a:lnTo>
                <a:lnTo>
                  <a:pt x="831956" y="1006475"/>
                </a:lnTo>
                <a:lnTo>
                  <a:pt x="727618" y="1006475"/>
                </a:lnTo>
                <a:lnTo>
                  <a:pt x="629252" y="1006475"/>
                </a:lnTo>
                <a:lnTo>
                  <a:pt x="382541" y="1006475"/>
                </a:lnTo>
                <a:lnTo>
                  <a:pt x="281125" y="1006475"/>
                </a:lnTo>
                <a:lnTo>
                  <a:pt x="179838" y="1006475"/>
                </a:lnTo>
                <a:lnTo>
                  <a:pt x="179838" y="526683"/>
                </a:lnTo>
                <a:lnTo>
                  <a:pt x="179838" y="526683"/>
                </a:lnTo>
                <a:close/>
                <a:moveTo>
                  <a:pt x="159263" y="38314"/>
                </a:moveTo>
                <a:lnTo>
                  <a:pt x="294184" y="38314"/>
                </a:lnTo>
                <a:lnTo>
                  <a:pt x="294184" y="169431"/>
                </a:lnTo>
                <a:lnTo>
                  <a:pt x="159263" y="304351"/>
                </a:lnTo>
                <a:close/>
                <a:moveTo>
                  <a:pt x="505897" y="2217"/>
                </a:moveTo>
                <a:lnTo>
                  <a:pt x="1008112" y="526683"/>
                </a:lnTo>
                <a:lnTo>
                  <a:pt x="905756" y="526683"/>
                </a:lnTo>
                <a:lnTo>
                  <a:pt x="505897" y="109108"/>
                </a:lnTo>
                <a:close/>
                <a:moveTo>
                  <a:pt x="505897" y="0"/>
                </a:moveTo>
                <a:lnTo>
                  <a:pt x="505897" y="106892"/>
                </a:lnTo>
                <a:lnTo>
                  <a:pt x="103107" y="524466"/>
                </a:lnTo>
                <a:lnTo>
                  <a:pt x="0" y="524466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71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b="1" dirty="0"/>
              <a:t>Portfolio Presentation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323527" y="1375732"/>
            <a:ext cx="2354320" cy="50430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7" y="1957020"/>
            <a:ext cx="235431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Get a modern PowerPoint  Presentation that is beautifully designed. </a:t>
            </a:r>
          </a:p>
        </p:txBody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5B47BD66-0AEA-4BCD-A4D8-7113A17FEAEF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3590766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그룹 311">
            <a:extLst>
              <a:ext uri="{FF2B5EF4-FFF2-40B4-BE49-F238E27FC236}">
                <a16:creationId xmlns:a16="http://schemas.microsoft.com/office/drawing/2014/main" id="{F44B96E5-2F7B-498D-A86B-BF081DF933CF}"/>
              </a:ext>
            </a:extLst>
          </p:cNvPr>
          <p:cNvGrpSpPr/>
          <p:nvPr/>
        </p:nvGrpSpPr>
        <p:grpSpPr>
          <a:xfrm>
            <a:off x="1416480" y="815723"/>
            <a:ext cx="5656738" cy="3300052"/>
            <a:chOff x="82017" y="1445686"/>
            <a:chExt cx="5656738" cy="3300052"/>
          </a:xfrm>
        </p:grpSpPr>
        <p:sp>
          <p:nvSpPr>
            <p:cNvPr id="313" name="Freeform 8">
              <a:extLst>
                <a:ext uri="{FF2B5EF4-FFF2-40B4-BE49-F238E27FC236}">
                  <a16:creationId xmlns:a16="http://schemas.microsoft.com/office/drawing/2014/main" id="{B1B220BF-2544-4CE2-AC9C-AB33907956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686" y="2805811"/>
              <a:ext cx="5376012" cy="1915864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4" name="Freeform 9">
              <a:extLst>
                <a:ext uri="{FF2B5EF4-FFF2-40B4-BE49-F238E27FC236}">
                  <a16:creationId xmlns:a16="http://schemas.microsoft.com/office/drawing/2014/main" id="{6EF071A2-F528-4ABE-8FA2-237B475F6E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017" y="1969340"/>
              <a:ext cx="5533493" cy="2776398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5" name="Freeform 10">
              <a:extLst>
                <a:ext uri="{FF2B5EF4-FFF2-40B4-BE49-F238E27FC236}">
                  <a16:creationId xmlns:a16="http://schemas.microsoft.com/office/drawing/2014/main" id="{376838AC-0382-42DB-9908-B5CDFF6E8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2420" y="1740169"/>
              <a:ext cx="4966335" cy="2533478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6" name="Freeform 11">
              <a:extLst>
                <a:ext uri="{FF2B5EF4-FFF2-40B4-BE49-F238E27FC236}">
                  <a16:creationId xmlns:a16="http://schemas.microsoft.com/office/drawing/2014/main" id="{BF172578-D271-458C-8FCD-610261017E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3027" y="1445686"/>
              <a:ext cx="3272851" cy="1118351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Worldmap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475398" y="3507854"/>
            <a:ext cx="2008370" cy="1346185"/>
            <a:chOff x="475398" y="3507854"/>
            <a:chExt cx="2008370" cy="1346185"/>
          </a:xfrm>
        </p:grpSpPr>
        <p:sp>
          <p:nvSpPr>
            <p:cNvPr id="10" name="TextBox 9"/>
            <p:cNvSpPr txBox="1"/>
            <p:nvPr/>
          </p:nvSpPr>
          <p:spPr>
            <a:xfrm>
              <a:off x="475398" y="3507854"/>
              <a:ext cx="616009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  <a:cs typeface="Arial" pitchFamily="34" charset="0"/>
                </a:rPr>
                <a:t>01</a:t>
              </a:r>
              <a:endParaRPr lang="ko-KR" altLang="en-US" sz="2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66455" y="3933519"/>
              <a:ext cx="1872000" cy="72000"/>
            </a:xfrm>
            <a:prstGeom prst="rect">
              <a:avLst/>
            </a:prstGeom>
            <a:gradFill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</a:gra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accent2"/>
                </a:solidFill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998387" y="3590994"/>
              <a:ext cx="1485381" cy="1263045"/>
              <a:chOff x="1062658" y="3986014"/>
              <a:chExt cx="1728192" cy="1263045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1062658" y="3986014"/>
                <a:ext cx="17281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accent2"/>
                    </a:solidFill>
                    <a:cs typeface="Calibri" pitchFamily="34" charset="0"/>
                  </a:rPr>
                  <a:t>Your Text Here</a:t>
                </a:r>
                <a:endParaRPr lang="ko-KR" altLang="en-US" sz="1400" b="1" dirty="0">
                  <a:solidFill>
                    <a:schemeClr val="accent2"/>
                  </a:solidFill>
                  <a:cs typeface="Calibri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062658" y="4418062"/>
                <a:ext cx="17281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accent2"/>
                    </a:solidFill>
                    <a:cs typeface="Arial" pitchFamily="34" charset="0"/>
                  </a:rPr>
                  <a:t>You can simply impress your audience and add a unique zing.</a:t>
                </a:r>
                <a:endParaRPr lang="en-US" altLang="ko-KR" sz="1200" dirty="0">
                  <a:solidFill>
                    <a:schemeClr val="accent2"/>
                  </a:solidFill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3247706" y="3507854"/>
            <a:ext cx="2008370" cy="1346185"/>
            <a:chOff x="2995678" y="3507854"/>
            <a:chExt cx="2008370" cy="1346185"/>
          </a:xfrm>
        </p:grpSpPr>
        <p:sp>
          <p:nvSpPr>
            <p:cNvPr id="15" name="TextBox 14"/>
            <p:cNvSpPr txBox="1"/>
            <p:nvPr/>
          </p:nvSpPr>
          <p:spPr>
            <a:xfrm>
              <a:off x="2995678" y="3507854"/>
              <a:ext cx="616009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02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86735" y="3933519"/>
              <a:ext cx="1872000" cy="72000"/>
            </a:xfrm>
            <a:prstGeom prst="rect">
              <a:avLst/>
            </a:prstGeom>
            <a:gradFill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</a:gra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accent1"/>
                </a:solidFill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518667" y="3590994"/>
              <a:ext cx="1485381" cy="1263045"/>
              <a:chOff x="1062658" y="3986014"/>
              <a:chExt cx="1728192" cy="1263045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1062658" y="3986014"/>
                <a:ext cx="17281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accent1"/>
                    </a:solidFill>
                    <a:cs typeface="Calibri" pitchFamily="34" charset="0"/>
                  </a:rPr>
                  <a:t>Your Text Here</a:t>
                </a:r>
                <a:endParaRPr lang="ko-KR" altLang="en-US" sz="1400" b="1" dirty="0">
                  <a:solidFill>
                    <a:schemeClr val="accent1"/>
                  </a:solidFill>
                  <a:cs typeface="Calibri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062658" y="4418062"/>
                <a:ext cx="17281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accent1"/>
                    </a:solidFill>
                    <a:cs typeface="Arial" pitchFamily="34" charset="0"/>
                  </a:rPr>
                  <a:t>You can simply impress your audience and add a unique zing.</a:t>
                </a:r>
                <a:endParaRPr lang="en-US" altLang="ko-KR" sz="1200" dirty="0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6020014" y="3507854"/>
            <a:ext cx="2008370" cy="1346185"/>
            <a:chOff x="6020014" y="3507854"/>
            <a:chExt cx="2008370" cy="1346185"/>
          </a:xfrm>
        </p:grpSpPr>
        <p:sp>
          <p:nvSpPr>
            <p:cNvPr id="20" name="TextBox 19"/>
            <p:cNvSpPr txBox="1"/>
            <p:nvPr/>
          </p:nvSpPr>
          <p:spPr>
            <a:xfrm>
              <a:off x="6020014" y="3507854"/>
              <a:ext cx="616009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03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11071" y="3933519"/>
              <a:ext cx="1872000" cy="72000"/>
            </a:xfrm>
            <a:prstGeom prst="rect">
              <a:avLst/>
            </a:prstGeom>
            <a:gradFill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</a:gra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accent4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6543003" y="3590994"/>
              <a:ext cx="1485381" cy="1263045"/>
              <a:chOff x="1062658" y="3986014"/>
              <a:chExt cx="1728192" cy="1263045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1062658" y="3986014"/>
                <a:ext cx="17281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accent4"/>
                    </a:solidFill>
                    <a:cs typeface="Calibri" pitchFamily="34" charset="0"/>
                  </a:rPr>
                  <a:t>Your Text Here</a:t>
                </a:r>
                <a:endParaRPr lang="ko-KR" altLang="en-US" sz="1400" b="1" dirty="0">
                  <a:solidFill>
                    <a:schemeClr val="accent4"/>
                  </a:solidFill>
                  <a:cs typeface="Calibri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062658" y="4418062"/>
                <a:ext cx="17281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accent4"/>
                    </a:solidFill>
                    <a:cs typeface="Arial" pitchFamily="34" charset="0"/>
                  </a:rPr>
                  <a:t>You can simply impress your audience and add a unique zing.</a:t>
                </a:r>
                <a:endParaRPr lang="en-US" altLang="ko-KR" sz="1200" dirty="0">
                  <a:solidFill>
                    <a:schemeClr val="accent4"/>
                  </a:solidFill>
                </a:endParaRP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2206557" y="1751381"/>
            <a:ext cx="465157" cy="739838"/>
            <a:chOff x="2221299" y="3723878"/>
            <a:chExt cx="641001" cy="1019521"/>
          </a:xfrm>
          <a:solidFill>
            <a:schemeClr val="accent2"/>
          </a:solidFill>
        </p:grpSpPr>
        <p:sp>
          <p:nvSpPr>
            <p:cNvPr id="29" name="Oval 4"/>
            <p:cNvSpPr/>
            <p:nvPr/>
          </p:nvSpPr>
          <p:spPr>
            <a:xfrm>
              <a:off x="2221299" y="3723878"/>
              <a:ext cx="641001" cy="1019521"/>
            </a:xfrm>
            <a:custGeom>
              <a:avLst/>
              <a:gdLst/>
              <a:ahLst/>
              <a:cxnLst/>
              <a:rect l="l" t="t" r="r" b="b"/>
              <a:pathLst>
                <a:path w="641001" h="1019521">
                  <a:moveTo>
                    <a:pt x="320623" y="67542"/>
                  </a:moveTo>
                  <a:cubicBezTo>
                    <a:pt x="181064" y="67542"/>
                    <a:pt x="67929" y="180689"/>
                    <a:pt x="67929" y="320264"/>
                  </a:cubicBezTo>
                  <a:cubicBezTo>
                    <a:pt x="67929" y="459839"/>
                    <a:pt x="181064" y="572986"/>
                    <a:pt x="320623" y="572986"/>
                  </a:cubicBezTo>
                  <a:cubicBezTo>
                    <a:pt x="460182" y="572986"/>
                    <a:pt x="573317" y="459839"/>
                    <a:pt x="573317" y="320264"/>
                  </a:cubicBezTo>
                  <a:cubicBezTo>
                    <a:pt x="573317" y="180689"/>
                    <a:pt x="460182" y="67542"/>
                    <a:pt x="320623" y="67542"/>
                  </a:cubicBezTo>
                  <a:close/>
                  <a:moveTo>
                    <a:pt x="321566" y="0"/>
                  </a:moveTo>
                  <a:cubicBezTo>
                    <a:pt x="405920" y="0"/>
                    <a:pt x="490273" y="32180"/>
                    <a:pt x="554632" y="96539"/>
                  </a:cubicBezTo>
                  <a:cubicBezTo>
                    <a:pt x="683351" y="225258"/>
                    <a:pt x="655387" y="411061"/>
                    <a:pt x="554632" y="562671"/>
                  </a:cubicBezTo>
                  <a:cubicBezTo>
                    <a:pt x="449051" y="721543"/>
                    <a:pt x="405845" y="814267"/>
                    <a:pt x="321567" y="1019521"/>
                  </a:cubicBezTo>
                  <a:cubicBezTo>
                    <a:pt x="221616" y="801727"/>
                    <a:pt x="200353" y="734083"/>
                    <a:pt x="88501" y="562670"/>
                  </a:cubicBezTo>
                  <a:cubicBezTo>
                    <a:pt x="-18275" y="408873"/>
                    <a:pt x="-40218" y="225258"/>
                    <a:pt x="88501" y="96539"/>
                  </a:cubicBezTo>
                  <a:cubicBezTo>
                    <a:pt x="152860" y="32180"/>
                    <a:pt x="237213" y="0"/>
                    <a:pt x="321566" y="0"/>
                  </a:cubicBezTo>
                  <a:close/>
                </a:path>
              </a:pathLst>
            </a:custGeom>
            <a:grpFill/>
            <a:ln w="63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" name="Rectangle 9"/>
            <p:cNvSpPr/>
            <p:nvPr/>
          </p:nvSpPr>
          <p:spPr>
            <a:xfrm>
              <a:off x="2394902" y="3884654"/>
              <a:ext cx="293793" cy="293316"/>
            </a:xfrm>
            <a:custGeom>
              <a:avLst/>
              <a:gdLst/>
              <a:ahLst/>
              <a:cxnLst/>
              <a:rect l="l" t="t" r="r" b="b"/>
              <a:pathLst>
                <a:path w="1008112" h="1006475">
                  <a:moveTo>
                    <a:pt x="543272" y="753885"/>
                  </a:moveTo>
                  <a:lnTo>
                    <a:pt x="543272" y="897901"/>
                  </a:lnTo>
                  <a:lnTo>
                    <a:pt x="687288" y="897901"/>
                  </a:lnTo>
                  <a:lnTo>
                    <a:pt x="687288" y="753885"/>
                  </a:lnTo>
                  <a:close/>
                  <a:moveTo>
                    <a:pt x="320824" y="753885"/>
                  </a:moveTo>
                  <a:lnTo>
                    <a:pt x="320824" y="897901"/>
                  </a:lnTo>
                  <a:lnTo>
                    <a:pt x="464840" y="897901"/>
                  </a:lnTo>
                  <a:lnTo>
                    <a:pt x="464840" y="753885"/>
                  </a:lnTo>
                  <a:close/>
                  <a:moveTo>
                    <a:pt x="543272" y="537861"/>
                  </a:moveTo>
                  <a:lnTo>
                    <a:pt x="543272" y="681877"/>
                  </a:lnTo>
                  <a:lnTo>
                    <a:pt x="687288" y="681877"/>
                  </a:lnTo>
                  <a:lnTo>
                    <a:pt x="687288" y="537861"/>
                  </a:lnTo>
                  <a:close/>
                  <a:moveTo>
                    <a:pt x="320824" y="537861"/>
                  </a:moveTo>
                  <a:lnTo>
                    <a:pt x="320824" y="681877"/>
                  </a:lnTo>
                  <a:lnTo>
                    <a:pt x="464840" y="681877"/>
                  </a:lnTo>
                  <a:lnTo>
                    <a:pt x="464840" y="537861"/>
                  </a:lnTo>
                  <a:close/>
                  <a:moveTo>
                    <a:pt x="505897" y="200625"/>
                  </a:moveTo>
                  <a:lnTo>
                    <a:pt x="831956" y="526683"/>
                  </a:lnTo>
                  <a:lnTo>
                    <a:pt x="831956" y="1006475"/>
                  </a:lnTo>
                  <a:lnTo>
                    <a:pt x="727618" y="1006475"/>
                  </a:lnTo>
                  <a:lnTo>
                    <a:pt x="629252" y="1006475"/>
                  </a:lnTo>
                  <a:lnTo>
                    <a:pt x="382541" y="1006475"/>
                  </a:lnTo>
                  <a:lnTo>
                    <a:pt x="281125" y="1006475"/>
                  </a:lnTo>
                  <a:lnTo>
                    <a:pt x="179838" y="1006475"/>
                  </a:lnTo>
                  <a:lnTo>
                    <a:pt x="179838" y="526683"/>
                  </a:lnTo>
                  <a:lnTo>
                    <a:pt x="179838" y="526683"/>
                  </a:lnTo>
                  <a:close/>
                  <a:moveTo>
                    <a:pt x="159263" y="38314"/>
                  </a:moveTo>
                  <a:lnTo>
                    <a:pt x="294184" y="38314"/>
                  </a:lnTo>
                  <a:lnTo>
                    <a:pt x="294184" y="169431"/>
                  </a:lnTo>
                  <a:lnTo>
                    <a:pt x="159263" y="304351"/>
                  </a:lnTo>
                  <a:close/>
                  <a:moveTo>
                    <a:pt x="505897" y="2217"/>
                  </a:moveTo>
                  <a:lnTo>
                    <a:pt x="1008112" y="526683"/>
                  </a:lnTo>
                  <a:lnTo>
                    <a:pt x="905756" y="526683"/>
                  </a:lnTo>
                  <a:lnTo>
                    <a:pt x="505897" y="109108"/>
                  </a:lnTo>
                  <a:close/>
                  <a:moveTo>
                    <a:pt x="505897" y="0"/>
                  </a:moveTo>
                  <a:lnTo>
                    <a:pt x="505897" y="106892"/>
                  </a:lnTo>
                  <a:lnTo>
                    <a:pt x="103107" y="524466"/>
                  </a:lnTo>
                  <a:lnTo>
                    <a:pt x="0" y="524466"/>
                  </a:lnTo>
                  <a:close/>
                </a:path>
              </a:pathLst>
            </a:custGeom>
            <a:grpFill/>
            <a:ln w="63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177875" y="2431171"/>
            <a:ext cx="465157" cy="739838"/>
            <a:chOff x="2221299" y="3723878"/>
            <a:chExt cx="641001" cy="1019521"/>
          </a:xfrm>
          <a:solidFill>
            <a:schemeClr val="accent1"/>
          </a:solidFill>
        </p:grpSpPr>
        <p:sp>
          <p:nvSpPr>
            <p:cNvPr id="32" name="Oval 4"/>
            <p:cNvSpPr/>
            <p:nvPr/>
          </p:nvSpPr>
          <p:spPr>
            <a:xfrm>
              <a:off x="2221299" y="3723878"/>
              <a:ext cx="641001" cy="1019521"/>
            </a:xfrm>
            <a:custGeom>
              <a:avLst/>
              <a:gdLst/>
              <a:ahLst/>
              <a:cxnLst/>
              <a:rect l="l" t="t" r="r" b="b"/>
              <a:pathLst>
                <a:path w="641001" h="1019521">
                  <a:moveTo>
                    <a:pt x="320623" y="67542"/>
                  </a:moveTo>
                  <a:cubicBezTo>
                    <a:pt x="181064" y="67542"/>
                    <a:pt x="67929" y="180689"/>
                    <a:pt x="67929" y="320264"/>
                  </a:cubicBezTo>
                  <a:cubicBezTo>
                    <a:pt x="67929" y="459839"/>
                    <a:pt x="181064" y="572986"/>
                    <a:pt x="320623" y="572986"/>
                  </a:cubicBezTo>
                  <a:cubicBezTo>
                    <a:pt x="460182" y="572986"/>
                    <a:pt x="573317" y="459839"/>
                    <a:pt x="573317" y="320264"/>
                  </a:cubicBezTo>
                  <a:cubicBezTo>
                    <a:pt x="573317" y="180689"/>
                    <a:pt x="460182" y="67542"/>
                    <a:pt x="320623" y="67542"/>
                  </a:cubicBezTo>
                  <a:close/>
                  <a:moveTo>
                    <a:pt x="321566" y="0"/>
                  </a:moveTo>
                  <a:cubicBezTo>
                    <a:pt x="405920" y="0"/>
                    <a:pt x="490273" y="32180"/>
                    <a:pt x="554632" y="96539"/>
                  </a:cubicBezTo>
                  <a:cubicBezTo>
                    <a:pt x="683351" y="225258"/>
                    <a:pt x="655387" y="411061"/>
                    <a:pt x="554632" y="562671"/>
                  </a:cubicBezTo>
                  <a:cubicBezTo>
                    <a:pt x="449051" y="721543"/>
                    <a:pt x="405845" y="814267"/>
                    <a:pt x="321567" y="1019521"/>
                  </a:cubicBezTo>
                  <a:cubicBezTo>
                    <a:pt x="221616" y="801727"/>
                    <a:pt x="200353" y="734083"/>
                    <a:pt x="88501" y="562670"/>
                  </a:cubicBezTo>
                  <a:cubicBezTo>
                    <a:pt x="-18275" y="408873"/>
                    <a:pt x="-40218" y="225258"/>
                    <a:pt x="88501" y="96539"/>
                  </a:cubicBezTo>
                  <a:cubicBezTo>
                    <a:pt x="152860" y="32180"/>
                    <a:pt x="237213" y="0"/>
                    <a:pt x="321566" y="0"/>
                  </a:cubicBezTo>
                  <a:close/>
                </a:path>
              </a:pathLst>
            </a:custGeom>
            <a:grpFill/>
            <a:ln w="63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3" name="Rectangle 9"/>
            <p:cNvSpPr/>
            <p:nvPr/>
          </p:nvSpPr>
          <p:spPr>
            <a:xfrm>
              <a:off x="2394902" y="3884654"/>
              <a:ext cx="293793" cy="293316"/>
            </a:xfrm>
            <a:custGeom>
              <a:avLst/>
              <a:gdLst/>
              <a:ahLst/>
              <a:cxnLst/>
              <a:rect l="l" t="t" r="r" b="b"/>
              <a:pathLst>
                <a:path w="1008112" h="1006475">
                  <a:moveTo>
                    <a:pt x="543272" y="753885"/>
                  </a:moveTo>
                  <a:lnTo>
                    <a:pt x="543272" y="897901"/>
                  </a:lnTo>
                  <a:lnTo>
                    <a:pt x="687288" y="897901"/>
                  </a:lnTo>
                  <a:lnTo>
                    <a:pt x="687288" y="753885"/>
                  </a:lnTo>
                  <a:close/>
                  <a:moveTo>
                    <a:pt x="320824" y="753885"/>
                  </a:moveTo>
                  <a:lnTo>
                    <a:pt x="320824" y="897901"/>
                  </a:lnTo>
                  <a:lnTo>
                    <a:pt x="464840" y="897901"/>
                  </a:lnTo>
                  <a:lnTo>
                    <a:pt x="464840" y="753885"/>
                  </a:lnTo>
                  <a:close/>
                  <a:moveTo>
                    <a:pt x="543272" y="537861"/>
                  </a:moveTo>
                  <a:lnTo>
                    <a:pt x="543272" y="681877"/>
                  </a:lnTo>
                  <a:lnTo>
                    <a:pt x="687288" y="681877"/>
                  </a:lnTo>
                  <a:lnTo>
                    <a:pt x="687288" y="537861"/>
                  </a:lnTo>
                  <a:close/>
                  <a:moveTo>
                    <a:pt x="320824" y="537861"/>
                  </a:moveTo>
                  <a:lnTo>
                    <a:pt x="320824" y="681877"/>
                  </a:lnTo>
                  <a:lnTo>
                    <a:pt x="464840" y="681877"/>
                  </a:lnTo>
                  <a:lnTo>
                    <a:pt x="464840" y="537861"/>
                  </a:lnTo>
                  <a:close/>
                  <a:moveTo>
                    <a:pt x="505897" y="200625"/>
                  </a:moveTo>
                  <a:lnTo>
                    <a:pt x="831956" y="526683"/>
                  </a:lnTo>
                  <a:lnTo>
                    <a:pt x="831956" y="1006475"/>
                  </a:lnTo>
                  <a:lnTo>
                    <a:pt x="727618" y="1006475"/>
                  </a:lnTo>
                  <a:lnTo>
                    <a:pt x="629252" y="1006475"/>
                  </a:lnTo>
                  <a:lnTo>
                    <a:pt x="382541" y="1006475"/>
                  </a:lnTo>
                  <a:lnTo>
                    <a:pt x="281125" y="1006475"/>
                  </a:lnTo>
                  <a:lnTo>
                    <a:pt x="179838" y="1006475"/>
                  </a:lnTo>
                  <a:lnTo>
                    <a:pt x="179838" y="526683"/>
                  </a:lnTo>
                  <a:lnTo>
                    <a:pt x="179838" y="526683"/>
                  </a:lnTo>
                  <a:close/>
                  <a:moveTo>
                    <a:pt x="159263" y="38314"/>
                  </a:moveTo>
                  <a:lnTo>
                    <a:pt x="294184" y="38314"/>
                  </a:lnTo>
                  <a:lnTo>
                    <a:pt x="294184" y="169431"/>
                  </a:lnTo>
                  <a:lnTo>
                    <a:pt x="159263" y="304351"/>
                  </a:lnTo>
                  <a:close/>
                  <a:moveTo>
                    <a:pt x="505897" y="2217"/>
                  </a:moveTo>
                  <a:lnTo>
                    <a:pt x="1008112" y="526683"/>
                  </a:lnTo>
                  <a:lnTo>
                    <a:pt x="905756" y="526683"/>
                  </a:lnTo>
                  <a:lnTo>
                    <a:pt x="505897" y="109108"/>
                  </a:lnTo>
                  <a:close/>
                  <a:moveTo>
                    <a:pt x="505897" y="0"/>
                  </a:moveTo>
                  <a:lnTo>
                    <a:pt x="505897" y="106892"/>
                  </a:lnTo>
                  <a:lnTo>
                    <a:pt x="103107" y="524466"/>
                  </a:lnTo>
                  <a:lnTo>
                    <a:pt x="0" y="524466"/>
                  </a:lnTo>
                  <a:close/>
                </a:path>
              </a:pathLst>
            </a:custGeom>
            <a:grpFill/>
            <a:ln w="63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523169" y="1691699"/>
            <a:ext cx="465157" cy="739838"/>
            <a:chOff x="2221299" y="3723878"/>
            <a:chExt cx="641001" cy="1019521"/>
          </a:xfrm>
          <a:solidFill>
            <a:schemeClr val="accent4"/>
          </a:solidFill>
        </p:grpSpPr>
        <p:sp>
          <p:nvSpPr>
            <p:cNvPr id="35" name="Oval 4"/>
            <p:cNvSpPr/>
            <p:nvPr/>
          </p:nvSpPr>
          <p:spPr>
            <a:xfrm>
              <a:off x="2221299" y="3723878"/>
              <a:ext cx="641001" cy="1019521"/>
            </a:xfrm>
            <a:custGeom>
              <a:avLst/>
              <a:gdLst/>
              <a:ahLst/>
              <a:cxnLst/>
              <a:rect l="l" t="t" r="r" b="b"/>
              <a:pathLst>
                <a:path w="641001" h="1019521">
                  <a:moveTo>
                    <a:pt x="320623" y="67542"/>
                  </a:moveTo>
                  <a:cubicBezTo>
                    <a:pt x="181064" y="67542"/>
                    <a:pt x="67929" y="180689"/>
                    <a:pt x="67929" y="320264"/>
                  </a:cubicBezTo>
                  <a:cubicBezTo>
                    <a:pt x="67929" y="459839"/>
                    <a:pt x="181064" y="572986"/>
                    <a:pt x="320623" y="572986"/>
                  </a:cubicBezTo>
                  <a:cubicBezTo>
                    <a:pt x="460182" y="572986"/>
                    <a:pt x="573317" y="459839"/>
                    <a:pt x="573317" y="320264"/>
                  </a:cubicBezTo>
                  <a:cubicBezTo>
                    <a:pt x="573317" y="180689"/>
                    <a:pt x="460182" y="67542"/>
                    <a:pt x="320623" y="67542"/>
                  </a:cubicBezTo>
                  <a:close/>
                  <a:moveTo>
                    <a:pt x="321566" y="0"/>
                  </a:moveTo>
                  <a:cubicBezTo>
                    <a:pt x="405920" y="0"/>
                    <a:pt x="490273" y="32180"/>
                    <a:pt x="554632" y="96539"/>
                  </a:cubicBezTo>
                  <a:cubicBezTo>
                    <a:pt x="683351" y="225258"/>
                    <a:pt x="655387" y="411061"/>
                    <a:pt x="554632" y="562671"/>
                  </a:cubicBezTo>
                  <a:cubicBezTo>
                    <a:pt x="449051" y="721543"/>
                    <a:pt x="405845" y="814267"/>
                    <a:pt x="321567" y="1019521"/>
                  </a:cubicBezTo>
                  <a:cubicBezTo>
                    <a:pt x="221616" y="801727"/>
                    <a:pt x="200353" y="734083"/>
                    <a:pt x="88501" y="562670"/>
                  </a:cubicBezTo>
                  <a:cubicBezTo>
                    <a:pt x="-18275" y="408873"/>
                    <a:pt x="-40218" y="225258"/>
                    <a:pt x="88501" y="96539"/>
                  </a:cubicBezTo>
                  <a:cubicBezTo>
                    <a:pt x="152860" y="32180"/>
                    <a:pt x="237213" y="0"/>
                    <a:pt x="321566" y="0"/>
                  </a:cubicBezTo>
                  <a:close/>
                </a:path>
              </a:pathLst>
            </a:custGeom>
            <a:grpFill/>
            <a:ln w="63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" name="Rectangle 9"/>
            <p:cNvSpPr/>
            <p:nvPr/>
          </p:nvSpPr>
          <p:spPr>
            <a:xfrm>
              <a:off x="2394902" y="3884654"/>
              <a:ext cx="293793" cy="293316"/>
            </a:xfrm>
            <a:custGeom>
              <a:avLst/>
              <a:gdLst/>
              <a:ahLst/>
              <a:cxnLst/>
              <a:rect l="l" t="t" r="r" b="b"/>
              <a:pathLst>
                <a:path w="1008112" h="1006475">
                  <a:moveTo>
                    <a:pt x="543272" y="753885"/>
                  </a:moveTo>
                  <a:lnTo>
                    <a:pt x="543272" y="897901"/>
                  </a:lnTo>
                  <a:lnTo>
                    <a:pt x="687288" y="897901"/>
                  </a:lnTo>
                  <a:lnTo>
                    <a:pt x="687288" y="753885"/>
                  </a:lnTo>
                  <a:close/>
                  <a:moveTo>
                    <a:pt x="320824" y="753885"/>
                  </a:moveTo>
                  <a:lnTo>
                    <a:pt x="320824" y="897901"/>
                  </a:lnTo>
                  <a:lnTo>
                    <a:pt x="464840" y="897901"/>
                  </a:lnTo>
                  <a:lnTo>
                    <a:pt x="464840" y="753885"/>
                  </a:lnTo>
                  <a:close/>
                  <a:moveTo>
                    <a:pt x="543272" y="537861"/>
                  </a:moveTo>
                  <a:lnTo>
                    <a:pt x="543272" y="681877"/>
                  </a:lnTo>
                  <a:lnTo>
                    <a:pt x="687288" y="681877"/>
                  </a:lnTo>
                  <a:lnTo>
                    <a:pt x="687288" y="537861"/>
                  </a:lnTo>
                  <a:close/>
                  <a:moveTo>
                    <a:pt x="320824" y="537861"/>
                  </a:moveTo>
                  <a:lnTo>
                    <a:pt x="320824" y="681877"/>
                  </a:lnTo>
                  <a:lnTo>
                    <a:pt x="464840" y="681877"/>
                  </a:lnTo>
                  <a:lnTo>
                    <a:pt x="464840" y="537861"/>
                  </a:lnTo>
                  <a:close/>
                  <a:moveTo>
                    <a:pt x="505897" y="200625"/>
                  </a:moveTo>
                  <a:lnTo>
                    <a:pt x="831956" y="526683"/>
                  </a:lnTo>
                  <a:lnTo>
                    <a:pt x="831956" y="1006475"/>
                  </a:lnTo>
                  <a:lnTo>
                    <a:pt x="727618" y="1006475"/>
                  </a:lnTo>
                  <a:lnTo>
                    <a:pt x="629252" y="1006475"/>
                  </a:lnTo>
                  <a:lnTo>
                    <a:pt x="382541" y="1006475"/>
                  </a:lnTo>
                  <a:lnTo>
                    <a:pt x="281125" y="1006475"/>
                  </a:lnTo>
                  <a:lnTo>
                    <a:pt x="179838" y="1006475"/>
                  </a:lnTo>
                  <a:lnTo>
                    <a:pt x="179838" y="526683"/>
                  </a:lnTo>
                  <a:lnTo>
                    <a:pt x="179838" y="526683"/>
                  </a:lnTo>
                  <a:close/>
                  <a:moveTo>
                    <a:pt x="159263" y="38314"/>
                  </a:moveTo>
                  <a:lnTo>
                    <a:pt x="294184" y="38314"/>
                  </a:lnTo>
                  <a:lnTo>
                    <a:pt x="294184" y="169431"/>
                  </a:lnTo>
                  <a:lnTo>
                    <a:pt x="159263" y="304351"/>
                  </a:lnTo>
                  <a:close/>
                  <a:moveTo>
                    <a:pt x="505897" y="2217"/>
                  </a:moveTo>
                  <a:lnTo>
                    <a:pt x="1008112" y="526683"/>
                  </a:lnTo>
                  <a:lnTo>
                    <a:pt x="905756" y="526683"/>
                  </a:lnTo>
                  <a:lnTo>
                    <a:pt x="505897" y="109108"/>
                  </a:lnTo>
                  <a:close/>
                  <a:moveTo>
                    <a:pt x="505897" y="0"/>
                  </a:moveTo>
                  <a:lnTo>
                    <a:pt x="505897" y="106892"/>
                  </a:lnTo>
                  <a:lnTo>
                    <a:pt x="103107" y="524466"/>
                  </a:lnTo>
                  <a:lnTo>
                    <a:pt x="0" y="524466"/>
                  </a:lnTo>
                  <a:close/>
                </a:path>
              </a:pathLst>
            </a:custGeom>
            <a:grpFill/>
            <a:ln w="63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9323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37740" y="1573354"/>
            <a:ext cx="5642572" cy="2726588"/>
            <a:chOff x="1521716" y="1275606"/>
            <a:chExt cx="5642572" cy="2726588"/>
          </a:xfrm>
          <a:gradFill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5" name="Group 4"/>
            <p:cNvGrpSpPr/>
            <p:nvPr/>
          </p:nvGrpSpPr>
          <p:grpSpPr>
            <a:xfrm>
              <a:off x="1521716" y="1596158"/>
              <a:ext cx="3168352" cy="2406036"/>
              <a:chOff x="1521716" y="1596158"/>
              <a:chExt cx="3168352" cy="2406036"/>
            </a:xfrm>
            <a:grpFill/>
          </p:grpSpPr>
          <p:grpSp>
            <p:nvGrpSpPr>
              <p:cNvPr id="11" name="Group 10"/>
              <p:cNvGrpSpPr/>
              <p:nvPr/>
            </p:nvGrpSpPr>
            <p:grpSpPr>
              <a:xfrm>
                <a:off x="1521716" y="1596158"/>
                <a:ext cx="3168352" cy="2406036"/>
                <a:chOff x="1691680" y="-1532706"/>
                <a:chExt cx="7101775" cy="5393065"/>
              </a:xfrm>
              <a:grpFill/>
            </p:grpSpPr>
            <p:sp>
              <p:nvSpPr>
                <p:cNvPr id="13" name="Donut 12"/>
                <p:cNvSpPr/>
                <p:nvPr/>
              </p:nvSpPr>
              <p:spPr>
                <a:xfrm>
                  <a:off x="1691680" y="-1532706"/>
                  <a:ext cx="4896544" cy="4896544"/>
                </a:xfrm>
                <a:prstGeom prst="donut">
                  <a:avLst>
                    <a:gd name="adj" fmla="val 17523"/>
                  </a:avLst>
                </a:prstGeom>
                <a:gradFill>
                  <a:gsLst>
                    <a:gs pos="0">
                      <a:schemeClr val="bg1">
                        <a:lumMod val="87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Right Arrow 13"/>
                <p:cNvSpPr/>
                <p:nvPr/>
              </p:nvSpPr>
              <p:spPr>
                <a:xfrm>
                  <a:off x="4355976" y="2009174"/>
                  <a:ext cx="4437479" cy="1851185"/>
                </a:xfrm>
                <a:prstGeom prst="rightArrow">
                  <a:avLst>
                    <a:gd name="adj1" fmla="val 45464"/>
                    <a:gd name="adj2" fmla="val 50000"/>
                  </a:avLst>
                </a:prstGeom>
                <a:gradFill>
                  <a:gsLst>
                    <a:gs pos="0">
                      <a:schemeClr val="bg1">
                        <a:lumMod val="87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" name="Oval 11"/>
              <p:cNvSpPr/>
              <p:nvPr/>
            </p:nvSpPr>
            <p:spPr>
              <a:xfrm>
                <a:off x="2263185" y="2337627"/>
                <a:ext cx="701581" cy="701581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3995936" y="1275606"/>
              <a:ext cx="3168352" cy="2406036"/>
              <a:chOff x="3851920" y="1401130"/>
              <a:chExt cx="3168352" cy="2406036"/>
            </a:xfrm>
            <a:grpFill/>
          </p:grpSpPr>
          <p:grpSp>
            <p:nvGrpSpPr>
              <p:cNvPr id="7" name="Group 6"/>
              <p:cNvGrpSpPr/>
              <p:nvPr/>
            </p:nvGrpSpPr>
            <p:grpSpPr>
              <a:xfrm rot="10800000">
                <a:off x="3851920" y="1401130"/>
                <a:ext cx="3168352" cy="2406036"/>
                <a:chOff x="1691680" y="-1532706"/>
                <a:chExt cx="7101775" cy="5393065"/>
              </a:xfrm>
              <a:grpFill/>
            </p:grpSpPr>
            <p:sp>
              <p:nvSpPr>
                <p:cNvPr id="9" name="Donut 8"/>
                <p:cNvSpPr/>
                <p:nvPr/>
              </p:nvSpPr>
              <p:spPr>
                <a:xfrm>
                  <a:off x="1691680" y="-1532706"/>
                  <a:ext cx="4896544" cy="4896544"/>
                </a:xfrm>
                <a:prstGeom prst="donut">
                  <a:avLst>
                    <a:gd name="adj" fmla="val 17523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" name="Right Arrow 9"/>
                <p:cNvSpPr/>
                <p:nvPr/>
              </p:nvSpPr>
              <p:spPr>
                <a:xfrm>
                  <a:off x="4355976" y="2009174"/>
                  <a:ext cx="4437479" cy="1851185"/>
                </a:xfrm>
                <a:prstGeom prst="rightArrow">
                  <a:avLst>
                    <a:gd name="adj1" fmla="val 45464"/>
                    <a:gd name="adj2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8" name="Oval 7"/>
              <p:cNvSpPr/>
              <p:nvPr/>
            </p:nvSpPr>
            <p:spPr>
              <a:xfrm>
                <a:off x="5577220" y="2364114"/>
                <a:ext cx="701581" cy="701581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5" name="Isosceles Triangle 14"/>
          <p:cNvSpPr/>
          <p:nvPr/>
        </p:nvSpPr>
        <p:spPr>
          <a:xfrm>
            <a:off x="4051070" y="2498755"/>
            <a:ext cx="1015912" cy="875786"/>
          </a:xfrm>
          <a:prstGeom prst="triangle">
            <a:avLst/>
          </a:prstGeom>
          <a:gradFill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Round Same Side Corner Rectangle 8"/>
          <p:cNvSpPr/>
          <p:nvPr/>
        </p:nvSpPr>
        <p:spPr>
          <a:xfrm>
            <a:off x="4393111" y="2894798"/>
            <a:ext cx="331830" cy="332339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655368" y="2787967"/>
            <a:ext cx="349262" cy="396501"/>
            <a:chOff x="1308754" y="3454361"/>
            <a:chExt cx="2889328" cy="3280121"/>
          </a:xfrm>
          <a:solidFill>
            <a:schemeClr val="accent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8" name="Donut 17"/>
            <p:cNvSpPr/>
            <p:nvPr/>
          </p:nvSpPr>
          <p:spPr>
            <a:xfrm>
              <a:off x="1308754" y="4335332"/>
              <a:ext cx="2399150" cy="2399150"/>
            </a:xfrm>
            <a:prstGeom prst="donut">
              <a:avLst>
                <a:gd name="adj" fmla="val 1575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Up Arrow 18"/>
            <p:cNvSpPr/>
            <p:nvPr/>
          </p:nvSpPr>
          <p:spPr>
            <a:xfrm rot="2632973">
              <a:off x="3193286" y="3454361"/>
              <a:ext cx="1004796" cy="1639484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083505" y="2682007"/>
            <a:ext cx="409092" cy="394981"/>
            <a:chOff x="4462674" y="3512626"/>
            <a:chExt cx="3384287" cy="3267549"/>
          </a:xfrm>
          <a:solidFill>
            <a:schemeClr val="accent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1" name="Donut 20"/>
            <p:cNvSpPr/>
            <p:nvPr/>
          </p:nvSpPr>
          <p:spPr>
            <a:xfrm>
              <a:off x="5447811" y="3512626"/>
              <a:ext cx="2399150" cy="2399150"/>
            </a:xfrm>
            <a:prstGeom prst="donut">
              <a:avLst>
                <a:gd name="adj" fmla="val 1575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 rot="2700000">
              <a:off x="5162501" y="5103870"/>
              <a:ext cx="461837" cy="186149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Rounded Rectangle 22"/>
            <p:cNvSpPr/>
            <p:nvPr/>
          </p:nvSpPr>
          <p:spPr>
            <a:xfrm rot="8100000">
              <a:off x="5238958" y="5083288"/>
              <a:ext cx="461837" cy="169688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622893" y="1275606"/>
            <a:ext cx="403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1216" y="4155926"/>
            <a:ext cx="403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23728" y="3748502"/>
            <a:ext cx="2336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48830" y="1847793"/>
            <a:ext cx="2336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409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1929408" y="3163589"/>
            <a:ext cx="576064" cy="57606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932250" y="627534"/>
            <a:ext cx="576064" cy="57606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907704" y="4110979"/>
            <a:ext cx="576064" cy="57606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910546" y="1574924"/>
            <a:ext cx="576064" cy="57606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ectangle 36"/>
          <p:cNvSpPr/>
          <p:nvPr/>
        </p:nvSpPr>
        <p:spPr>
          <a:xfrm>
            <a:off x="2066461" y="4270755"/>
            <a:ext cx="283243" cy="23676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Teardrop 6"/>
          <p:cNvSpPr/>
          <p:nvPr/>
        </p:nvSpPr>
        <p:spPr>
          <a:xfrm rot="8100000">
            <a:off x="2087497" y="3294607"/>
            <a:ext cx="259886" cy="259887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Rectangle 16"/>
          <p:cNvSpPr/>
          <p:nvPr/>
        </p:nvSpPr>
        <p:spPr>
          <a:xfrm rot="2700000">
            <a:off x="5121197" y="727651"/>
            <a:ext cx="198167" cy="37702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Rounded Rectangle 27"/>
          <p:cNvSpPr/>
          <p:nvPr/>
        </p:nvSpPr>
        <p:spPr>
          <a:xfrm>
            <a:off x="5051202" y="1736680"/>
            <a:ext cx="291602" cy="22398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1" name="Group 20"/>
          <p:cNvGrpSpPr/>
          <p:nvPr/>
        </p:nvGrpSpPr>
        <p:grpSpPr>
          <a:xfrm>
            <a:off x="5661901" y="1416995"/>
            <a:ext cx="3024336" cy="863358"/>
            <a:chOff x="803640" y="3362835"/>
            <a:chExt cx="2059657" cy="863358"/>
          </a:xfrm>
        </p:grpSpPr>
        <p:sp>
          <p:nvSpPr>
            <p:cNvPr id="22" name="TextBox 21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661901" y="484482"/>
            <a:ext cx="3024336" cy="863358"/>
            <a:chOff x="803640" y="3362835"/>
            <a:chExt cx="2059657" cy="863358"/>
          </a:xfrm>
        </p:grpSpPr>
        <p:sp>
          <p:nvSpPr>
            <p:cNvPr id="25" name="TextBox 24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2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637565" y="3949799"/>
            <a:ext cx="3024336" cy="863358"/>
            <a:chOff x="803640" y="3362835"/>
            <a:chExt cx="2059657" cy="863358"/>
          </a:xfrm>
        </p:grpSpPr>
        <p:sp>
          <p:nvSpPr>
            <p:cNvPr id="28" name="TextBox 27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637565" y="3017286"/>
            <a:ext cx="3024336" cy="863358"/>
            <a:chOff x="803640" y="3362835"/>
            <a:chExt cx="2059657" cy="863358"/>
          </a:xfrm>
        </p:grpSpPr>
        <p:sp>
          <p:nvSpPr>
            <p:cNvPr id="31" name="TextBox 30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33" name="Text Placeholder 1"/>
          <p:cNvSpPr txBox="1">
            <a:spLocks/>
          </p:cNvSpPr>
          <p:nvPr/>
        </p:nvSpPr>
        <p:spPr>
          <a:xfrm rot="16200000">
            <a:off x="-1493862" y="2102439"/>
            <a:ext cx="4384091" cy="103734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5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75FDF7A-B5FC-46D8-B004-D1E5A0A18516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26B8FBF2-FC67-48C6-862E-BFC0042A3C10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2730066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9" name="Rectangle 8"/>
          <p:cNvSpPr/>
          <p:nvPr/>
        </p:nvSpPr>
        <p:spPr>
          <a:xfrm>
            <a:off x="1779713" y="1707654"/>
            <a:ext cx="5342283" cy="1656184"/>
          </a:xfrm>
          <a:custGeom>
            <a:avLst/>
            <a:gdLst/>
            <a:ahLst/>
            <a:cxnLst/>
            <a:rect l="l" t="t" r="r" b="b"/>
            <a:pathLst>
              <a:path w="5342283" h="1656184">
                <a:moveTo>
                  <a:pt x="792088" y="0"/>
                </a:moveTo>
                <a:cubicBezTo>
                  <a:pt x="1155204" y="0"/>
                  <a:pt x="1461252" y="244340"/>
                  <a:pt x="1554027" y="577786"/>
                </a:cubicBezTo>
                <a:cubicBezTo>
                  <a:pt x="1563892" y="568600"/>
                  <a:pt x="1577200" y="563488"/>
                  <a:pt x="1591702" y="563488"/>
                </a:cubicBezTo>
                <a:lnTo>
                  <a:pt x="1734447" y="563488"/>
                </a:lnTo>
                <a:cubicBezTo>
                  <a:pt x="1761400" y="563488"/>
                  <a:pt x="1784229" y="581144"/>
                  <a:pt x="1791186" y="605780"/>
                </a:cubicBezTo>
                <a:lnTo>
                  <a:pt x="1890663" y="605780"/>
                </a:lnTo>
                <a:cubicBezTo>
                  <a:pt x="1899828" y="580981"/>
                  <a:pt x="1923763" y="563488"/>
                  <a:pt x="1951783" y="563488"/>
                </a:cubicBezTo>
                <a:cubicBezTo>
                  <a:pt x="1979803" y="563488"/>
                  <a:pt x="2003738" y="580981"/>
                  <a:pt x="2012903" y="605780"/>
                </a:cubicBezTo>
                <a:lnTo>
                  <a:pt x="5256891" y="605780"/>
                </a:lnTo>
                <a:cubicBezTo>
                  <a:pt x="5304052" y="605780"/>
                  <a:pt x="5342283" y="644011"/>
                  <a:pt x="5342283" y="691172"/>
                </a:cubicBezTo>
                <a:lnTo>
                  <a:pt x="5342283" y="893004"/>
                </a:lnTo>
                <a:cubicBezTo>
                  <a:pt x="5342283" y="940165"/>
                  <a:pt x="5304052" y="978396"/>
                  <a:pt x="5256891" y="978396"/>
                </a:cubicBezTo>
                <a:lnTo>
                  <a:pt x="5054252" y="978396"/>
                </a:lnTo>
                <a:lnTo>
                  <a:pt x="5054252" y="1656184"/>
                </a:lnTo>
                <a:lnTo>
                  <a:pt x="4550196" y="1656184"/>
                </a:lnTo>
                <a:lnTo>
                  <a:pt x="4550196" y="978396"/>
                </a:lnTo>
                <a:lnTo>
                  <a:pt x="4444863" y="978396"/>
                </a:lnTo>
                <a:lnTo>
                  <a:pt x="4444863" y="1656184"/>
                </a:lnTo>
                <a:lnTo>
                  <a:pt x="3940807" y="1656184"/>
                </a:lnTo>
                <a:lnTo>
                  <a:pt x="3940807" y="978396"/>
                </a:lnTo>
                <a:lnTo>
                  <a:pt x="3809715" y="978396"/>
                </a:lnTo>
                <a:lnTo>
                  <a:pt x="3809715" y="1647477"/>
                </a:lnTo>
                <a:lnTo>
                  <a:pt x="3305659" y="1647477"/>
                </a:lnTo>
                <a:lnTo>
                  <a:pt x="3305659" y="978396"/>
                </a:lnTo>
                <a:lnTo>
                  <a:pt x="2012903" y="978396"/>
                </a:lnTo>
                <a:cubicBezTo>
                  <a:pt x="2003738" y="1003196"/>
                  <a:pt x="1979803" y="1020689"/>
                  <a:pt x="1951782" y="1020689"/>
                </a:cubicBezTo>
                <a:lnTo>
                  <a:pt x="1951783" y="1020688"/>
                </a:lnTo>
                <a:cubicBezTo>
                  <a:pt x="1923763" y="1020688"/>
                  <a:pt x="1899828" y="1003196"/>
                  <a:pt x="1890663" y="978396"/>
                </a:cubicBezTo>
                <a:lnTo>
                  <a:pt x="1791186" y="978396"/>
                </a:lnTo>
                <a:cubicBezTo>
                  <a:pt x="1784229" y="1003032"/>
                  <a:pt x="1761400" y="1020688"/>
                  <a:pt x="1734447" y="1020688"/>
                </a:cubicBezTo>
                <a:lnTo>
                  <a:pt x="1591702" y="1020688"/>
                </a:lnTo>
                <a:cubicBezTo>
                  <a:pt x="1577200" y="1020688"/>
                  <a:pt x="1563892" y="1015577"/>
                  <a:pt x="1554027" y="1006390"/>
                </a:cubicBezTo>
                <a:cubicBezTo>
                  <a:pt x="1461252" y="1339836"/>
                  <a:pt x="1155204" y="1584176"/>
                  <a:pt x="792088" y="1584176"/>
                </a:cubicBezTo>
                <a:cubicBezTo>
                  <a:pt x="354630" y="1584176"/>
                  <a:pt x="0" y="1229546"/>
                  <a:pt x="0" y="792088"/>
                </a:cubicBezTo>
                <a:cubicBezTo>
                  <a:pt x="0" y="354630"/>
                  <a:pt x="354630" y="0"/>
                  <a:pt x="79208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tangle 9"/>
          <p:cNvSpPr/>
          <p:nvPr/>
        </p:nvSpPr>
        <p:spPr>
          <a:xfrm>
            <a:off x="2054466" y="1983247"/>
            <a:ext cx="1034670" cy="1032990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rapezoid 22"/>
          <p:cNvSpPr/>
          <p:nvPr/>
        </p:nvSpPr>
        <p:spPr>
          <a:xfrm>
            <a:off x="5750206" y="2985835"/>
            <a:ext cx="444684" cy="226220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Freeform 13"/>
          <p:cNvSpPr/>
          <p:nvPr/>
        </p:nvSpPr>
        <p:spPr>
          <a:xfrm>
            <a:off x="6393813" y="2924922"/>
            <a:ext cx="376248" cy="385770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ounded Rectangle 25"/>
          <p:cNvSpPr/>
          <p:nvPr/>
        </p:nvSpPr>
        <p:spPr>
          <a:xfrm>
            <a:off x="5188147" y="2989551"/>
            <a:ext cx="350024" cy="25651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396628" y="3651870"/>
            <a:ext cx="2110320" cy="1048024"/>
            <a:chOff x="803640" y="3362835"/>
            <a:chExt cx="2059657" cy="1048024"/>
          </a:xfrm>
        </p:grpSpPr>
        <p:sp>
          <p:nvSpPr>
            <p:cNvPr id="17" name="TextBox 16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44985" y="3651870"/>
            <a:ext cx="2110320" cy="1048024"/>
            <a:chOff x="803640" y="3362835"/>
            <a:chExt cx="2059657" cy="1048024"/>
          </a:xfrm>
        </p:grpSpPr>
        <p:sp>
          <p:nvSpPr>
            <p:cNvPr id="20" name="TextBox 19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2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148270" y="3651870"/>
            <a:ext cx="2110320" cy="1048024"/>
            <a:chOff x="803640" y="3362835"/>
            <a:chExt cx="2059657" cy="1048024"/>
          </a:xfrm>
        </p:grpSpPr>
        <p:sp>
          <p:nvSpPr>
            <p:cNvPr id="23" name="TextBox 22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864086" y="1624811"/>
            <a:ext cx="3185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778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505079401"/>
              </p:ext>
            </p:extLst>
          </p:nvPr>
        </p:nvGraphicFramePr>
        <p:xfrm>
          <a:off x="539552" y="987574"/>
          <a:ext cx="4464496" cy="3764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rapezoid 13"/>
          <p:cNvSpPr/>
          <p:nvPr/>
        </p:nvSpPr>
        <p:spPr>
          <a:xfrm>
            <a:off x="7952528" y="1654897"/>
            <a:ext cx="539165" cy="455896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ounded Rectangle 7"/>
          <p:cNvSpPr/>
          <p:nvPr/>
        </p:nvSpPr>
        <p:spPr>
          <a:xfrm>
            <a:off x="5292080" y="1563638"/>
            <a:ext cx="368903" cy="63841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Rectangle 18"/>
          <p:cNvSpPr/>
          <p:nvPr/>
        </p:nvSpPr>
        <p:spPr>
          <a:xfrm>
            <a:off x="6566309" y="1629228"/>
            <a:ext cx="638415" cy="507234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9" name="Group 8"/>
          <p:cNvGrpSpPr/>
          <p:nvPr/>
        </p:nvGrpSpPr>
        <p:grpSpPr>
          <a:xfrm>
            <a:off x="4876607" y="2433810"/>
            <a:ext cx="1214876" cy="1232690"/>
            <a:chOff x="803640" y="3362835"/>
            <a:chExt cx="2059657" cy="1232690"/>
          </a:xfrm>
        </p:grpSpPr>
        <p:sp>
          <p:nvSpPr>
            <p:cNvPr id="10" name="TextBox 9"/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2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249297" y="2433810"/>
            <a:ext cx="1214876" cy="1232690"/>
            <a:chOff x="803640" y="3362835"/>
            <a:chExt cx="2059657" cy="1232690"/>
          </a:xfrm>
        </p:grpSpPr>
        <p:sp>
          <p:nvSpPr>
            <p:cNvPr id="13" name="TextBox 12"/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621987" y="2433810"/>
            <a:ext cx="1214876" cy="1232690"/>
            <a:chOff x="803640" y="3362835"/>
            <a:chExt cx="2059657" cy="1232690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984696" y="3869635"/>
            <a:ext cx="3852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6"/>
                </a:solidFill>
                <a:cs typeface="Arial" pitchFamily="34" charset="0"/>
              </a:rPr>
              <a:t>Get a modern PowerPoint  Presentation that is beautifully designed. 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2745284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305116" y="1059582"/>
            <a:ext cx="2592288" cy="863358"/>
            <a:chOff x="803640" y="3362835"/>
            <a:chExt cx="2059657" cy="863358"/>
          </a:xfrm>
        </p:grpSpPr>
        <p:sp>
          <p:nvSpPr>
            <p:cNvPr id="9" name="TextBox 8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032963" y="3317765"/>
            <a:ext cx="2592288" cy="863358"/>
            <a:chOff x="803640" y="3362835"/>
            <a:chExt cx="2059657" cy="863358"/>
          </a:xfrm>
        </p:grpSpPr>
        <p:sp>
          <p:nvSpPr>
            <p:cNvPr id="12" name="TextBox 11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54182" y="3317765"/>
            <a:ext cx="2592288" cy="863358"/>
            <a:chOff x="803640" y="3362835"/>
            <a:chExt cx="2059657" cy="863358"/>
          </a:xfrm>
        </p:grpSpPr>
        <p:sp>
          <p:nvSpPr>
            <p:cNvPr id="15" name="TextBox 14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2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2C08B0B0-B6D1-4813-8415-6F89D7B35336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EBDE920D-34CC-4E95-AD1B-BCEA100A5676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18" name="그림 개체 틀 17">
            <a:extLst>
              <a:ext uri="{FF2B5EF4-FFF2-40B4-BE49-F238E27FC236}">
                <a16:creationId xmlns:a16="http://schemas.microsoft.com/office/drawing/2014/main" id="{C10AB5F5-F0CB-405B-A430-95C7942BC50E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173793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375342"/>
              </p:ext>
            </p:extLst>
          </p:nvPr>
        </p:nvGraphicFramePr>
        <p:xfrm>
          <a:off x="943479" y="1349144"/>
          <a:ext cx="7200809" cy="3238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8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6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86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6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98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8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8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8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8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8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ko-KR" altLang="en-US" sz="1200" b="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ko-KR" altLang="en-US" sz="1200" b="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ko-KR" altLang="en-US" sz="1200" b="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ko-KR" altLang="en-US" sz="1200" b="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ko-KR" altLang="en-US" sz="1200" b="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ko-KR" altLang="en-US" sz="1200" b="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$15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$40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$35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  <a:endParaRPr lang="ko-KR" altLang="en-US" sz="2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$20</a:t>
                      </a:r>
                      <a:endParaRPr lang="ko-KR" altLang="en-US" sz="2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$30</a:t>
                      </a:r>
                      <a:endParaRPr lang="ko-KR" altLang="en-US" sz="2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$16</a:t>
                      </a:r>
                      <a:endParaRPr lang="ko-KR" altLang="en-US" sz="2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3244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Block Arc 30"/>
          <p:cNvSpPr/>
          <p:nvPr/>
        </p:nvSpPr>
        <p:spPr>
          <a:xfrm>
            <a:off x="2688676" y="1823962"/>
            <a:ext cx="3772124" cy="3772124"/>
          </a:xfrm>
          <a:prstGeom prst="blockArc">
            <a:avLst>
              <a:gd name="adj1" fmla="val 9019130"/>
              <a:gd name="adj2" fmla="val 12564162"/>
              <a:gd name="adj3" fmla="val 28598"/>
            </a:avLst>
          </a:prstGeom>
          <a:gradFill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2" name="Block Arc 31"/>
          <p:cNvSpPr/>
          <p:nvPr/>
        </p:nvSpPr>
        <p:spPr>
          <a:xfrm>
            <a:off x="2688676" y="1823962"/>
            <a:ext cx="3772124" cy="3772124"/>
          </a:xfrm>
          <a:prstGeom prst="blockArc">
            <a:avLst>
              <a:gd name="adj1" fmla="val 12817329"/>
              <a:gd name="adj2" fmla="val 16088307"/>
              <a:gd name="adj3" fmla="val 28480"/>
            </a:avLst>
          </a:prstGeom>
          <a:gradFill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3" name="Block Arc 32"/>
          <p:cNvSpPr/>
          <p:nvPr/>
        </p:nvSpPr>
        <p:spPr>
          <a:xfrm flipH="1">
            <a:off x="2688676" y="1823962"/>
            <a:ext cx="3772124" cy="3772124"/>
          </a:xfrm>
          <a:prstGeom prst="blockArc">
            <a:avLst>
              <a:gd name="adj1" fmla="val 9019130"/>
              <a:gd name="adj2" fmla="val 12564162"/>
              <a:gd name="adj3" fmla="val 28598"/>
            </a:avLst>
          </a:prstGeom>
          <a:gradFill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3000000" scaled="0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4" name="Block Arc 33"/>
          <p:cNvSpPr/>
          <p:nvPr/>
        </p:nvSpPr>
        <p:spPr>
          <a:xfrm flipH="1">
            <a:off x="2688676" y="1823962"/>
            <a:ext cx="3772124" cy="3772124"/>
          </a:xfrm>
          <a:prstGeom prst="blockArc">
            <a:avLst>
              <a:gd name="adj1" fmla="val 12817329"/>
              <a:gd name="adj2" fmla="val 16060189"/>
              <a:gd name="adj3" fmla="val 28289"/>
            </a:avLst>
          </a:prstGeom>
          <a:gradFill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3600000" scaled="0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/>
        </p:nvSpPr>
        <p:spPr>
          <a:xfrm>
            <a:off x="3854658" y="2989944"/>
            <a:ext cx="1440160" cy="1440160"/>
          </a:xfrm>
          <a:prstGeom prst="ellipse">
            <a:avLst/>
          </a:prstGeom>
          <a:gradFill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Block Arc 14"/>
          <p:cNvSpPr/>
          <p:nvPr/>
        </p:nvSpPr>
        <p:spPr>
          <a:xfrm rot="16200000">
            <a:off x="4255195" y="3390270"/>
            <a:ext cx="639087" cy="639507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Rectangle 36"/>
          <p:cNvSpPr/>
          <p:nvPr/>
        </p:nvSpPr>
        <p:spPr>
          <a:xfrm>
            <a:off x="3067507" y="3556121"/>
            <a:ext cx="368223" cy="307806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Teardrop 6"/>
          <p:cNvSpPr/>
          <p:nvPr/>
        </p:nvSpPr>
        <p:spPr>
          <a:xfrm rot="8100000">
            <a:off x="3751247" y="2377348"/>
            <a:ext cx="337859" cy="337860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Rectangle 16"/>
          <p:cNvSpPr/>
          <p:nvPr/>
        </p:nvSpPr>
        <p:spPr>
          <a:xfrm rot="2700000">
            <a:off x="5166007" y="2326680"/>
            <a:ext cx="257623" cy="49013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ounded Rectangle 27"/>
          <p:cNvSpPr/>
          <p:nvPr/>
        </p:nvSpPr>
        <p:spPr>
          <a:xfrm>
            <a:off x="5737729" y="3564428"/>
            <a:ext cx="379090" cy="29119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216885" y="3168213"/>
            <a:ext cx="2321010" cy="1048024"/>
            <a:chOff x="803640" y="3362835"/>
            <a:chExt cx="2059657" cy="1048024"/>
          </a:xfrm>
        </p:grpSpPr>
        <p:sp>
          <p:nvSpPr>
            <p:cNvPr id="11" name="TextBox 10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625597" y="3168213"/>
            <a:ext cx="2321010" cy="1048024"/>
            <a:chOff x="803640" y="3362835"/>
            <a:chExt cx="2059657" cy="1048024"/>
          </a:xfrm>
        </p:grpSpPr>
        <p:sp>
          <p:nvSpPr>
            <p:cNvPr id="14" name="TextBox 13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28691" y="1158751"/>
            <a:ext cx="2321010" cy="1048024"/>
            <a:chOff x="803640" y="3362835"/>
            <a:chExt cx="2059657" cy="1048024"/>
          </a:xfrm>
        </p:grpSpPr>
        <p:sp>
          <p:nvSpPr>
            <p:cNvPr id="17" name="TextBox 16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297292" y="1158751"/>
            <a:ext cx="2321010" cy="1048024"/>
            <a:chOff x="803640" y="3362835"/>
            <a:chExt cx="2059657" cy="1048024"/>
          </a:xfrm>
        </p:grpSpPr>
        <p:sp>
          <p:nvSpPr>
            <p:cNvPr id="20" name="TextBox 19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897976" y="257175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31660" y="123918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07315" y="123918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25597" y="257175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819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267744" y="483518"/>
            <a:ext cx="6876256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accent1"/>
                </a:solidFill>
                <a:cs typeface="Arial" pitchFamily="34" charset="0"/>
              </a:rPr>
              <a:t>Agenda Style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475656" y="1582688"/>
            <a:ext cx="792087" cy="662525"/>
          </a:xfrm>
          <a:prstGeom prst="roundRect">
            <a:avLst>
              <a:gd name="adj" fmla="val 10715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49419" y="1644385"/>
            <a:ext cx="644561" cy="539130"/>
          </a:xfrm>
          <a:prstGeom prst="roundRect">
            <a:avLst>
              <a:gd name="adj" fmla="val 10715"/>
            </a:avLst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8100000" scaled="0"/>
            <a:tileRect/>
          </a:gradFill>
          <a:ln w="15875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563695" y="1683118"/>
            <a:ext cx="61600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734143" y="1582688"/>
            <a:ext cx="5150225" cy="662525"/>
          </a:xfrm>
          <a:prstGeom prst="roundRect">
            <a:avLst>
              <a:gd name="adj" fmla="val 10715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16153" y="1644385"/>
            <a:ext cx="4986205" cy="539131"/>
          </a:xfrm>
          <a:prstGeom prst="roundRect">
            <a:avLst>
              <a:gd name="adj" fmla="val 10715"/>
            </a:avLst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8100000" scaled="0"/>
            <a:tileRect/>
          </a:gradFill>
          <a:ln w="15875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944670" y="1662836"/>
            <a:ext cx="4781487" cy="502228"/>
            <a:chOff x="2175371" y="1762964"/>
            <a:chExt cx="5040560" cy="600443"/>
          </a:xfrm>
        </p:grpSpPr>
        <p:sp>
          <p:nvSpPr>
            <p:cNvPr id="19" name="TextBox 10"/>
            <p:cNvSpPr txBox="1"/>
            <p:nvPr/>
          </p:nvSpPr>
          <p:spPr bwMode="auto">
            <a:xfrm>
              <a:off x="2175371" y="1762964"/>
              <a:ext cx="5040560" cy="367965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</a:p>
          </p:txBody>
        </p:sp>
        <p:sp>
          <p:nvSpPr>
            <p:cNvPr id="20" name="TextBox 12"/>
            <p:cNvSpPr txBox="1"/>
            <p:nvPr/>
          </p:nvSpPr>
          <p:spPr bwMode="auto">
            <a:xfrm>
              <a:off x="2175371" y="2032239"/>
              <a:ext cx="5040560" cy="331168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36" name="Rounded Rectangle 35"/>
          <p:cNvSpPr/>
          <p:nvPr/>
        </p:nvSpPr>
        <p:spPr>
          <a:xfrm>
            <a:off x="1475656" y="2397157"/>
            <a:ext cx="792087" cy="662525"/>
          </a:xfrm>
          <a:prstGeom prst="roundRect">
            <a:avLst>
              <a:gd name="adj" fmla="val 10715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549419" y="2458854"/>
            <a:ext cx="644561" cy="539130"/>
          </a:xfrm>
          <a:prstGeom prst="roundRect">
            <a:avLst>
              <a:gd name="adj" fmla="val 10715"/>
            </a:avLst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8100000" scaled="0"/>
            <a:tileRect/>
          </a:gradFill>
          <a:ln w="15875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1563695" y="2497587"/>
            <a:ext cx="61600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2734143" y="2397157"/>
            <a:ext cx="5150225" cy="662525"/>
          </a:xfrm>
          <a:prstGeom prst="roundRect">
            <a:avLst>
              <a:gd name="adj" fmla="val 10715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816153" y="2458854"/>
            <a:ext cx="4986205" cy="539131"/>
          </a:xfrm>
          <a:prstGeom prst="roundRect">
            <a:avLst>
              <a:gd name="adj" fmla="val 10715"/>
            </a:avLst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8100000" scaled="0"/>
            <a:tileRect/>
          </a:gradFill>
          <a:ln w="15875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1" name="Group 40"/>
          <p:cNvGrpSpPr/>
          <p:nvPr/>
        </p:nvGrpSpPr>
        <p:grpSpPr>
          <a:xfrm>
            <a:off x="2944670" y="2477305"/>
            <a:ext cx="4781487" cy="502228"/>
            <a:chOff x="2175371" y="1762964"/>
            <a:chExt cx="5040560" cy="600443"/>
          </a:xfrm>
        </p:grpSpPr>
        <p:sp>
          <p:nvSpPr>
            <p:cNvPr id="42" name="TextBox 10"/>
            <p:cNvSpPr txBox="1"/>
            <p:nvPr/>
          </p:nvSpPr>
          <p:spPr bwMode="auto">
            <a:xfrm>
              <a:off x="2175371" y="1762964"/>
              <a:ext cx="5040560" cy="367965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</a:p>
          </p:txBody>
        </p:sp>
        <p:sp>
          <p:nvSpPr>
            <p:cNvPr id="43" name="TextBox 12"/>
            <p:cNvSpPr txBox="1"/>
            <p:nvPr/>
          </p:nvSpPr>
          <p:spPr bwMode="auto">
            <a:xfrm>
              <a:off x="2175371" y="2032239"/>
              <a:ext cx="5040560" cy="331168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1475656" y="3211626"/>
            <a:ext cx="792087" cy="662525"/>
          </a:xfrm>
          <a:prstGeom prst="roundRect">
            <a:avLst>
              <a:gd name="adj" fmla="val 10715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549419" y="3273323"/>
            <a:ext cx="644561" cy="539130"/>
          </a:xfrm>
          <a:prstGeom prst="roundRect">
            <a:avLst>
              <a:gd name="adj" fmla="val 10715"/>
            </a:avLst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8100000" scaled="0"/>
            <a:tileRect/>
          </a:gradFill>
          <a:ln w="15875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TextBox 45"/>
          <p:cNvSpPr txBox="1"/>
          <p:nvPr/>
        </p:nvSpPr>
        <p:spPr>
          <a:xfrm>
            <a:off x="1563695" y="3312056"/>
            <a:ext cx="61600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2734143" y="3211626"/>
            <a:ext cx="5150225" cy="662525"/>
          </a:xfrm>
          <a:prstGeom prst="roundRect">
            <a:avLst>
              <a:gd name="adj" fmla="val 10715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2816153" y="3273323"/>
            <a:ext cx="4986205" cy="539131"/>
          </a:xfrm>
          <a:prstGeom prst="roundRect">
            <a:avLst>
              <a:gd name="adj" fmla="val 10715"/>
            </a:avLst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8100000" scaled="0"/>
            <a:tileRect/>
          </a:gradFill>
          <a:ln w="15875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9" name="Group 48"/>
          <p:cNvGrpSpPr/>
          <p:nvPr/>
        </p:nvGrpSpPr>
        <p:grpSpPr>
          <a:xfrm>
            <a:off x="2944670" y="3291774"/>
            <a:ext cx="4781487" cy="502228"/>
            <a:chOff x="2175371" y="1762964"/>
            <a:chExt cx="5040560" cy="600443"/>
          </a:xfrm>
        </p:grpSpPr>
        <p:sp>
          <p:nvSpPr>
            <p:cNvPr id="50" name="TextBox 10"/>
            <p:cNvSpPr txBox="1"/>
            <p:nvPr/>
          </p:nvSpPr>
          <p:spPr bwMode="auto">
            <a:xfrm>
              <a:off x="2175371" y="1762964"/>
              <a:ext cx="5040560" cy="367965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</a:p>
          </p:txBody>
        </p:sp>
        <p:sp>
          <p:nvSpPr>
            <p:cNvPr id="51" name="TextBox 12"/>
            <p:cNvSpPr txBox="1"/>
            <p:nvPr/>
          </p:nvSpPr>
          <p:spPr bwMode="auto">
            <a:xfrm>
              <a:off x="2175371" y="2032239"/>
              <a:ext cx="5040560" cy="331168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accent2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52" name="Rounded Rectangle 51"/>
          <p:cNvSpPr/>
          <p:nvPr/>
        </p:nvSpPr>
        <p:spPr>
          <a:xfrm>
            <a:off x="1475656" y="4026095"/>
            <a:ext cx="792087" cy="662525"/>
          </a:xfrm>
          <a:prstGeom prst="roundRect">
            <a:avLst>
              <a:gd name="adj" fmla="val 10715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1549419" y="4087792"/>
            <a:ext cx="644561" cy="539130"/>
          </a:xfrm>
          <a:prstGeom prst="roundRect">
            <a:avLst>
              <a:gd name="adj" fmla="val 10715"/>
            </a:avLst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8100000" scaled="0"/>
            <a:tileRect/>
          </a:gradFill>
          <a:ln w="15875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TextBox 53"/>
          <p:cNvSpPr txBox="1"/>
          <p:nvPr/>
        </p:nvSpPr>
        <p:spPr>
          <a:xfrm>
            <a:off x="1563695" y="4126525"/>
            <a:ext cx="61600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2734143" y="4026095"/>
            <a:ext cx="5150225" cy="662525"/>
          </a:xfrm>
          <a:prstGeom prst="roundRect">
            <a:avLst>
              <a:gd name="adj" fmla="val 10715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2816153" y="4087792"/>
            <a:ext cx="4986205" cy="539131"/>
          </a:xfrm>
          <a:prstGeom prst="roundRect">
            <a:avLst>
              <a:gd name="adj" fmla="val 10715"/>
            </a:avLst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8100000" scaled="0"/>
            <a:tileRect/>
          </a:gradFill>
          <a:ln w="15875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7" name="Group 56"/>
          <p:cNvGrpSpPr/>
          <p:nvPr/>
        </p:nvGrpSpPr>
        <p:grpSpPr>
          <a:xfrm>
            <a:off x="2944670" y="4106243"/>
            <a:ext cx="4781487" cy="502228"/>
            <a:chOff x="2175371" y="1762964"/>
            <a:chExt cx="5040560" cy="600443"/>
          </a:xfrm>
        </p:grpSpPr>
        <p:sp>
          <p:nvSpPr>
            <p:cNvPr id="58" name="TextBox 10"/>
            <p:cNvSpPr txBox="1"/>
            <p:nvPr/>
          </p:nvSpPr>
          <p:spPr bwMode="auto">
            <a:xfrm>
              <a:off x="2175371" y="1762964"/>
              <a:ext cx="5040560" cy="367965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</a:p>
          </p:txBody>
        </p:sp>
        <p:sp>
          <p:nvSpPr>
            <p:cNvPr id="59" name="TextBox 12"/>
            <p:cNvSpPr txBox="1"/>
            <p:nvPr/>
          </p:nvSpPr>
          <p:spPr bwMode="auto">
            <a:xfrm>
              <a:off x="2175371" y="2032239"/>
              <a:ext cx="5040560" cy="331168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4645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hart 5">
            <a:extLst>
              <a:ext uri="{FF2B5EF4-FFF2-40B4-BE49-F238E27FC236}">
                <a16:creationId xmlns:a16="http://schemas.microsoft.com/office/drawing/2014/main" id="{11AE11CE-64C1-4A76-BBD5-4E83523846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4113793"/>
              </p:ext>
            </p:extLst>
          </p:nvPr>
        </p:nvGraphicFramePr>
        <p:xfrm>
          <a:off x="5070691" y="1372697"/>
          <a:ext cx="1542927" cy="139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6" name="Chart 5">
            <a:extLst>
              <a:ext uri="{FF2B5EF4-FFF2-40B4-BE49-F238E27FC236}">
                <a16:creationId xmlns:a16="http://schemas.microsoft.com/office/drawing/2014/main" id="{F8EEFBBD-FA1C-4BFA-8525-CE7CE7471F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1868103"/>
              </p:ext>
            </p:extLst>
          </p:nvPr>
        </p:nvGraphicFramePr>
        <p:xfrm>
          <a:off x="6988917" y="1372697"/>
          <a:ext cx="1542927" cy="139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324221086"/>
              </p:ext>
            </p:extLst>
          </p:nvPr>
        </p:nvGraphicFramePr>
        <p:xfrm>
          <a:off x="3152465" y="1372697"/>
          <a:ext cx="1542927" cy="139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3059832" y="2931790"/>
            <a:ext cx="1728192" cy="1081951"/>
            <a:chOff x="1062658" y="3986014"/>
            <a:chExt cx="1728192" cy="1081951"/>
          </a:xfrm>
        </p:grpSpPr>
        <p:sp>
          <p:nvSpPr>
            <p:cNvPr id="9" name="TextBox 8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Calibri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2"/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968044" y="2931790"/>
            <a:ext cx="1728192" cy="1081951"/>
            <a:chOff x="1062658" y="3986014"/>
            <a:chExt cx="1728192" cy="1081951"/>
          </a:xfrm>
        </p:grpSpPr>
        <p:sp>
          <p:nvSpPr>
            <p:cNvPr id="12" name="TextBox 11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Calibri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1"/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876256" y="2928651"/>
            <a:ext cx="1728192" cy="1081951"/>
            <a:chOff x="1062658" y="3986014"/>
            <a:chExt cx="1728192" cy="1081951"/>
          </a:xfrm>
        </p:grpSpPr>
        <p:sp>
          <p:nvSpPr>
            <p:cNvPr id="16" name="TextBox 15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Calibri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4"/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55576" y="4083918"/>
            <a:ext cx="7200800" cy="678692"/>
            <a:chOff x="803640" y="3362835"/>
            <a:chExt cx="2059657" cy="678692"/>
          </a:xfrm>
        </p:grpSpPr>
        <p:sp>
          <p:nvSpPr>
            <p:cNvPr id="19" name="TextBox 18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6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  <a:endParaRPr lang="ko-KR" altLang="en-US" sz="1200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563888" y="189885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20%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72100" y="189885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80%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80312" y="189885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60%</a:t>
            </a:r>
            <a:endParaRPr lang="ko-KR" altLang="en-US" b="1" dirty="0">
              <a:solidFill>
                <a:schemeClr val="accent4"/>
              </a:solidFill>
              <a:cs typeface="Arial" pitchFamily="34" charset="0"/>
            </a:endParaRPr>
          </a:p>
        </p:txBody>
      </p:sp>
      <p:graphicFrame>
        <p:nvGraphicFramePr>
          <p:cNvPr id="27" name="Chart 25">
            <a:extLst>
              <a:ext uri="{FF2B5EF4-FFF2-40B4-BE49-F238E27FC236}">
                <a16:creationId xmlns:a16="http://schemas.microsoft.com/office/drawing/2014/main" id="{753C55A3-0444-4F9B-AD43-02C01E893A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6491245"/>
              </p:ext>
            </p:extLst>
          </p:nvPr>
        </p:nvGraphicFramePr>
        <p:xfrm>
          <a:off x="700153" y="1333434"/>
          <a:ext cx="2030874" cy="2726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33079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/>
          <p:cNvSpPr txBox="1">
            <a:spLocks/>
          </p:cNvSpPr>
          <p:nvPr/>
        </p:nvSpPr>
        <p:spPr>
          <a:xfrm>
            <a:off x="2965879" y="339502"/>
            <a:ext cx="3550337" cy="10801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Simple Portfolio Designed  </a:t>
            </a:r>
            <a:endParaRPr lang="ko-KR" altLang="en-US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1434851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</a:t>
            </a: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9F549544-61BC-4163-9199-2D5D4D71F823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5D016CA4-36A6-47D8-92EA-C8099F031409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8D78F0A0-E04E-4D78-9906-09ABB0FEF3E2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5" name="그림 개체 틀 14">
            <a:extLst>
              <a:ext uri="{FF2B5EF4-FFF2-40B4-BE49-F238E27FC236}">
                <a16:creationId xmlns:a16="http://schemas.microsoft.com/office/drawing/2014/main" id="{FA7B2AAC-9C17-4A0A-B363-2A9424FB6E22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1393198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295218"/>
              </p:ext>
            </p:extLst>
          </p:nvPr>
        </p:nvGraphicFramePr>
        <p:xfrm>
          <a:off x="905766" y="1563638"/>
          <a:ext cx="1829300" cy="29206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2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</a:pPr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</a:pPr>
                      <a:endParaRPr lang="ko-KR" altLang="en-US" sz="80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600" b="1" kern="120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6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   </a:t>
                      </a:r>
                      <a:endParaRPr lang="ko-KR" altLang="en-US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7501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36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$10.00</a:t>
                      </a:r>
                      <a:endParaRPr lang="ko-KR" altLang="en-US" sz="36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0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489590"/>
              </p:ext>
            </p:extLst>
          </p:nvPr>
        </p:nvGraphicFramePr>
        <p:xfrm>
          <a:off x="3642069" y="1585102"/>
          <a:ext cx="1829300" cy="29206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2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</a:pPr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</a:pPr>
                      <a:endParaRPr lang="ko-KR" altLang="en-US" sz="80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6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  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7501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$15.00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0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675944"/>
              </p:ext>
            </p:extLst>
          </p:nvPr>
        </p:nvGraphicFramePr>
        <p:xfrm>
          <a:off x="6378373" y="1585102"/>
          <a:ext cx="1829300" cy="29206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2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</a:pPr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</a:pPr>
                      <a:endParaRPr lang="ko-KR" altLang="en-US" sz="80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rgbClr val="4784A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600" b="1" kern="1200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6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rgbClr val="4784A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rgbClr val="4784A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rgbClr val="4784A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rgbClr val="4784A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   </a:t>
                      </a:r>
                      <a:endParaRPr lang="ko-KR" altLang="en-US" sz="12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rgbClr val="4784A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rgbClr val="4784A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rgbClr val="4784A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rgbClr val="4784A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rgbClr val="4784A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7501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36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$18.00</a:t>
                      </a:r>
                      <a:endParaRPr lang="ko-KR" altLang="en-US" sz="36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0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7093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816527125"/>
              </p:ext>
            </p:extLst>
          </p:nvPr>
        </p:nvGraphicFramePr>
        <p:xfrm>
          <a:off x="6845415" y="2809568"/>
          <a:ext cx="1158147" cy="120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6" name="Chart 7">
            <a:extLst>
              <a:ext uri="{FF2B5EF4-FFF2-40B4-BE49-F238E27FC236}">
                <a16:creationId xmlns:a16="http://schemas.microsoft.com/office/drawing/2014/main" id="{09AEC5E0-B673-4D5B-A484-9393E90905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1262781"/>
              </p:ext>
            </p:extLst>
          </p:nvPr>
        </p:nvGraphicFramePr>
        <p:xfrm>
          <a:off x="4927266" y="2809568"/>
          <a:ext cx="1158147" cy="120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Chart 7">
            <a:extLst>
              <a:ext uri="{FF2B5EF4-FFF2-40B4-BE49-F238E27FC236}">
                <a16:creationId xmlns:a16="http://schemas.microsoft.com/office/drawing/2014/main" id="{04ADED88-80C4-4293-A8FE-71D74588C0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4835289"/>
              </p:ext>
            </p:extLst>
          </p:nvPr>
        </p:nvGraphicFramePr>
        <p:xfrm>
          <a:off x="3009117" y="2809568"/>
          <a:ext cx="1158147" cy="120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Chart 7">
            <a:extLst>
              <a:ext uri="{FF2B5EF4-FFF2-40B4-BE49-F238E27FC236}">
                <a16:creationId xmlns:a16="http://schemas.microsoft.com/office/drawing/2014/main" id="{038419D5-0992-4B86-8276-E2A8F16D75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7140305"/>
              </p:ext>
            </p:extLst>
          </p:nvPr>
        </p:nvGraphicFramePr>
        <p:xfrm>
          <a:off x="1090968" y="2809568"/>
          <a:ext cx="1158147" cy="120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56436" y="3178913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37284" y="3178913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80%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98980" y="3178913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18132" y="3178913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" name="Donut 3"/>
          <p:cNvSpPr/>
          <p:nvPr/>
        </p:nvSpPr>
        <p:spPr>
          <a:xfrm>
            <a:off x="1090968" y="1275606"/>
            <a:ext cx="1152128" cy="1152128"/>
          </a:xfrm>
          <a:prstGeom prst="donut">
            <a:avLst>
              <a:gd name="adj" fmla="val 15476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3010120" y="1275606"/>
            <a:ext cx="1152128" cy="1152128"/>
          </a:xfrm>
          <a:prstGeom prst="donut">
            <a:avLst>
              <a:gd name="adj" fmla="val 15476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4929272" y="1275606"/>
            <a:ext cx="1152128" cy="1152128"/>
          </a:xfrm>
          <a:prstGeom prst="donut">
            <a:avLst>
              <a:gd name="adj" fmla="val 15476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Donut 15"/>
          <p:cNvSpPr/>
          <p:nvPr/>
        </p:nvSpPr>
        <p:spPr>
          <a:xfrm>
            <a:off x="6848424" y="1275606"/>
            <a:ext cx="1152128" cy="1152128"/>
          </a:xfrm>
          <a:prstGeom prst="donut">
            <a:avLst>
              <a:gd name="adj" fmla="val 15476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Rectangle 36"/>
          <p:cNvSpPr/>
          <p:nvPr/>
        </p:nvSpPr>
        <p:spPr>
          <a:xfrm>
            <a:off x="1482921" y="1676289"/>
            <a:ext cx="368223" cy="307806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Teardrop 6"/>
          <p:cNvSpPr/>
          <p:nvPr/>
        </p:nvSpPr>
        <p:spPr>
          <a:xfrm rot="8100000">
            <a:off x="3417255" y="1682740"/>
            <a:ext cx="337859" cy="337860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Rectangle 16"/>
          <p:cNvSpPr/>
          <p:nvPr/>
        </p:nvSpPr>
        <p:spPr>
          <a:xfrm rot="2700000">
            <a:off x="5376525" y="1581130"/>
            <a:ext cx="257623" cy="49013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Rounded Rectangle 27"/>
          <p:cNvSpPr/>
          <p:nvPr/>
        </p:nvSpPr>
        <p:spPr>
          <a:xfrm>
            <a:off x="7234943" y="1686098"/>
            <a:ext cx="379090" cy="29119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924342" y="2417861"/>
            <a:ext cx="1485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43494" y="2416372"/>
            <a:ext cx="1485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accent2"/>
              </a:solidFill>
              <a:cs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62646" y="2414883"/>
            <a:ext cx="1485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3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accent3"/>
              </a:solidFill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81798" y="2413394"/>
            <a:ext cx="1485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accent4"/>
              </a:solidFill>
              <a:cs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66705" y="4085659"/>
            <a:ext cx="6963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accent6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13" name="Double Bracket 12"/>
          <p:cNvSpPr/>
          <p:nvPr/>
        </p:nvSpPr>
        <p:spPr>
          <a:xfrm>
            <a:off x="842214" y="1831693"/>
            <a:ext cx="7416824" cy="1578051"/>
          </a:xfrm>
          <a:prstGeom prst="bracketPair">
            <a:avLst>
              <a:gd name="adj" fmla="val 5542"/>
            </a:avLst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1225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23">
            <a:extLst>
              <a:ext uri="{FF2B5EF4-FFF2-40B4-BE49-F238E27FC236}">
                <a16:creationId xmlns:a16="http://schemas.microsoft.com/office/drawing/2014/main" id="{DB66A7FF-0D15-4561-88F7-3B4E907A0AD4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Oval 5"/>
          <p:cNvSpPr/>
          <p:nvPr/>
        </p:nvSpPr>
        <p:spPr>
          <a:xfrm>
            <a:off x="467544" y="339502"/>
            <a:ext cx="2520280" cy="2520280"/>
          </a:xfrm>
          <a:prstGeom prst="ellipse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503548" y="769944"/>
            <a:ext cx="2448272" cy="165939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</a:t>
            </a:r>
          </a:p>
          <a:p>
            <a:pPr marL="0" indent="0" algn="ctr"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</a:t>
            </a:r>
          </a:p>
          <a:p>
            <a:pPr marL="0" indent="0" algn="ctr"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Designed</a:t>
            </a:r>
            <a:endParaRPr lang="ko-KR" alt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87950" y="2859782"/>
            <a:ext cx="2664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</a:t>
            </a:r>
          </a:p>
        </p:txBody>
      </p:sp>
      <p:sp>
        <p:nvSpPr>
          <p:cNvPr id="9" name="Oval 8"/>
          <p:cNvSpPr/>
          <p:nvPr/>
        </p:nvSpPr>
        <p:spPr>
          <a:xfrm>
            <a:off x="5764651" y="3369481"/>
            <a:ext cx="576064" cy="57606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764651" y="2571750"/>
            <a:ext cx="576064" cy="57606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764651" y="4167212"/>
            <a:ext cx="576064" cy="57606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tangle 36"/>
          <p:cNvSpPr/>
          <p:nvPr/>
        </p:nvSpPr>
        <p:spPr>
          <a:xfrm>
            <a:off x="5933657" y="2746156"/>
            <a:ext cx="283243" cy="23676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ectangle 16"/>
          <p:cNvSpPr/>
          <p:nvPr/>
        </p:nvSpPr>
        <p:spPr>
          <a:xfrm rot="2700000">
            <a:off x="5976195" y="3474751"/>
            <a:ext cx="198167" cy="37702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ounded Rectangle 27"/>
          <p:cNvSpPr/>
          <p:nvPr/>
        </p:nvSpPr>
        <p:spPr>
          <a:xfrm>
            <a:off x="5929477" y="4343598"/>
            <a:ext cx="291602" cy="22398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5" name="Group 14"/>
          <p:cNvGrpSpPr/>
          <p:nvPr/>
        </p:nvGrpSpPr>
        <p:grpSpPr>
          <a:xfrm>
            <a:off x="6451523" y="2520643"/>
            <a:ext cx="2592288" cy="678692"/>
            <a:chOff x="803640" y="3362835"/>
            <a:chExt cx="2059657" cy="678692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451523" y="3318270"/>
            <a:ext cx="2592288" cy="678692"/>
            <a:chOff x="803640" y="3362835"/>
            <a:chExt cx="2059657" cy="678692"/>
          </a:xfrm>
        </p:grpSpPr>
        <p:sp>
          <p:nvSpPr>
            <p:cNvPr id="19" name="TextBox 18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451523" y="4115898"/>
            <a:ext cx="2592288" cy="678692"/>
            <a:chOff x="803640" y="3362835"/>
            <a:chExt cx="2059657" cy="678692"/>
          </a:xfrm>
        </p:grpSpPr>
        <p:sp>
          <p:nvSpPr>
            <p:cNvPr id="22" name="TextBox 21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99370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9"/>
          <p:cNvSpPr/>
          <p:nvPr/>
        </p:nvSpPr>
        <p:spPr>
          <a:xfrm>
            <a:off x="884471" y="2126752"/>
            <a:ext cx="2520280" cy="2531708"/>
          </a:xfrm>
          <a:custGeom>
            <a:avLst/>
            <a:gdLst/>
            <a:ahLst/>
            <a:cxnLst/>
            <a:rect l="l" t="t" r="r" b="b"/>
            <a:pathLst>
              <a:path w="2075151" h="2084561">
                <a:moveTo>
                  <a:pt x="687322" y="720390"/>
                </a:moveTo>
                <a:lnTo>
                  <a:pt x="792251" y="1226101"/>
                </a:lnTo>
                <a:lnTo>
                  <a:pt x="654923" y="1226101"/>
                </a:lnTo>
                <a:lnTo>
                  <a:pt x="519418" y="720390"/>
                </a:lnTo>
                <a:close/>
                <a:moveTo>
                  <a:pt x="1088790" y="720390"/>
                </a:moveTo>
                <a:lnTo>
                  <a:pt x="1088790" y="1226101"/>
                </a:lnTo>
                <a:lnTo>
                  <a:pt x="981085" y="1226101"/>
                </a:lnTo>
                <a:lnTo>
                  <a:pt x="876156" y="720390"/>
                </a:lnTo>
                <a:close/>
                <a:moveTo>
                  <a:pt x="1470928" y="720390"/>
                </a:moveTo>
                <a:lnTo>
                  <a:pt x="1399467" y="1226101"/>
                </a:lnTo>
                <a:lnTo>
                  <a:pt x="1273686" y="1226101"/>
                </a:lnTo>
                <a:lnTo>
                  <a:pt x="1273686" y="720390"/>
                </a:lnTo>
                <a:close/>
                <a:moveTo>
                  <a:pt x="1858098" y="720390"/>
                </a:moveTo>
                <a:lnTo>
                  <a:pt x="1704623" y="1226101"/>
                </a:lnTo>
                <a:lnTo>
                  <a:pt x="1586200" y="1226101"/>
                </a:lnTo>
                <a:lnTo>
                  <a:pt x="1657660" y="720390"/>
                </a:lnTo>
                <a:close/>
                <a:moveTo>
                  <a:pt x="326390" y="0"/>
                </a:moveTo>
                <a:lnTo>
                  <a:pt x="289467" y="9893"/>
                </a:lnTo>
                <a:lnTo>
                  <a:pt x="0" y="9893"/>
                </a:lnTo>
                <a:lnTo>
                  <a:pt x="0" y="194789"/>
                </a:lnTo>
                <a:lnTo>
                  <a:pt x="187165" y="194789"/>
                </a:lnTo>
                <a:lnTo>
                  <a:pt x="603775" y="1749601"/>
                </a:lnTo>
                <a:cubicBezTo>
                  <a:pt x="548018" y="1778252"/>
                  <a:pt x="511419" y="1836815"/>
                  <a:pt x="511419" y="1903926"/>
                </a:cubicBezTo>
                <a:cubicBezTo>
                  <a:pt x="511419" y="2003688"/>
                  <a:pt x="592292" y="2084561"/>
                  <a:pt x="692054" y="2084561"/>
                </a:cubicBezTo>
                <a:cubicBezTo>
                  <a:pt x="791816" y="2084561"/>
                  <a:pt x="872689" y="2003688"/>
                  <a:pt x="872689" y="1903926"/>
                </a:cubicBezTo>
                <a:cubicBezTo>
                  <a:pt x="872689" y="1844787"/>
                  <a:pt x="844269" y="1792285"/>
                  <a:pt x="798470" y="1761829"/>
                </a:cubicBezTo>
                <a:lnTo>
                  <a:pt x="797088" y="1756669"/>
                </a:lnTo>
                <a:lnTo>
                  <a:pt x="1597741" y="1756669"/>
                </a:lnTo>
                <a:cubicBezTo>
                  <a:pt x="1547621" y="1786323"/>
                  <a:pt x="1515869" y="1841417"/>
                  <a:pt x="1515869" y="1903926"/>
                </a:cubicBezTo>
                <a:cubicBezTo>
                  <a:pt x="1515869" y="2003688"/>
                  <a:pt x="1596742" y="2084561"/>
                  <a:pt x="1696504" y="2084561"/>
                </a:cubicBezTo>
                <a:cubicBezTo>
                  <a:pt x="1796266" y="2084561"/>
                  <a:pt x="1877139" y="2003688"/>
                  <a:pt x="1877139" y="1903926"/>
                </a:cubicBezTo>
                <a:cubicBezTo>
                  <a:pt x="1877139" y="1839781"/>
                  <a:pt x="1843704" y="1783446"/>
                  <a:pt x="1791551" y="1754164"/>
                </a:cubicBezTo>
                <a:lnTo>
                  <a:pt x="1791551" y="1571773"/>
                </a:lnTo>
                <a:lnTo>
                  <a:pt x="747545" y="1571773"/>
                </a:lnTo>
                <a:lnTo>
                  <a:pt x="704465" y="1410997"/>
                </a:lnTo>
                <a:lnTo>
                  <a:pt x="1746053" y="1410997"/>
                </a:lnTo>
                <a:lnTo>
                  <a:pt x="1746942" y="1411267"/>
                </a:lnTo>
                <a:cubicBezTo>
                  <a:pt x="1794837" y="1425803"/>
                  <a:pt x="1845447" y="1398759"/>
                  <a:pt x="1859982" y="1350864"/>
                </a:cubicBezTo>
                <a:lnTo>
                  <a:pt x="2071222" y="654816"/>
                </a:lnTo>
                <a:cubicBezTo>
                  <a:pt x="2085757" y="606922"/>
                  <a:pt x="2058714" y="556312"/>
                  <a:pt x="2010819" y="541777"/>
                </a:cubicBezTo>
                <a:lnTo>
                  <a:pt x="2007334" y="540719"/>
                </a:lnTo>
                <a:cubicBezTo>
                  <a:pt x="1997276" y="537666"/>
                  <a:pt x="1987098" y="536448"/>
                  <a:pt x="1977200" y="537834"/>
                </a:cubicBezTo>
                <a:lnTo>
                  <a:pt x="1977200" y="535494"/>
                </a:lnTo>
                <a:lnTo>
                  <a:pt x="469875" y="535494"/>
                </a:lnTo>
                <a:close/>
              </a:path>
            </a:pathLst>
          </a:custGeom>
          <a:gradFill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400000" scaled="0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556279" y="2128409"/>
            <a:ext cx="1189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chemeClr val="accent4"/>
                </a:solidFill>
                <a:cs typeface="Arial" pitchFamily="34" charset="0"/>
              </a:rPr>
              <a:t>45</a:t>
            </a:r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7" name="Round Same Side Corner Rectangle 8"/>
          <p:cNvSpPr/>
          <p:nvPr/>
        </p:nvSpPr>
        <p:spPr>
          <a:xfrm>
            <a:off x="7065714" y="1209028"/>
            <a:ext cx="586311" cy="154420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ound Same Side Corner Rectangle 20"/>
          <p:cNvSpPr/>
          <p:nvPr/>
        </p:nvSpPr>
        <p:spPr>
          <a:xfrm rot="10800000">
            <a:off x="5006480" y="1209028"/>
            <a:ext cx="730573" cy="155845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19200000" scaled="0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ight Arrow 1"/>
          <p:cNvSpPr/>
          <p:nvPr/>
        </p:nvSpPr>
        <p:spPr>
          <a:xfrm>
            <a:off x="6242675" y="1596405"/>
            <a:ext cx="629101" cy="484632"/>
          </a:xfrm>
          <a:custGeom>
            <a:avLst/>
            <a:gdLst/>
            <a:ahLst/>
            <a:cxnLst/>
            <a:rect l="l" t="t" r="r" b="b"/>
            <a:pathLst>
              <a:path w="629101" h="484632">
                <a:moveTo>
                  <a:pt x="386785" y="0"/>
                </a:moveTo>
                <a:lnTo>
                  <a:pt x="629101" y="242316"/>
                </a:lnTo>
                <a:lnTo>
                  <a:pt x="386785" y="484632"/>
                </a:lnTo>
                <a:lnTo>
                  <a:pt x="386785" y="363474"/>
                </a:lnTo>
                <a:lnTo>
                  <a:pt x="167569" y="363474"/>
                </a:lnTo>
                <a:lnTo>
                  <a:pt x="0" y="121158"/>
                </a:lnTo>
                <a:lnTo>
                  <a:pt x="386785" y="12115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Right Arrow 1"/>
          <p:cNvSpPr/>
          <p:nvPr/>
        </p:nvSpPr>
        <p:spPr>
          <a:xfrm rot="10800000">
            <a:off x="5901606" y="1884437"/>
            <a:ext cx="629101" cy="484632"/>
          </a:xfrm>
          <a:custGeom>
            <a:avLst/>
            <a:gdLst/>
            <a:ahLst/>
            <a:cxnLst/>
            <a:rect l="l" t="t" r="r" b="b"/>
            <a:pathLst>
              <a:path w="629101" h="484632">
                <a:moveTo>
                  <a:pt x="386785" y="0"/>
                </a:moveTo>
                <a:lnTo>
                  <a:pt x="629101" y="242316"/>
                </a:lnTo>
                <a:lnTo>
                  <a:pt x="386785" y="484632"/>
                </a:lnTo>
                <a:lnTo>
                  <a:pt x="386785" y="363474"/>
                </a:lnTo>
                <a:lnTo>
                  <a:pt x="167569" y="363474"/>
                </a:lnTo>
                <a:lnTo>
                  <a:pt x="0" y="121158"/>
                </a:lnTo>
                <a:lnTo>
                  <a:pt x="386785" y="12115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17345" y="2975882"/>
            <a:ext cx="14830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You can simply impress your audience and add a unique zing.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30242" y="2975882"/>
            <a:ext cx="14830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 You can simply impress your audience and add a unique zing.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551857" y="1279360"/>
            <a:ext cx="1680566" cy="1436406"/>
            <a:chOff x="803640" y="3343785"/>
            <a:chExt cx="2059657" cy="1436406"/>
          </a:xfrm>
        </p:grpSpPr>
        <p:sp>
          <p:nvSpPr>
            <p:cNvPr id="15" name="TextBox 14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3640" y="334378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69603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Mobile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699792" y="1080385"/>
            <a:ext cx="4519736" cy="491378"/>
            <a:chOff x="1062658" y="3986014"/>
            <a:chExt cx="1728192" cy="491378"/>
          </a:xfrm>
        </p:grpSpPr>
        <p:sp>
          <p:nvSpPr>
            <p:cNvPr id="7" name="TextBox 6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Calibri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62658" y="4200393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zing.</a:t>
              </a:r>
              <a:endParaRPr lang="en-US" altLang="ko-KR" sz="12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3225552" y="3119699"/>
            <a:ext cx="576064" cy="57606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817840" y="3119699"/>
            <a:ext cx="576064" cy="57606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852192" y="1667421"/>
            <a:ext cx="4519736" cy="491378"/>
            <a:chOff x="1062658" y="3986014"/>
            <a:chExt cx="1728192" cy="491378"/>
          </a:xfrm>
        </p:grpSpPr>
        <p:sp>
          <p:nvSpPr>
            <p:cNvPr id="23" name="TextBox 22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Calibri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62658" y="4200393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2"/>
                  </a:solidFill>
                  <a:cs typeface="Arial" pitchFamily="34" charset="0"/>
                </a:rPr>
                <a:t>You can simply impress your audience and add a unique zing.</a:t>
              </a:r>
              <a:endParaRPr lang="en-US" altLang="ko-KR" sz="12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004592" y="2254458"/>
            <a:ext cx="4519736" cy="491378"/>
            <a:chOff x="1062658" y="3986014"/>
            <a:chExt cx="1728192" cy="491378"/>
          </a:xfrm>
        </p:grpSpPr>
        <p:sp>
          <p:nvSpPr>
            <p:cNvPr id="26" name="TextBox 25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Calibri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62658" y="4200393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zing.</a:t>
              </a:r>
              <a:endParaRPr lang="en-US" altLang="ko-KR" sz="12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8" name="Oval 27"/>
          <p:cNvSpPr/>
          <p:nvPr/>
        </p:nvSpPr>
        <p:spPr>
          <a:xfrm>
            <a:off x="3203848" y="4067089"/>
            <a:ext cx="576064" cy="57606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796136" y="4067089"/>
            <a:ext cx="576064" cy="57606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823562" y="2976052"/>
            <a:ext cx="1806065" cy="863358"/>
            <a:chOff x="803640" y="3362835"/>
            <a:chExt cx="2059657" cy="863358"/>
          </a:xfrm>
        </p:grpSpPr>
        <p:sp>
          <p:nvSpPr>
            <p:cNvPr id="34" name="TextBox 33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2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451386" y="2976052"/>
            <a:ext cx="1806065" cy="863358"/>
            <a:chOff x="803640" y="3362835"/>
            <a:chExt cx="2059657" cy="863358"/>
          </a:xfrm>
        </p:grpSpPr>
        <p:sp>
          <p:nvSpPr>
            <p:cNvPr id="37" name="TextBox 36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823562" y="3923442"/>
            <a:ext cx="1806065" cy="863358"/>
            <a:chOff x="803640" y="3362835"/>
            <a:chExt cx="2059657" cy="863358"/>
          </a:xfrm>
        </p:grpSpPr>
        <p:sp>
          <p:nvSpPr>
            <p:cNvPr id="40" name="TextBox 39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451386" y="3923442"/>
            <a:ext cx="1806065" cy="863358"/>
            <a:chOff x="803640" y="3362835"/>
            <a:chExt cx="2059657" cy="863358"/>
          </a:xfrm>
        </p:grpSpPr>
        <p:sp>
          <p:nvSpPr>
            <p:cNvPr id="43" name="TextBox 42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2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45" name="Oval 44"/>
          <p:cNvSpPr/>
          <p:nvPr/>
        </p:nvSpPr>
        <p:spPr>
          <a:xfrm>
            <a:off x="608073" y="4067089"/>
            <a:ext cx="576064" cy="57606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227787" y="3923442"/>
            <a:ext cx="1806065" cy="863358"/>
            <a:chOff x="803640" y="3362835"/>
            <a:chExt cx="2059657" cy="863358"/>
          </a:xfrm>
        </p:grpSpPr>
        <p:sp>
          <p:nvSpPr>
            <p:cNvPr id="47" name="TextBox 46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2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49" name="Rectangle 36"/>
          <p:cNvSpPr/>
          <p:nvPr/>
        </p:nvSpPr>
        <p:spPr>
          <a:xfrm>
            <a:off x="3362605" y="4226865"/>
            <a:ext cx="283243" cy="23676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0" name="Teardrop 6"/>
          <p:cNvSpPr/>
          <p:nvPr/>
        </p:nvSpPr>
        <p:spPr>
          <a:xfrm rot="8100000">
            <a:off x="3383641" y="3250717"/>
            <a:ext cx="259886" cy="259887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1" name="Rectangle 16"/>
          <p:cNvSpPr/>
          <p:nvPr/>
        </p:nvSpPr>
        <p:spPr>
          <a:xfrm rot="2700000">
            <a:off x="6006787" y="3219816"/>
            <a:ext cx="198167" cy="37702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Rounded Rectangle 27"/>
          <p:cNvSpPr/>
          <p:nvPr/>
        </p:nvSpPr>
        <p:spPr>
          <a:xfrm>
            <a:off x="5936792" y="4228845"/>
            <a:ext cx="291602" cy="22398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3" name="Rounded Rectangle 25"/>
          <p:cNvSpPr/>
          <p:nvPr/>
        </p:nvSpPr>
        <p:spPr>
          <a:xfrm>
            <a:off x="721093" y="4226865"/>
            <a:ext cx="323084" cy="236769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75DBC962-81E1-4A21-942C-D49FFF0BB6B1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2940414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7" name="Oval 21"/>
          <p:cNvSpPr>
            <a:spLocks noChangeAspect="1"/>
          </p:cNvSpPr>
          <p:nvPr/>
        </p:nvSpPr>
        <p:spPr>
          <a:xfrm rot="429050">
            <a:off x="3062042" y="1473941"/>
            <a:ext cx="1432492" cy="1611426"/>
          </a:xfrm>
          <a:custGeom>
            <a:avLst/>
            <a:gdLst/>
            <a:ahLst/>
            <a:cxnLst/>
            <a:rect l="l" t="t" r="r" b="b"/>
            <a:pathLst>
              <a:path w="1432492" h="1611426">
                <a:moveTo>
                  <a:pt x="929327" y="0"/>
                </a:moveTo>
                <a:lnTo>
                  <a:pt x="1210923" y="271592"/>
                </a:lnTo>
                <a:lnTo>
                  <a:pt x="1208093" y="273359"/>
                </a:lnTo>
                <a:cubicBezTo>
                  <a:pt x="1268660" y="254302"/>
                  <a:pt x="1331076" y="240852"/>
                  <a:pt x="1394827" y="233939"/>
                </a:cubicBezTo>
                <a:lnTo>
                  <a:pt x="1432492" y="534163"/>
                </a:lnTo>
                <a:cubicBezTo>
                  <a:pt x="938987" y="620510"/>
                  <a:pt x="591896" y="1071044"/>
                  <a:pt x="635525" y="1571289"/>
                </a:cubicBezTo>
                <a:lnTo>
                  <a:pt x="315603" y="1611426"/>
                </a:lnTo>
                <a:cubicBezTo>
                  <a:pt x="308860" y="1563605"/>
                  <a:pt x="305870" y="1515064"/>
                  <a:pt x="305861" y="1466136"/>
                </a:cubicBezTo>
                <a:lnTo>
                  <a:pt x="0" y="1296342"/>
                </a:lnTo>
                <a:lnTo>
                  <a:pt x="123064" y="837059"/>
                </a:lnTo>
                <a:lnTo>
                  <a:pt x="473562" y="842954"/>
                </a:lnTo>
                <a:cubicBezTo>
                  <a:pt x="521114" y="759041"/>
                  <a:pt x="578533" y="682532"/>
                  <a:pt x="643489" y="614051"/>
                </a:cubicBezTo>
                <a:lnTo>
                  <a:pt x="526093" y="251968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6600000" scaled="0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Oval 21"/>
          <p:cNvSpPr>
            <a:spLocks noChangeAspect="1"/>
          </p:cNvSpPr>
          <p:nvPr/>
        </p:nvSpPr>
        <p:spPr>
          <a:xfrm rot="5853198">
            <a:off x="4651350" y="1496926"/>
            <a:ext cx="1432301" cy="1611426"/>
          </a:xfrm>
          <a:custGeom>
            <a:avLst/>
            <a:gdLst/>
            <a:ahLst/>
            <a:cxnLst/>
            <a:rect l="l" t="t" r="r" b="b"/>
            <a:pathLst>
              <a:path w="1432301" h="1611426">
                <a:moveTo>
                  <a:pt x="0" y="1296342"/>
                </a:moveTo>
                <a:lnTo>
                  <a:pt x="123064" y="837059"/>
                </a:lnTo>
                <a:lnTo>
                  <a:pt x="473562" y="842954"/>
                </a:lnTo>
                <a:cubicBezTo>
                  <a:pt x="521114" y="759041"/>
                  <a:pt x="578533" y="682532"/>
                  <a:pt x="643489" y="614051"/>
                </a:cubicBezTo>
                <a:lnTo>
                  <a:pt x="526093" y="251968"/>
                </a:lnTo>
                <a:lnTo>
                  <a:pt x="929327" y="0"/>
                </a:lnTo>
                <a:lnTo>
                  <a:pt x="1210923" y="271592"/>
                </a:lnTo>
                <a:lnTo>
                  <a:pt x="1208093" y="273359"/>
                </a:lnTo>
                <a:cubicBezTo>
                  <a:pt x="1268660" y="254302"/>
                  <a:pt x="1331076" y="240852"/>
                  <a:pt x="1394827" y="233939"/>
                </a:cubicBezTo>
                <a:lnTo>
                  <a:pt x="1432301" y="532636"/>
                </a:lnTo>
                <a:cubicBezTo>
                  <a:pt x="926065" y="609613"/>
                  <a:pt x="568388" y="1066948"/>
                  <a:pt x="612802" y="1574140"/>
                </a:cubicBezTo>
                <a:lnTo>
                  <a:pt x="315603" y="1611426"/>
                </a:lnTo>
                <a:cubicBezTo>
                  <a:pt x="308860" y="1563605"/>
                  <a:pt x="305870" y="1515064"/>
                  <a:pt x="305861" y="1466136"/>
                </a:cubicBezTo>
                <a:close/>
              </a:path>
            </a:pathLst>
          </a:custGeom>
          <a:gradFill flip="none" rotWithShape="1">
            <a:gsLst>
              <a:gs pos="40000">
                <a:srgbClr val="FAFAFA">
                  <a:lumMod val="87000"/>
                </a:srgbClr>
              </a:gs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2400000" scaled="0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Oval 21"/>
          <p:cNvSpPr>
            <a:spLocks noChangeAspect="1"/>
          </p:cNvSpPr>
          <p:nvPr/>
        </p:nvSpPr>
        <p:spPr>
          <a:xfrm rot="429050" flipH="1" flipV="1">
            <a:off x="4629050" y="3052269"/>
            <a:ext cx="1432400" cy="1611426"/>
          </a:xfrm>
          <a:custGeom>
            <a:avLst/>
            <a:gdLst/>
            <a:ahLst/>
            <a:cxnLst/>
            <a:rect l="l" t="t" r="r" b="b"/>
            <a:pathLst>
              <a:path w="1432400" h="1611426">
                <a:moveTo>
                  <a:pt x="620988" y="1573113"/>
                </a:moveTo>
                <a:lnTo>
                  <a:pt x="315603" y="1611426"/>
                </a:lnTo>
                <a:cubicBezTo>
                  <a:pt x="308860" y="1563605"/>
                  <a:pt x="305870" y="1515064"/>
                  <a:pt x="305861" y="1466136"/>
                </a:cubicBezTo>
                <a:lnTo>
                  <a:pt x="0" y="1296342"/>
                </a:lnTo>
                <a:lnTo>
                  <a:pt x="123064" y="837059"/>
                </a:lnTo>
                <a:lnTo>
                  <a:pt x="473562" y="842954"/>
                </a:lnTo>
                <a:cubicBezTo>
                  <a:pt x="521114" y="759041"/>
                  <a:pt x="578533" y="682532"/>
                  <a:pt x="643489" y="614051"/>
                </a:cubicBezTo>
                <a:lnTo>
                  <a:pt x="526093" y="251968"/>
                </a:lnTo>
                <a:lnTo>
                  <a:pt x="929327" y="0"/>
                </a:lnTo>
                <a:lnTo>
                  <a:pt x="1210923" y="271592"/>
                </a:lnTo>
                <a:lnTo>
                  <a:pt x="1208093" y="273359"/>
                </a:lnTo>
                <a:cubicBezTo>
                  <a:pt x="1268660" y="254302"/>
                  <a:pt x="1331076" y="240852"/>
                  <a:pt x="1394827" y="233939"/>
                </a:cubicBezTo>
                <a:lnTo>
                  <a:pt x="1432400" y="533430"/>
                </a:lnTo>
                <a:cubicBezTo>
                  <a:pt x="931260" y="613548"/>
                  <a:pt x="576945" y="1067987"/>
                  <a:pt x="620988" y="1573113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Oval 21"/>
          <p:cNvSpPr>
            <a:spLocks noChangeAspect="1"/>
          </p:cNvSpPr>
          <p:nvPr/>
        </p:nvSpPr>
        <p:spPr>
          <a:xfrm rot="5820000" flipH="1" flipV="1">
            <a:off x="3061944" y="3044799"/>
            <a:ext cx="1433238" cy="1611426"/>
          </a:xfrm>
          <a:custGeom>
            <a:avLst/>
            <a:gdLst/>
            <a:ahLst/>
            <a:cxnLst/>
            <a:rect l="l" t="t" r="r" b="b"/>
            <a:pathLst>
              <a:path w="1433238" h="1611426">
                <a:moveTo>
                  <a:pt x="1433238" y="540105"/>
                </a:moveTo>
                <a:cubicBezTo>
                  <a:pt x="934564" y="619754"/>
                  <a:pt x="580875" y="1070338"/>
                  <a:pt x="621281" y="1573076"/>
                </a:cubicBezTo>
                <a:lnTo>
                  <a:pt x="315603" y="1611426"/>
                </a:lnTo>
                <a:cubicBezTo>
                  <a:pt x="308860" y="1563605"/>
                  <a:pt x="305870" y="1515064"/>
                  <a:pt x="305861" y="1466136"/>
                </a:cubicBezTo>
                <a:lnTo>
                  <a:pt x="0" y="1296342"/>
                </a:lnTo>
                <a:lnTo>
                  <a:pt x="123064" y="837059"/>
                </a:lnTo>
                <a:lnTo>
                  <a:pt x="473562" y="842954"/>
                </a:lnTo>
                <a:cubicBezTo>
                  <a:pt x="521114" y="759041"/>
                  <a:pt x="578533" y="682532"/>
                  <a:pt x="643489" y="614051"/>
                </a:cubicBezTo>
                <a:lnTo>
                  <a:pt x="526093" y="251968"/>
                </a:lnTo>
                <a:lnTo>
                  <a:pt x="929327" y="0"/>
                </a:lnTo>
                <a:lnTo>
                  <a:pt x="1210923" y="271592"/>
                </a:lnTo>
                <a:lnTo>
                  <a:pt x="1208093" y="273359"/>
                </a:lnTo>
                <a:cubicBezTo>
                  <a:pt x="1268660" y="254302"/>
                  <a:pt x="1331076" y="240852"/>
                  <a:pt x="1394827" y="233939"/>
                </a:cubicBezTo>
                <a:close/>
              </a:path>
            </a:pathLst>
          </a:custGeom>
          <a:solidFill>
            <a:schemeClr val="bg1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46741" y="1563638"/>
            <a:ext cx="2539483" cy="863358"/>
            <a:chOff x="803640" y="3362835"/>
            <a:chExt cx="2059657" cy="863358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46741" y="3363838"/>
            <a:ext cx="2539483" cy="863358"/>
            <a:chOff x="803640" y="3362835"/>
            <a:chExt cx="2059657" cy="863358"/>
          </a:xfrm>
        </p:grpSpPr>
        <p:sp>
          <p:nvSpPr>
            <p:cNvPr id="19" name="TextBox 18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116170" y="1563638"/>
            <a:ext cx="2539483" cy="863358"/>
            <a:chOff x="803640" y="3362835"/>
            <a:chExt cx="2059657" cy="863358"/>
          </a:xfrm>
        </p:grpSpPr>
        <p:sp>
          <p:nvSpPr>
            <p:cNvPr id="22" name="TextBox 21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2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116170" y="3363838"/>
            <a:ext cx="2539483" cy="863358"/>
            <a:chOff x="803640" y="3362835"/>
            <a:chExt cx="2059657" cy="863358"/>
          </a:xfrm>
        </p:grpSpPr>
        <p:sp>
          <p:nvSpPr>
            <p:cNvPr id="25" name="TextBox 24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27" name="Oval 26"/>
          <p:cNvSpPr/>
          <p:nvPr/>
        </p:nvSpPr>
        <p:spPr>
          <a:xfrm>
            <a:off x="3687210" y="2194352"/>
            <a:ext cx="1769580" cy="176958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Rectangle 9"/>
          <p:cNvSpPr/>
          <p:nvPr/>
        </p:nvSpPr>
        <p:spPr>
          <a:xfrm>
            <a:off x="4057677" y="2382547"/>
            <a:ext cx="1044116" cy="1042421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6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89089" y="3499038"/>
            <a:ext cx="9658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6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accent6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092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/>
          <p:cNvSpPr txBox="1">
            <a:spLocks/>
          </p:cNvSpPr>
          <p:nvPr/>
        </p:nvSpPr>
        <p:spPr>
          <a:xfrm>
            <a:off x="5803451" y="699294"/>
            <a:ext cx="2952328" cy="19444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</a:t>
            </a:r>
          </a:p>
          <a:p>
            <a:pPr marL="0" indent="0">
              <a:buNone/>
            </a:pP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</a:t>
            </a:r>
          </a:p>
          <a:p>
            <a:pPr marL="0" indent="0">
              <a:buNone/>
            </a:pP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Designed</a:t>
            </a:r>
            <a:endParaRPr lang="ko-KR" altLang="en-US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03451" y="2804324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  Easy to change colors, photos and Text.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03451" y="379588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87757411-EBB2-40F8-9856-8C23D419BD2C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333F0B49-EE60-4E08-9035-2B7D24672369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0CD82F98-8076-4EEB-8F74-5D865FB96506}"/>
              </a:ext>
            </a:extLst>
          </p:cNvPr>
          <p:cNvSpPr>
            <a:spLocks noGrp="1"/>
          </p:cNvSpPr>
          <p:nvPr>
            <p:ph type="pic" idx="19"/>
          </p:nvPr>
        </p:nvSpPr>
        <p:spPr/>
      </p:sp>
      <p:sp>
        <p:nvSpPr>
          <p:cNvPr id="16" name="그림 개체 틀 15">
            <a:extLst>
              <a:ext uri="{FF2B5EF4-FFF2-40B4-BE49-F238E27FC236}">
                <a16:creationId xmlns:a16="http://schemas.microsoft.com/office/drawing/2014/main" id="{7D263995-E749-4DA5-8702-D29265E4155F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19" name="그림 개체 틀 18">
            <a:extLst>
              <a:ext uri="{FF2B5EF4-FFF2-40B4-BE49-F238E27FC236}">
                <a16:creationId xmlns:a16="http://schemas.microsoft.com/office/drawing/2014/main" id="{7E025710-D2C5-4348-B3B2-30C32BF2CDD7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41525495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C66E984A-B29B-4033-A676-873C0E4DB2EA}"/>
              </a:ext>
            </a:extLst>
          </p:cNvPr>
          <p:cNvGrpSpPr/>
          <p:nvPr/>
        </p:nvGrpSpPr>
        <p:grpSpPr>
          <a:xfrm>
            <a:off x="82017" y="1445686"/>
            <a:ext cx="5656738" cy="3300052"/>
            <a:chOff x="82017" y="1445686"/>
            <a:chExt cx="5656738" cy="3300052"/>
          </a:xfrm>
        </p:grpSpPr>
        <p:sp>
          <p:nvSpPr>
            <p:cNvPr id="307" name="Freeform 8">
              <a:extLst>
                <a:ext uri="{FF2B5EF4-FFF2-40B4-BE49-F238E27FC236}">
                  <a16:creationId xmlns:a16="http://schemas.microsoft.com/office/drawing/2014/main" id="{D0FF5C78-43B6-4BF5-8378-D20F82CFCB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686" y="2805811"/>
              <a:ext cx="5376012" cy="1915864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8" name="Freeform 9">
              <a:extLst>
                <a:ext uri="{FF2B5EF4-FFF2-40B4-BE49-F238E27FC236}">
                  <a16:creationId xmlns:a16="http://schemas.microsoft.com/office/drawing/2014/main" id="{1675BDCD-3345-4EF2-8BAB-483B436042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017" y="1969340"/>
              <a:ext cx="5533493" cy="2776398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9" name="Freeform 10">
              <a:extLst>
                <a:ext uri="{FF2B5EF4-FFF2-40B4-BE49-F238E27FC236}">
                  <a16:creationId xmlns:a16="http://schemas.microsoft.com/office/drawing/2014/main" id="{65B238B8-AF3A-4DF9-B8BC-69E53D842F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2420" y="1740169"/>
              <a:ext cx="4966335" cy="2533478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0" name="Freeform 11">
              <a:extLst>
                <a:ext uri="{FF2B5EF4-FFF2-40B4-BE49-F238E27FC236}">
                  <a16:creationId xmlns:a16="http://schemas.microsoft.com/office/drawing/2014/main" id="{7E21D77E-AAE3-45FE-9E5B-3F9F07F6B0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3027" y="1445686"/>
              <a:ext cx="3272851" cy="1118351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Worldmap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1" name="Text Placeholder 1"/>
          <p:cNvSpPr txBox="1">
            <a:spLocks/>
          </p:cNvSpPr>
          <p:nvPr/>
        </p:nvSpPr>
        <p:spPr>
          <a:xfrm>
            <a:off x="5796136" y="1275606"/>
            <a:ext cx="2808312" cy="504304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800" b="1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96136" y="1890571"/>
            <a:ext cx="29523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l"/>
            </a:pP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 </a:t>
            </a:r>
          </a:p>
          <a:p>
            <a:pPr marL="171450" indent="-171450">
              <a:buFont typeface="Wingdings" pitchFamily="2" charset="2"/>
              <a:buChar char="l"/>
            </a:pPr>
            <a:endParaRPr lang="en-US" altLang="ko-KR" sz="1200" dirty="0">
              <a:solidFill>
                <a:srgbClr val="4784A1"/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l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Easy to change colors, photos and Text. </a:t>
            </a:r>
          </a:p>
          <a:p>
            <a:pPr marL="171450" indent="-171450">
              <a:buFont typeface="Wingdings" pitchFamily="2" charset="2"/>
              <a:buChar char="l"/>
            </a:pPr>
            <a:endParaRPr lang="en-US" altLang="ko-KR" sz="1200" dirty="0">
              <a:solidFill>
                <a:srgbClr val="4784A1"/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l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  <a:p>
            <a:pPr marL="171450" indent="-171450">
              <a:buFont typeface="Wingdings" pitchFamily="2" charset="2"/>
              <a:buChar char="l"/>
            </a:pPr>
            <a:endParaRPr lang="en-US" altLang="ko-KR" sz="1200" dirty="0">
              <a:solidFill>
                <a:schemeClr val="accent3"/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l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modern PowerPoint  Presentation that is beautifully designed. 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773933" y="2299234"/>
            <a:ext cx="465157" cy="739838"/>
            <a:chOff x="2221299" y="3723878"/>
            <a:chExt cx="641001" cy="1019521"/>
          </a:xfrm>
          <a:solidFill>
            <a:schemeClr val="accent3"/>
          </a:solidFill>
        </p:grpSpPr>
        <p:sp>
          <p:nvSpPr>
            <p:cNvPr id="19" name="Oval 4"/>
            <p:cNvSpPr/>
            <p:nvPr/>
          </p:nvSpPr>
          <p:spPr>
            <a:xfrm>
              <a:off x="2221299" y="3723878"/>
              <a:ext cx="641001" cy="1019521"/>
            </a:xfrm>
            <a:custGeom>
              <a:avLst/>
              <a:gdLst/>
              <a:ahLst/>
              <a:cxnLst/>
              <a:rect l="l" t="t" r="r" b="b"/>
              <a:pathLst>
                <a:path w="641001" h="1019521">
                  <a:moveTo>
                    <a:pt x="320623" y="67542"/>
                  </a:moveTo>
                  <a:cubicBezTo>
                    <a:pt x="181064" y="67542"/>
                    <a:pt x="67929" y="180689"/>
                    <a:pt x="67929" y="320264"/>
                  </a:cubicBezTo>
                  <a:cubicBezTo>
                    <a:pt x="67929" y="459839"/>
                    <a:pt x="181064" y="572986"/>
                    <a:pt x="320623" y="572986"/>
                  </a:cubicBezTo>
                  <a:cubicBezTo>
                    <a:pt x="460182" y="572986"/>
                    <a:pt x="573317" y="459839"/>
                    <a:pt x="573317" y="320264"/>
                  </a:cubicBezTo>
                  <a:cubicBezTo>
                    <a:pt x="573317" y="180689"/>
                    <a:pt x="460182" y="67542"/>
                    <a:pt x="320623" y="67542"/>
                  </a:cubicBezTo>
                  <a:close/>
                  <a:moveTo>
                    <a:pt x="321566" y="0"/>
                  </a:moveTo>
                  <a:cubicBezTo>
                    <a:pt x="405920" y="0"/>
                    <a:pt x="490273" y="32180"/>
                    <a:pt x="554632" y="96539"/>
                  </a:cubicBezTo>
                  <a:cubicBezTo>
                    <a:pt x="683351" y="225258"/>
                    <a:pt x="655387" y="411061"/>
                    <a:pt x="554632" y="562671"/>
                  </a:cubicBezTo>
                  <a:cubicBezTo>
                    <a:pt x="449051" y="721543"/>
                    <a:pt x="405845" y="814267"/>
                    <a:pt x="321567" y="1019521"/>
                  </a:cubicBezTo>
                  <a:cubicBezTo>
                    <a:pt x="221616" y="801727"/>
                    <a:pt x="200353" y="734083"/>
                    <a:pt x="88501" y="562670"/>
                  </a:cubicBezTo>
                  <a:cubicBezTo>
                    <a:pt x="-18275" y="408873"/>
                    <a:pt x="-40218" y="225258"/>
                    <a:pt x="88501" y="96539"/>
                  </a:cubicBezTo>
                  <a:cubicBezTo>
                    <a:pt x="152860" y="32180"/>
                    <a:pt x="237213" y="0"/>
                    <a:pt x="321566" y="0"/>
                  </a:cubicBezTo>
                  <a:close/>
                </a:path>
              </a:pathLst>
            </a:custGeom>
            <a:grpFill/>
            <a:ln w="63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" name="Rectangle 9"/>
            <p:cNvSpPr/>
            <p:nvPr/>
          </p:nvSpPr>
          <p:spPr>
            <a:xfrm>
              <a:off x="2394902" y="3884654"/>
              <a:ext cx="293793" cy="293316"/>
            </a:xfrm>
            <a:custGeom>
              <a:avLst/>
              <a:gdLst/>
              <a:ahLst/>
              <a:cxnLst/>
              <a:rect l="l" t="t" r="r" b="b"/>
              <a:pathLst>
                <a:path w="1008112" h="1006475">
                  <a:moveTo>
                    <a:pt x="543272" y="753885"/>
                  </a:moveTo>
                  <a:lnTo>
                    <a:pt x="543272" y="897901"/>
                  </a:lnTo>
                  <a:lnTo>
                    <a:pt x="687288" y="897901"/>
                  </a:lnTo>
                  <a:lnTo>
                    <a:pt x="687288" y="753885"/>
                  </a:lnTo>
                  <a:close/>
                  <a:moveTo>
                    <a:pt x="320824" y="753885"/>
                  </a:moveTo>
                  <a:lnTo>
                    <a:pt x="320824" y="897901"/>
                  </a:lnTo>
                  <a:lnTo>
                    <a:pt x="464840" y="897901"/>
                  </a:lnTo>
                  <a:lnTo>
                    <a:pt x="464840" y="753885"/>
                  </a:lnTo>
                  <a:close/>
                  <a:moveTo>
                    <a:pt x="543272" y="537861"/>
                  </a:moveTo>
                  <a:lnTo>
                    <a:pt x="543272" y="681877"/>
                  </a:lnTo>
                  <a:lnTo>
                    <a:pt x="687288" y="681877"/>
                  </a:lnTo>
                  <a:lnTo>
                    <a:pt x="687288" y="537861"/>
                  </a:lnTo>
                  <a:close/>
                  <a:moveTo>
                    <a:pt x="320824" y="537861"/>
                  </a:moveTo>
                  <a:lnTo>
                    <a:pt x="320824" y="681877"/>
                  </a:lnTo>
                  <a:lnTo>
                    <a:pt x="464840" y="681877"/>
                  </a:lnTo>
                  <a:lnTo>
                    <a:pt x="464840" y="537861"/>
                  </a:lnTo>
                  <a:close/>
                  <a:moveTo>
                    <a:pt x="505897" y="200625"/>
                  </a:moveTo>
                  <a:lnTo>
                    <a:pt x="831956" y="526683"/>
                  </a:lnTo>
                  <a:lnTo>
                    <a:pt x="831956" y="1006475"/>
                  </a:lnTo>
                  <a:lnTo>
                    <a:pt x="727618" y="1006475"/>
                  </a:lnTo>
                  <a:lnTo>
                    <a:pt x="629252" y="1006475"/>
                  </a:lnTo>
                  <a:lnTo>
                    <a:pt x="382541" y="1006475"/>
                  </a:lnTo>
                  <a:lnTo>
                    <a:pt x="281125" y="1006475"/>
                  </a:lnTo>
                  <a:lnTo>
                    <a:pt x="179838" y="1006475"/>
                  </a:lnTo>
                  <a:lnTo>
                    <a:pt x="179838" y="526683"/>
                  </a:lnTo>
                  <a:lnTo>
                    <a:pt x="179838" y="526683"/>
                  </a:lnTo>
                  <a:close/>
                  <a:moveTo>
                    <a:pt x="159263" y="38314"/>
                  </a:moveTo>
                  <a:lnTo>
                    <a:pt x="294184" y="38314"/>
                  </a:lnTo>
                  <a:lnTo>
                    <a:pt x="294184" y="169431"/>
                  </a:lnTo>
                  <a:lnTo>
                    <a:pt x="159263" y="304351"/>
                  </a:lnTo>
                  <a:close/>
                  <a:moveTo>
                    <a:pt x="505897" y="2217"/>
                  </a:moveTo>
                  <a:lnTo>
                    <a:pt x="1008112" y="526683"/>
                  </a:lnTo>
                  <a:lnTo>
                    <a:pt x="905756" y="526683"/>
                  </a:lnTo>
                  <a:lnTo>
                    <a:pt x="505897" y="109108"/>
                  </a:lnTo>
                  <a:close/>
                  <a:moveTo>
                    <a:pt x="505897" y="0"/>
                  </a:moveTo>
                  <a:lnTo>
                    <a:pt x="505897" y="106892"/>
                  </a:lnTo>
                  <a:lnTo>
                    <a:pt x="103107" y="524466"/>
                  </a:lnTo>
                  <a:lnTo>
                    <a:pt x="0" y="524466"/>
                  </a:lnTo>
                  <a:close/>
                </a:path>
              </a:pathLst>
            </a:custGeom>
            <a:grpFill/>
            <a:ln w="63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691680" y="3132232"/>
            <a:ext cx="465157" cy="739838"/>
            <a:chOff x="2221299" y="3723878"/>
            <a:chExt cx="641001" cy="1019521"/>
          </a:xfrm>
          <a:solidFill>
            <a:schemeClr val="accent1"/>
          </a:solidFill>
        </p:grpSpPr>
        <p:sp>
          <p:nvSpPr>
            <p:cNvPr id="23" name="Oval 4"/>
            <p:cNvSpPr/>
            <p:nvPr/>
          </p:nvSpPr>
          <p:spPr>
            <a:xfrm>
              <a:off x="2221299" y="3723878"/>
              <a:ext cx="641001" cy="1019521"/>
            </a:xfrm>
            <a:custGeom>
              <a:avLst/>
              <a:gdLst/>
              <a:ahLst/>
              <a:cxnLst/>
              <a:rect l="l" t="t" r="r" b="b"/>
              <a:pathLst>
                <a:path w="641001" h="1019521">
                  <a:moveTo>
                    <a:pt x="320623" y="67542"/>
                  </a:moveTo>
                  <a:cubicBezTo>
                    <a:pt x="181064" y="67542"/>
                    <a:pt x="67929" y="180689"/>
                    <a:pt x="67929" y="320264"/>
                  </a:cubicBezTo>
                  <a:cubicBezTo>
                    <a:pt x="67929" y="459839"/>
                    <a:pt x="181064" y="572986"/>
                    <a:pt x="320623" y="572986"/>
                  </a:cubicBezTo>
                  <a:cubicBezTo>
                    <a:pt x="460182" y="572986"/>
                    <a:pt x="573317" y="459839"/>
                    <a:pt x="573317" y="320264"/>
                  </a:cubicBezTo>
                  <a:cubicBezTo>
                    <a:pt x="573317" y="180689"/>
                    <a:pt x="460182" y="67542"/>
                    <a:pt x="320623" y="67542"/>
                  </a:cubicBezTo>
                  <a:close/>
                  <a:moveTo>
                    <a:pt x="321566" y="0"/>
                  </a:moveTo>
                  <a:cubicBezTo>
                    <a:pt x="405920" y="0"/>
                    <a:pt x="490273" y="32180"/>
                    <a:pt x="554632" y="96539"/>
                  </a:cubicBezTo>
                  <a:cubicBezTo>
                    <a:pt x="683351" y="225258"/>
                    <a:pt x="655387" y="411061"/>
                    <a:pt x="554632" y="562671"/>
                  </a:cubicBezTo>
                  <a:cubicBezTo>
                    <a:pt x="449051" y="721543"/>
                    <a:pt x="405845" y="814267"/>
                    <a:pt x="321567" y="1019521"/>
                  </a:cubicBezTo>
                  <a:cubicBezTo>
                    <a:pt x="221616" y="801727"/>
                    <a:pt x="200353" y="734083"/>
                    <a:pt x="88501" y="562670"/>
                  </a:cubicBezTo>
                  <a:cubicBezTo>
                    <a:pt x="-18275" y="408873"/>
                    <a:pt x="-40218" y="225258"/>
                    <a:pt x="88501" y="96539"/>
                  </a:cubicBezTo>
                  <a:cubicBezTo>
                    <a:pt x="152860" y="32180"/>
                    <a:pt x="237213" y="0"/>
                    <a:pt x="321566" y="0"/>
                  </a:cubicBezTo>
                  <a:close/>
                </a:path>
              </a:pathLst>
            </a:custGeom>
            <a:grpFill/>
            <a:ln w="63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" name="Rectangle 9"/>
            <p:cNvSpPr/>
            <p:nvPr/>
          </p:nvSpPr>
          <p:spPr>
            <a:xfrm>
              <a:off x="2394902" y="3884654"/>
              <a:ext cx="293793" cy="293316"/>
            </a:xfrm>
            <a:custGeom>
              <a:avLst/>
              <a:gdLst/>
              <a:ahLst/>
              <a:cxnLst/>
              <a:rect l="l" t="t" r="r" b="b"/>
              <a:pathLst>
                <a:path w="1008112" h="1006475">
                  <a:moveTo>
                    <a:pt x="543272" y="753885"/>
                  </a:moveTo>
                  <a:lnTo>
                    <a:pt x="543272" y="897901"/>
                  </a:lnTo>
                  <a:lnTo>
                    <a:pt x="687288" y="897901"/>
                  </a:lnTo>
                  <a:lnTo>
                    <a:pt x="687288" y="753885"/>
                  </a:lnTo>
                  <a:close/>
                  <a:moveTo>
                    <a:pt x="320824" y="753885"/>
                  </a:moveTo>
                  <a:lnTo>
                    <a:pt x="320824" y="897901"/>
                  </a:lnTo>
                  <a:lnTo>
                    <a:pt x="464840" y="897901"/>
                  </a:lnTo>
                  <a:lnTo>
                    <a:pt x="464840" y="753885"/>
                  </a:lnTo>
                  <a:close/>
                  <a:moveTo>
                    <a:pt x="543272" y="537861"/>
                  </a:moveTo>
                  <a:lnTo>
                    <a:pt x="543272" y="681877"/>
                  </a:lnTo>
                  <a:lnTo>
                    <a:pt x="687288" y="681877"/>
                  </a:lnTo>
                  <a:lnTo>
                    <a:pt x="687288" y="537861"/>
                  </a:lnTo>
                  <a:close/>
                  <a:moveTo>
                    <a:pt x="320824" y="537861"/>
                  </a:moveTo>
                  <a:lnTo>
                    <a:pt x="320824" y="681877"/>
                  </a:lnTo>
                  <a:lnTo>
                    <a:pt x="464840" y="681877"/>
                  </a:lnTo>
                  <a:lnTo>
                    <a:pt x="464840" y="537861"/>
                  </a:lnTo>
                  <a:close/>
                  <a:moveTo>
                    <a:pt x="505897" y="200625"/>
                  </a:moveTo>
                  <a:lnTo>
                    <a:pt x="831956" y="526683"/>
                  </a:lnTo>
                  <a:lnTo>
                    <a:pt x="831956" y="1006475"/>
                  </a:lnTo>
                  <a:lnTo>
                    <a:pt x="727618" y="1006475"/>
                  </a:lnTo>
                  <a:lnTo>
                    <a:pt x="629252" y="1006475"/>
                  </a:lnTo>
                  <a:lnTo>
                    <a:pt x="382541" y="1006475"/>
                  </a:lnTo>
                  <a:lnTo>
                    <a:pt x="281125" y="1006475"/>
                  </a:lnTo>
                  <a:lnTo>
                    <a:pt x="179838" y="1006475"/>
                  </a:lnTo>
                  <a:lnTo>
                    <a:pt x="179838" y="526683"/>
                  </a:lnTo>
                  <a:lnTo>
                    <a:pt x="179838" y="526683"/>
                  </a:lnTo>
                  <a:close/>
                  <a:moveTo>
                    <a:pt x="159263" y="38314"/>
                  </a:moveTo>
                  <a:lnTo>
                    <a:pt x="294184" y="38314"/>
                  </a:lnTo>
                  <a:lnTo>
                    <a:pt x="294184" y="169431"/>
                  </a:lnTo>
                  <a:lnTo>
                    <a:pt x="159263" y="304351"/>
                  </a:lnTo>
                  <a:close/>
                  <a:moveTo>
                    <a:pt x="505897" y="2217"/>
                  </a:moveTo>
                  <a:lnTo>
                    <a:pt x="1008112" y="526683"/>
                  </a:lnTo>
                  <a:lnTo>
                    <a:pt x="905756" y="526683"/>
                  </a:lnTo>
                  <a:lnTo>
                    <a:pt x="505897" y="109108"/>
                  </a:lnTo>
                  <a:close/>
                  <a:moveTo>
                    <a:pt x="505897" y="0"/>
                  </a:moveTo>
                  <a:lnTo>
                    <a:pt x="505897" y="106892"/>
                  </a:lnTo>
                  <a:lnTo>
                    <a:pt x="103107" y="524466"/>
                  </a:lnTo>
                  <a:lnTo>
                    <a:pt x="0" y="524466"/>
                  </a:lnTo>
                  <a:close/>
                </a:path>
              </a:pathLst>
            </a:custGeom>
            <a:grpFill/>
            <a:ln w="63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843221" y="1178439"/>
            <a:ext cx="465157" cy="739838"/>
            <a:chOff x="2221299" y="3723878"/>
            <a:chExt cx="641001" cy="1019521"/>
          </a:xfrm>
          <a:solidFill>
            <a:schemeClr val="accent2"/>
          </a:solidFill>
        </p:grpSpPr>
        <p:sp>
          <p:nvSpPr>
            <p:cNvPr id="26" name="Oval 4"/>
            <p:cNvSpPr/>
            <p:nvPr/>
          </p:nvSpPr>
          <p:spPr>
            <a:xfrm>
              <a:off x="2221299" y="3723878"/>
              <a:ext cx="641001" cy="1019521"/>
            </a:xfrm>
            <a:custGeom>
              <a:avLst/>
              <a:gdLst/>
              <a:ahLst/>
              <a:cxnLst/>
              <a:rect l="l" t="t" r="r" b="b"/>
              <a:pathLst>
                <a:path w="641001" h="1019521">
                  <a:moveTo>
                    <a:pt x="320623" y="67542"/>
                  </a:moveTo>
                  <a:cubicBezTo>
                    <a:pt x="181064" y="67542"/>
                    <a:pt x="67929" y="180689"/>
                    <a:pt x="67929" y="320264"/>
                  </a:cubicBezTo>
                  <a:cubicBezTo>
                    <a:pt x="67929" y="459839"/>
                    <a:pt x="181064" y="572986"/>
                    <a:pt x="320623" y="572986"/>
                  </a:cubicBezTo>
                  <a:cubicBezTo>
                    <a:pt x="460182" y="572986"/>
                    <a:pt x="573317" y="459839"/>
                    <a:pt x="573317" y="320264"/>
                  </a:cubicBezTo>
                  <a:cubicBezTo>
                    <a:pt x="573317" y="180689"/>
                    <a:pt x="460182" y="67542"/>
                    <a:pt x="320623" y="67542"/>
                  </a:cubicBezTo>
                  <a:close/>
                  <a:moveTo>
                    <a:pt x="321566" y="0"/>
                  </a:moveTo>
                  <a:cubicBezTo>
                    <a:pt x="405920" y="0"/>
                    <a:pt x="490273" y="32180"/>
                    <a:pt x="554632" y="96539"/>
                  </a:cubicBezTo>
                  <a:cubicBezTo>
                    <a:pt x="683351" y="225258"/>
                    <a:pt x="655387" y="411061"/>
                    <a:pt x="554632" y="562671"/>
                  </a:cubicBezTo>
                  <a:cubicBezTo>
                    <a:pt x="449051" y="721543"/>
                    <a:pt x="405845" y="814267"/>
                    <a:pt x="321567" y="1019521"/>
                  </a:cubicBezTo>
                  <a:cubicBezTo>
                    <a:pt x="221616" y="801727"/>
                    <a:pt x="200353" y="734083"/>
                    <a:pt x="88501" y="562670"/>
                  </a:cubicBezTo>
                  <a:cubicBezTo>
                    <a:pt x="-18275" y="408873"/>
                    <a:pt x="-40218" y="225258"/>
                    <a:pt x="88501" y="96539"/>
                  </a:cubicBezTo>
                  <a:cubicBezTo>
                    <a:pt x="152860" y="32180"/>
                    <a:pt x="237213" y="0"/>
                    <a:pt x="321566" y="0"/>
                  </a:cubicBezTo>
                  <a:close/>
                </a:path>
              </a:pathLst>
            </a:custGeom>
            <a:grpFill/>
            <a:ln w="63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" name="Rectangle 9"/>
            <p:cNvSpPr/>
            <p:nvPr/>
          </p:nvSpPr>
          <p:spPr>
            <a:xfrm>
              <a:off x="2394902" y="3884654"/>
              <a:ext cx="293793" cy="293316"/>
            </a:xfrm>
            <a:custGeom>
              <a:avLst/>
              <a:gdLst/>
              <a:ahLst/>
              <a:cxnLst/>
              <a:rect l="l" t="t" r="r" b="b"/>
              <a:pathLst>
                <a:path w="1008112" h="1006475">
                  <a:moveTo>
                    <a:pt x="543272" y="753885"/>
                  </a:moveTo>
                  <a:lnTo>
                    <a:pt x="543272" y="897901"/>
                  </a:lnTo>
                  <a:lnTo>
                    <a:pt x="687288" y="897901"/>
                  </a:lnTo>
                  <a:lnTo>
                    <a:pt x="687288" y="753885"/>
                  </a:lnTo>
                  <a:close/>
                  <a:moveTo>
                    <a:pt x="320824" y="753885"/>
                  </a:moveTo>
                  <a:lnTo>
                    <a:pt x="320824" y="897901"/>
                  </a:lnTo>
                  <a:lnTo>
                    <a:pt x="464840" y="897901"/>
                  </a:lnTo>
                  <a:lnTo>
                    <a:pt x="464840" y="753885"/>
                  </a:lnTo>
                  <a:close/>
                  <a:moveTo>
                    <a:pt x="543272" y="537861"/>
                  </a:moveTo>
                  <a:lnTo>
                    <a:pt x="543272" y="681877"/>
                  </a:lnTo>
                  <a:lnTo>
                    <a:pt x="687288" y="681877"/>
                  </a:lnTo>
                  <a:lnTo>
                    <a:pt x="687288" y="537861"/>
                  </a:lnTo>
                  <a:close/>
                  <a:moveTo>
                    <a:pt x="320824" y="537861"/>
                  </a:moveTo>
                  <a:lnTo>
                    <a:pt x="320824" y="681877"/>
                  </a:lnTo>
                  <a:lnTo>
                    <a:pt x="464840" y="681877"/>
                  </a:lnTo>
                  <a:lnTo>
                    <a:pt x="464840" y="537861"/>
                  </a:lnTo>
                  <a:close/>
                  <a:moveTo>
                    <a:pt x="505897" y="200625"/>
                  </a:moveTo>
                  <a:lnTo>
                    <a:pt x="831956" y="526683"/>
                  </a:lnTo>
                  <a:lnTo>
                    <a:pt x="831956" y="1006475"/>
                  </a:lnTo>
                  <a:lnTo>
                    <a:pt x="727618" y="1006475"/>
                  </a:lnTo>
                  <a:lnTo>
                    <a:pt x="629252" y="1006475"/>
                  </a:lnTo>
                  <a:lnTo>
                    <a:pt x="382541" y="1006475"/>
                  </a:lnTo>
                  <a:lnTo>
                    <a:pt x="281125" y="1006475"/>
                  </a:lnTo>
                  <a:lnTo>
                    <a:pt x="179838" y="1006475"/>
                  </a:lnTo>
                  <a:lnTo>
                    <a:pt x="179838" y="526683"/>
                  </a:lnTo>
                  <a:lnTo>
                    <a:pt x="179838" y="526683"/>
                  </a:lnTo>
                  <a:close/>
                  <a:moveTo>
                    <a:pt x="159263" y="38314"/>
                  </a:moveTo>
                  <a:lnTo>
                    <a:pt x="294184" y="38314"/>
                  </a:lnTo>
                  <a:lnTo>
                    <a:pt x="294184" y="169431"/>
                  </a:lnTo>
                  <a:lnTo>
                    <a:pt x="159263" y="304351"/>
                  </a:lnTo>
                  <a:close/>
                  <a:moveTo>
                    <a:pt x="505897" y="2217"/>
                  </a:moveTo>
                  <a:lnTo>
                    <a:pt x="1008112" y="526683"/>
                  </a:lnTo>
                  <a:lnTo>
                    <a:pt x="905756" y="526683"/>
                  </a:lnTo>
                  <a:lnTo>
                    <a:pt x="505897" y="109108"/>
                  </a:lnTo>
                  <a:close/>
                  <a:moveTo>
                    <a:pt x="505897" y="0"/>
                  </a:moveTo>
                  <a:lnTo>
                    <a:pt x="505897" y="106892"/>
                  </a:lnTo>
                  <a:lnTo>
                    <a:pt x="103107" y="524466"/>
                  </a:lnTo>
                  <a:lnTo>
                    <a:pt x="0" y="524466"/>
                  </a:lnTo>
                  <a:close/>
                </a:path>
              </a:pathLst>
            </a:custGeom>
            <a:grpFill/>
            <a:ln w="63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574468" y="3355328"/>
            <a:ext cx="465157" cy="739838"/>
            <a:chOff x="2221299" y="3723878"/>
            <a:chExt cx="641001" cy="1019521"/>
          </a:xfrm>
          <a:solidFill>
            <a:schemeClr val="accent4"/>
          </a:solidFill>
        </p:grpSpPr>
        <p:sp>
          <p:nvSpPr>
            <p:cNvPr id="29" name="Oval 4"/>
            <p:cNvSpPr/>
            <p:nvPr/>
          </p:nvSpPr>
          <p:spPr>
            <a:xfrm>
              <a:off x="2221299" y="3723878"/>
              <a:ext cx="641001" cy="1019521"/>
            </a:xfrm>
            <a:custGeom>
              <a:avLst/>
              <a:gdLst/>
              <a:ahLst/>
              <a:cxnLst/>
              <a:rect l="l" t="t" r="r" b="b"/>
              <a:pathLst>
                <a:path w="641001" h="1019521">
                  <a:moveTo>
                    <a:pt x="320623" y="67542"/>
                  </a:moveTo>
                  <a:cubicBezTo>
                    <a:pt x="181064" y="67542"/>
                    <a:pt x="67929" y="180689"/>
                    <a:pt x="67929" y="320264"/>
                  </a:cubicBezTo>
                  <a:cubicBezTo>
                    <a:pt x="67929" y="459839"/>
                    <a:pt x="181064" y="572986"/>
                    <a:pt x="320623" y="572986"/>
                  </a:cubicBezTo>
                  <a:cubicBezTo>
                    <a:pt x="460182" y="572986"/>
                    <a:pt x="573317" y="459839"/>
                    <a:pt x="573317" y="320264"/>
                  </a:cubicBezTo>
                  <a:cubicBezTo>
                    <a:pt x="573317" y="180689"/>
                    <a:pt x="460182" y="67542"/>
                    <a:pt x="320623" y="67542"/>
                  </a:cubicBezTo>
                  <a:close/>
                  <a:moveTo>
                    <a:pt x="321566" y="0"/>
                  </a:moveTo>
                  <a:cubicBezTo>
                    <a:pt x="405920" y="0"/>
                    <a:pt x="490273" y="32180"/>
                    <a:pt x="554632" y="96539"/>
                  </a:cubicBezTo>
                  <a:cubicBezTo>
                    <a:pt x="683351" y="225258"/>
                    <a:pt x="655387" y="411061"/>
                    <a:pt x="554632" y="562671"/>
                  </a:cubicBezTo>
                  <a:cubicBezTo>
                    <a:pt x="449051" y="721543"/>
                    <a:pt x="405845" y="814267"/>
                    <a:pt x="321567" y="1019521"/>
                  </a:cubicBezTo>
                  <a:cubicBezTo>
                    <a:pt x="221616" y="801727"/>
                    <a:pt x="200353" y="734083"/>
                    <a:pt x="88501" y="562670"/>
                  </a:cubicBezTo>
                  <a:cubicBezTo>
                    <a:pt x="-18275" y="408873"/>
                    <a:pt x="-40218" y="225258"/>
                    <a:pt x="88501" y="96539"/>
                  </a:cubicBezTo>
                  <a:cubicBezTo>
                    <a:pt x="152860" y="32180"/>
                    <a:pt x="237213" y="0"/>
                    <a:pt x="321566" y="0"/>
                  </a:cubicBezTo>
                  <a:close/>
                </a:path>
              </a:pathLst>
            </a:custGeom>
            <a:grpFill/>
            <a:ln w="63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" name="Rectangle 9"/>
            <p:cNvSpPr/>
            <p:nvPr/>
          </p:nvSpPr>
          <p:spPr>
            <a:xfrm>
              <a:off x="2394902" y="3884654"/>
              <a:ext cx="293793" cy="293316"/>
            </a:xfrm>
            <a:custGeom>
              <a:avLst/>
              <a:gdLst/>
              <a:ahLst/>
              <a:cxnLst/>
              <a:rect l="l" t="t" r="r" b="b"/>
              <a:pathLst>
                <a:path w="1008112" h="1006475">
                  <a:moveTo>
                    <a:pt x="543272" y="753885"/>
                  </a:moveTo>
                  <a:lnTo>
                    <a:pt x="543272" y="897901"/>
                  </a:lnTo>
                  <a:lnTo>
                    <a:pt x="687288" y="897901"/>
                  </a:lnTo>
                  <a:lnTo>
                    <a:pt x="687288" y="753885"/>
                  </a:lnTo>
                  <a:close/>
                  <a:moveTo>
                    <a:pt x="320824" y="753885"/>
                  </a:moveTo>
                  <a:lnTo>
                    <a:pt x="320824" y="897901"/>
                  </a:lnTo>
                  <a:lnTo>
                    <a:pt x="464840" y="897901"/>
                  </a:lnTo>
                  <a:lnTo>
                    <a:pt x="464840" y="753885"/>
                  </a:lnTo>
                  <a:close/>
                  <a:moveTo>
                    <a:pt x="543272" y="537861"/>
                  </a:moveTo>
                  <a:lnTo>
                    <a:pt x="543272" y="681877"/>
                  </a:lnTo>
                  <a:lnTo>
                    <a:pt x="687288" y="681877"/>
                  </a:lnTo>
                  <a:lnTo>
                    <a:pt x="687288" y="537861"/>
                  </a:lnTo>
                  <a:close/>
                  <a:moveTo>
                    <a:pt x="320824" y="537861"/>
                  </a:moveTo>
                  <a:lnTo>
                    <a:pt x="320824" y="681877"/>
                  </a:lnTo>
                  <a:lnTo>
                    <a:pt x="464840" y="681877"/>
                  </a:lnTo>
                  <a:lnTo>
                    <a:pt x="464840" y="537861"/>
                  </a:lnTo>
                  <a:close/>
                  <a:moveTo>
                    <a:pt x="505897" y="200625"/>
                  </a:moveTo>
                  <a:lnTo>
                    <a:pt x="831956" y="526683"/>
                  </a:lnTo>
                  <a:lnTo>
                    <a:pt x="831956" y="1006475"/>
                  </a:lnTo>
                  <a:lnTo>
                    <a:pt x="727618" y="1006475"/>
                  </a:lnTo>
                  <a:lnTo>
                    <a:pt x="629252" y="1006475"/>
                  </a:lnTo>
                  <a:lnTo>
                    <a:pt x="382541" y="1006475"/>
                  </a:lnTo>
                  <a:lnTo>
                    <a:pt x="281125" y="1006475"/>
                  </a:lnTo>
                  <a:lnTo>
                    <a:pt x="179838" y="1006475"/>
                  </a:lnTo>
                  <a:lnTo>
                    <a:pt x="179838" y="526683"/>
                  </a:lnTo>
                  <a:lnTo>
                    <a:pt x="179838" y="526683"/>
                  </a:lnTo>
                  <a:close/>
                  <a:moveTo>
                    <a:pt x="159263" y="38314"/>
                  </a:moveTo>
                  <a:lnTo>
                    <a:pt x="294184" y="38314"/>
                  </a:lnTo>
                  <a:lnTo>
                    <a:pt x="294184" y="169431"/>
                  </a:lnTo>
                  <a:lnTo>
                    <a:pt x="159263" y="304351"/>
                  </a:lnTo>
                  <a:close/>
                  <a:moveTo>
                    <a:pt x="505897" y="2217"/>
                  </a:moveTo>
                  <a:lnTo>
                    <a:pt x="1008112" y="526683"/>
                  </a:lnTo>
                  <a:lnTo>
                    <a:pt x="905756" y="526683"/>
                  </a:lnTo>
                  <a:lnTo>
                    <a:pt x="505897" y="109108"/>
                  </a:lnTo>
                  <a:close/>
                  <a:moveTo>
                    <a:pt x="505897" y="0"/>
                  </a:moveTo>
                  <a:lnTo>
                    <a:pt x="505897" y="106892"/>
                  </a:lnTo>
                  <a:lnTo>
                    <a:pt x="103107" y="524466"/>
                  </a:lnTo>
                  <a:lnTo>
                    <a:pt x="0" y="524466"/>
                  </a:lnTo>
                  <a:close/>
                </a:path>
              </a:pathLst>
            </a:custGeom>
            <a:grpFill/>
            <a:ln w="63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8750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Columns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/>
        </p:nvSpPr>
        <p:spPr>
          <a:xfrm>
            <a:off x="2483768" y="1491630"/>
            <a:ext cx="5976664" cy="43204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051720" y="1419622"/>
            <a:ext cx="576064" cy="57606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6826" y="1995686"/>
            <a:ext cx="56995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Easy to change colors, photos and Text.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accent2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You can simply impress your audience and add a unique zing and appeal to your Presentations. Get a modern PowerPoint  Presentation that is beautifully. Easy to change colors, photos and Text.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16827" y="1553765"/>
            <a:ext cx="5699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6326" y="1476821"/>
            <a:ext cx="55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412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961254" y="1491630"/>
            <a:ext cx="2448272" cy="43204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83768" y="1491630"/>
            <a:ext cx="2448272" cy="43204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Columns Style 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9" name="Oval 8"/>
          <p:cNvSpPr/>
          <p:nvPr/>
        </p:nvSpPr>
        <p:spPr>
          <a:xfrm>
            <a:off x="2051720" y="1419622"/>
            <a:ext cx="576064" cy="57606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508104" y="1419622"/>
            <a:ext cx="576064" cy="57606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16826" y="1995686"/>
            <a:ext cx="22524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accent2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16827" y="1553765"/>
            <a:ext cx="2252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84168" y="1553765"/>
            <a:ext cx="2295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84168" y="1995686"/>
            <a:ext cx="22524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accent3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66326" y="1476821"/>
            <a:ext cx="55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08104" y="1476821"/>
            <a:ext cx="55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1100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2"/>
                </a:solidFill>
              </a:rPr>
              <a:t>Thank you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accent2"/>
                </a:solidFill>
              </a:rPr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061CA31-7CB2-4115-BC6B-731F41337B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Shapes</a:t>
            </a:r>
          </a:p>
        </p:txBody>
      </p:sp>
      <p:sp>
        <p:nvSpPr>
          <p:cNvPr id="5" name="Freeform 1">
            <a:extLst>
              <a:ext uri="{FF2B5EF4-FFF2-40B4-BE49-F238E27FC236}">
                <a16:creationId xmlns:a16="http://schemas.microsoft.com/office/drawing/2014/main" id="{892D4B7F-011C-484C-BDD1-E5151B53ED06}"/>
              </a:ext>
            </a:extLst>
          </p:cNvPr>
          <p:cNvSpPr/>
          <p:nvPr/>
        </p:nvSpPr>
        <p:spPr>
          <a:xfrm>
            <a:off x="1043608" y="1275606"/>
            <a:ext cx="1623446" cy="3640822"/>
          </a:xfrm>
          <a:custGeom>
            <a:avLst/>
            <a:gdLst>
              <a:gd name="connsiteX0" fmla="*/ 624840 w 1417320"/>
              <a:gd name="connsiteY0" fmla="*/ 800100 h 3855720"/>
              <a:gd name="connsiteX1" fmla="*/ 624840 w 1417320"/>
              <a:gd name="connsiteY1" fmla="*/ 617220 h 3855720"/>
              <a:gd name="connsiteX2" fmla="*/ 800100 w 1417320"/>
              <a:gd name="connsiteY2" fmla="*/ 617220 h 3855720"/>
              <a:gd name="connsiteX3" fmla="*/ 800100 w 1417320"/>
              <a:gd name="connsiteY3" fmla="*/ 876300 h 3855720"/>
              <a:gd name="connsiteX4" fmla="*/ 449580 w 1417320"/>
              <a:gd name="connsiteY4" fmla="*/ 876300 h 3855720"/>
              <a:gd name="connsiteX5" fmla="*/ 449580 w 1417320"/>
              <a:gd name="connsiteY5" fmla="*/ 571500 h 3855720"/>
              <a:gd name="connsiteX6" fmla="*/ 266700 w 1417320"/>
              <a:gd name="connsiteY6" fmla="*/ 571500 h 3855720"/>
              <a:gd name="connsiteX7" fmla="*/ 723900 w 1417320"/>
              <a:gd name="connsiteY7" fmla="*/ 114300 h 3855720"/>
              <a:gd name="connsiteX8" fmla="*/ 1165860 w 1417320"/>
              <a:gd name="connsiteY8" fmla="*/ 556260 h 3855720"/>
              <a:gd name="connsiteX9" fmla="*/ 1013460 w 1417320"/>
              <a:gd name="connsiteY9" fmla="*/ 556260 h 3855720"/>
              <a:gd name="connsiteX10" fmla="*/ 1013460 w 1417320"/>
              <a:gd name="connsiteY10" fmla="*/ 960120 h 3855720"/>
              <a:gd name="connsiteX11" fmla="*/ 0 w 1417320"/>
              <a:gd name="connsiteY11" fmla="*/ 960120 h 3855720"/>
              <a:gd name="connsiteX12" fmla="*/ 0 w 1417320"/>
              <a:gd name="connsiteY12" fmla="*/ 0 h 3855720"/>
              <a:gd name="connsiteX13" fmla="*/ 1417320 w 1417320"/>
              <a:gd name="connsiteY13" fmla="*/ 0 h 3855720"/>
              <a:gd name="connsiteX14" fmla="*/ 1417320 w 1417320"/>
              <a:gd name="connsiteY14" fmla="*/ 1074420 h 3855720"/>
              <a:gd name="connsiteX15" fmla="*/ 746760 w 1417320"/>
              <a:gd name="connsiteY15" fmla="*/ 1074420 h 3855720"/>
              <a:gd name="connsiteX16" fmla="*/ 746760 w 1417320"/>
              <a:gd name="connsiteY16" fmla="*/ 3855720 h 3855720"/>
              <a:gd name="connsiteX17" fmla="*/ 777240 w 1417320"/>
              <a:gd name="connsiteY17" fmla="*/ 3855720 h 3855720"/>
              <a:gd name="connsiteX18" fmla="*/ 777240 w 1417320"/>
              <a:gd name="connsiteY18" fmla="*/ 3855720 h 3855720"/>
              <a:gd name="connsiteX0" fmla="*/ 624840 w 1417320"/>
              <a:gd name="connsiteY0" fmla="*/ 800100 h 3855720"/>
              <a:gd name="connsiteX1" fmla="*/ 624840 w 1417320"/>
              <a:gd name="connsiteY1" fmla="*/ 617220 h 3855720"/>
              <a:gd name="connsiteX2" fmla="*/ 800100 w 1417320"/>
              <a:gd name="connsiteY2" fmla="*/ 617220 h 3855720"/>
              <a:gd name="connsiteX3" fmla="*/ 800100 w 1417320"/>
              <a:gd name="connsiteY3" fmla="*/ 876300 h 3855720"/>
              <a:gd name="connsiteX4" fmla="*/ 449580 w 1417320"/>
              <a:gd name="connsiteY4" fmla="*/ 876300 h 3855720"/>
              <a:gd name="connsiteX5" fmla="*/ 449580 w 1417320"/>
              <a:gd name="connsiteY5" fmla="*/ 571500 h 3855720"/>
              <a:gd name="connsiteX6" fmla="*/ 266700 w 1417320"/>
              <a:gd name="connsiteY6" fmla="*/ 571500 h 3855720"/>
              <a:gd name="connsiteX7" fmla="*/ 723900 w 1417320"/>
              <a:gd name="connsiteY7" fmla="*/ 114300 h 3855720"/>
              <a:gd name="connsiteX8" fmla="*/ 1165860 w 1417320"/>
              <a:gd name="connsiteY8" fmla="*/ 556260 h 3855720"/>
              <a:gd name="connsiteX9" fmla="*/ 1013460 w 1417320"/>
              <a:gd name="connsiteY9" fmla="*/ 556260 h 3855720"/>
              <a:gd name="connsiteX10" fmla="*/ 1013460 w 1417320"/>
              <a:gd name="connsiteY10" fmla="*/ 960120 h 3855720"/>
              <a:gd name="connsiteX11" fmla="*/ 0 w 1417320"/>
              <a:gd name="connsiteY11" fmla="*/ 960120 h 3855720"/>
              <a:gd name="connsiteX12" fmla="*/ 0 w 1417320"/>
              <a:gd name="connsiteY12" fmla="*/ 0 h 3855720"/>
              <a:gd name="connsiteX13" fmla="*/ 1417320 w 1417320"/>
              <a:gd name="connsiteY13" fmla="*/ 0 h 3855720"/>
              <a:gd name="connsiteX14" fmla="*/ 1417320 w 1417320"/>
              <a:gd name="connsiteY14" fmla="*/ 1074420 h 3855720"/>
              <a:gd name="connsiteX15" fmla="*/ 746760 w 1417320"/>
              <a:gd name="connsiteY15" fmla="*/ 1074420 h 3855720"/>
              <a:gd name="connsiteX16" fmla="*/ 746760 w 1417320"/>
              <a:gd name="connsiteY16" fmla="*/ 3855720 h 3855720"/>
              <a:gd name="connsiteX17" fmla="*/ 777240 w 1417320"/>
              <a:gd name="connsiteY17" fmla="*/ 3855720 h 3855720"/>
              <a:gd name="connsiteX18" fmla="*/ 777240 w 1417320"/>
              <a:gd name="connsiteY18" fmla="*/ 3855720 h 3855720"/>
              <a:gd name="connsiteX0" fmla="*/ 624840 w 1417320"/>
              <a:gd name="connsiteY0" fmla="*/ 800100 h 3855720"/>
              <a:gd name="connsiteX1" fmla="*/ 624840 w 1417320"/>
              <a:gd name="connsiteY1" fmla="*/ 617220 h 3855720"/>
              <a:gd name="connsiteX2" fmla="*/ 800100 w 1417320"/>
              <a:gd name="connsiteY2" fmla="*/ 617220 h 3855720"/>
              <a:gd name="connsiteX3" fmla="*/ 800100 w 1417320"/>
              <a:gd name="connsiteY3" fmla="*/ 876300 h 3855720"/>
              <a:gd name="connsiteX4" fmla="*/ 449580 w 1417320"/>
              <a:gd name="connsiteY4" fmla="*/ 876300 h 3855720"/>
              <a:gd name="connsiteX5" fmla="*/ 449580 w 1417320"/>
              <a:gd name="connsiteY5" fmla="*/ 571500 h 3855720"/>
              <a:gd name="connsiteX6" fmla="*/ 266700 w 1417320"/>
              <a:gd name="connsiteY6" fmla="*/ 571500 h 3855720"/>
              <a:gd name="connsiteX7" fmla="*/ 723900 w 1417320"/>
              <a:gd name="connsiteY7" fmla="*/ 114300 h 3855720"/>
              <a:gd name="connsiteX8" fmla="*/ 1165860 w 1417320"/>
              <a:gd name="connsiteY8" fmla="*/ 556260 h 3855720"/>
              <a:gd name="connsiteX9" fmla="*/ 1013460 w 1417320"/>
              <a:gd name="connsiteY9" fmla="*/ 556260 h 3855720"/>
              <a:gd name="connsiteX10" fmla="*/ 1013460 w 1417320"/>
              <a:gd name="connsiteY10" fmla="*/ 960120 h 3855720"/>
              <a:gd name="connsiteX11" fmla="*/ 0 w 1417320"/>
              <a:gd name="connsiteY11" fmla="*/ 960120 h 3855720"/>
              <a:gd name="connsiteX12" fmla="*/ 0 w 1417320"/>
              <a:gd name="connsiteY12" fmla="*/ 0 h 3855720"/>
              <a:gd name="connsiteX13" fmla="*/ 1417320 w 1417320"/>
              <a:gd name="connsiteY13" fmla="*/ 0 h 3855720"/>
              <a:gd name="connsiteX14" fmla="*/ 1417320 w 1417320"/>
              <a:gd name="connsiteY14" fmla="*/ 1074420 h 3855720"/>
              <a:gd name="connsiteX15" fmla="*/ 746760 w 1417320"/>
              <a:gd name="connsiteY15" fmla="*/ 1074420 h 3855720"/>
              <a:gd name="connsiteX16" fmla="*/ 746760 w 1417320"/>
              <a:gd name="connsiteY16" fmla="*/ 3855720 h 3855720"/>
              <a:gd name="connsiteX17" fmla="*/ 777240 w 1417320"/>
              <a:gd name="connsiteY17" fmla="*/ 3855720 h 3855720"/>
              <a:gd name="connsiteX18" fmla="*/ 777240 w 1417320"/>
              <a:gd name="connsiteY18" fmla="*/ 3855720 h 3855720"/>
              <a:gd name="connsiteX0" fmla="*/ 624840 w 1417320"/>
              <a:gd name="connsiteY0" fmla="*/ 800100 h 3855720"/>
              <a:gd name="connsiteX1" fmla="*/ 624840 w 1417320"/>
              <a:gd name="connsiteY1" fmla="*/ 617220 h 3855720"/>
              <a:gd name="connsiteX2" fmla="*/ 800100 w 1417320"/>
              <a:gd name="connsiteY2" fmla="*/ 617220 h 3855720"/>
              <a:gd name="connsiteX3" fmla="*/ 800100 w 1417320"/>
              <a:gd name="connsiteY3" fmla="*/ 876300 h 3855720"/>
              <a:gd name="connsiteX4" fmla="*/ 449580 w 1417320"/>
              <a:gd name="connsiteY4" fmla="*/ 876300 h 3855720"/>
              <a:gd name="connsiteX5" fmla="*/ 449580 w 1417320"/>
              <a:gd name="connsiteY5" fmla="*/ 571500 h 3855720"/>
              <a:gd name="connsiteX6" fmla="*/ 266700 w 1417320"/>
              <a:gd name="connsiteY6" fmla="*/ 571500 h 3855720"/>
              <a:gd name="connsiteX7" fmla="*/ 723900 w 1417320"/>
              <a:gd name="connsiteY7" fmla="*/ 114300 h 3855720"/>
              <a:gd name="connsiteX8" fmla="*/ 1165860 w 1417320"/>
              <a:gd name="connsiteY8" fmla="*/ 556260 h 3855720"/>
              <a:gd name="connsiteX9" fmla="*/ 1013460 w 1417320"/>
              <a:gd name="connsiteY9" fmla="*/ 556260 h 3855720"/>
              <a:gd name="connsiteX10" fmla="*/ 1013460 w 1417320"/>
              <a:gd name="connsiteY10" fmla="*/ 960120 h 3855720"/>
              <a:gd name="connsiteX11" fmla="*/ 0 w 1417320"/>
              <a:gd name="connsiteY11" fmla="*/ 960120 h 3855720"/>
              <a:gd name="connsiteX12" fmla="*/ 0 w 1417320"/>
              <a:gd name="connsiteY12" fmla="*/ 0 h 3855720"/>
              <a:gd name="connsiteX13" fmla="*/ 1417320 w 1417320"/>
              <a:gd name="connsiteY13" fmla="*/ 0 h 3855720"/>
              <a:gd name="connsiteX14" fmla="*/ 1417320 w 1417320"/>
              <a:gd name="connsiteY14" fmla="*/ 1074420 h 3855720"/>
              <a:gd name="connsiteX15" fmla="*/ 746760 w 1417320"/>
              <a:gd name="connsiteY15" fmla="*/ 1074420 h 3855720"/>
              <a:gd name="connsiteX16" fmla="*/ 746760 w 1417320"/>
              <a:gd name="connsiteY16" fmla="*/ 3855720 h 3855720"/>
              <a:gd name="connsiteX17" fmla="*/ 777240 w 1417320"/>
              <a:gd name="connsiteY17" fmla="*/ 3855720 h 3855720"/>
              <a:gd name="connsiteX18" fmla="*/ 777240 w 1417320"/>
              <a:gd name="connsiteY18" fmla="*/ 3855720 h 3855720"/>
              <a:gd name="connsiteX0" fmla="*/ 624840 w 1417320"/>
              <a:gd name="connsiteY0" fmla="*/ 800100 h 3855720"/>
              <a:gd name="connsiteX1" fmla="*/ 624840 w 1417320"/>
              <a:gd name="connsiteY1" fmla="*/ 617220 h 3855720"/>
              <a:gd name="connsiteX2" fmla="*/ 800100 w 1417320"/>
              <a:gd name="connsiteY2" fmla="*/ 617220 h 3855720"/>
              <a:gd name="connsiteX3" fmla="*/ 800100 w 1417320"/>
              <a:gd name="connsiteY3" fmla="*/ 876300 h 3855720"/>
              <a:gd name="connsiteX4" fmla="*/ 449580 w 1417320"/>
              <a:gd name="connsiteY4" fmla="*/ 876300 h 3855720"/>
              <a:gd name="connsiteX5" fmla="*/ 449580 w 1417320"/>
              <a:gd name="connsiteY5" fmla="*/ 571500 h 3855720"/>
              <a:gd name="connsiteX6" fmla="*/ 266700 w 1417320"/>
              <a:gd name="connsiteY6" fmla="*/ 571500 h 3855720"/>
              <a:gd name="connsiteX7" fmla="*/ 723900 w 1417320"/>
              <a:gd name="connsiteY7" fmla="*/ 114300 h 3855720"/>
              <a:gd name="connsiteX8" fmla="*/ 1165860 w 1417320"/>
              <a:gd name="connsiteY8" fmla="*/ 556260 h 3855720"/>
              <a:gd name="connsiteX9" fmla="*/ 1013460 w 1417320"/>
              <a:gd name="connsiteY9" fmla="*/ 556260 h 3855720"/>
              <a:gd name="connsiteX10" fmla="*/ 1013460 w 1417320"/>
              <a:gd name="connsiteY10" fmla="*/ 960120 h 3855720"/>
              <a:gd name="connsiteX11" fmla="*/ 0 w 1417320"/>
              <a:gd name="connsiteY11" fmla="*/ 960120 h 3855720"/>
              <a:gd name="connsiteX12" fmla="*/ 0 w 1417320"/>
              <a:gd name="connsiteY12" fmla="*/ 0 h 3855720"/>
              <a:gd name="connsiteX13" fmla="*/ 1417320 w 1417320"/>
              <a:gd name="connsiteY13" fmla="*/ 0 h 3855720"/>
              <a:gd name="connsiteX14" fmla="*/ 1417320 w 1417320"/>
              <a:gd name="connsiteY14" fmla="*/ 1074420 h 3855720"/>
              <a:gd name="connsiteX15" fmla="*/ 746760 w 1417320"/>
              <a:gd name="connsiteY15" fmla="*/ 1074420 h 3855720"/>
              <a:gd name="connsiteX16" fmla="*/ 746760 w 1417320"/>
              <a:gd name="connsiteY16" fmla="*/ 3855720 h 3855720"/>
              <a:gd name="connsiteX17" fmla="*/ 777240 w 1417320"/>
              <a:gd name="connsiteY17" fmla="*/ 3855720 h 3855720"/>
              <a:gd name="connsiteX18" fmla="*/ 777240 w 1417320"/>
              <a:gd name="connsiteY18" fmla="*/ 3855720 h 3855720"/>
              <a:gd name="connsiteX0" fmla="*/ 624840 w 1417320"/>
              <a:gd name="connsiteY0" fmla="*/ 800100 h 3855720"/>
              <a:gd name="connsiteX1" fmla="*/ 624840 w 1417320"/>
              <a:gd name="connsiteY1" fmla="*/ 617220 h 3855720"/>
              <a:gd name="connsiteX2" fmla="*/ 800100 w 1417320"/>
              <a:gd name="connsiteY2" fmla="*/ 617220 h 3855720"/>
              <a:gd name="connsiteX3" fmla="*/ 800100 w 1417320"/>
              <a:gd name="connsiteY3" fmla="*/ 876300 h 3855720"/>
              <a:gd name="connsiteX4" fmla="*/ 449580 w 1417320"/>
              <a:gd name="connsiteY4" fmla="*/ 876300 h 3855720"/>
              <a:gd name="connsiteX5" fmla="*/ 449580 w 1417320"/>
              <a:gd name="connsiteY5" fmla="*/ 571500 h 3855720"/>
              <a:gd name="connsiteX6" fmla="*/ 266700 w 1417320"/>
              <a:gd name="connsiteY6" fmla="*/ 571500 h 3855720"/>
              <a:gd name="connsiteX7" fmla="*/ 723900 w 1417320"/>
              <a:gd name="connsiteY7" fmla="*/ 114300 h 3855720"/>
              <a:gd name="connsiteX8" fmla="*/ 1165860 w 1417320"/>
              <a:gd name="connsiteY8" fmla="*/ 556260 h 3855720"/>
              <a:gd name="connsiteX9" fmla="*/ 1013460 w 1417320"/>
              <a:gd name="connsiteY9" fmla="*/ 556260 h 3855720"/>
              <a:gd name="connsiteX10" fmla="*/ 1013460 w 1417320"/>
              <a:gd name="connsiteY10" fmla="*/ 960120 h 3855720"/>
              <a:gd name="connsiteX11" fmla="*/ 0 w 1417320"/>
              <a:gd name="connsiteY11" fmla="*/ 960120 h 3855720"/>
              <a:gd name="connsiteX12" fmla="*/ 0 w 1417320"/>
              <a:gd name="connsiteY12" fmla="*/ 0 h 3855720"/>
              <a:gd name="connsiteX13" fmla="*/ 1417320 w 1417320"/>
              <a:gd name="connsiteY13" fmla="*/ 0 h 3855720"/>
              <a:gd name="connsiteX14" fmla="*/ 1417320 w 1417320"/>
              <a:gd name="connsiteY14" fmla="*/ 1074420 h 3855720"/>
              <a:gd name="connsiteX15" fmla="*/ 746760 w 1417320"/>
              <a:gd name="connsiteY15" fmla="*/ 1074420 h 3855720"/>
              <a:gd name="connsiteX16" fmla="*/ 746760 w 1417320"/>
              <a:gd name="connsiteY16" fmla="*/ 3855720 h 3855720"/>
              <a:gd name="connsiteX17" fmla="*/ 777240 w 1417320"/>
              <a:gd name="connsiteY17" fmla="*/ 3855720 h 3855720"/>
              <a:gd name="connsiteX0" fmla="*/ 624840 w 1417320"/>
              <a:gd name="connsiteY0" fmla="*/ 800100 h 3912161"/>
              <a:gd name="connsiteX1" fmla="*/ 624840 w 1417320"/>
              <a:gd name="connsiteY1" fmla="*/ 617220 h 3912161"/>
              <a:gd name="connsiteX2" fmla="*/ 800100 w 1417320"/>
              <a:gd name="connsiteY2" fmla="*/ 617220 h 3912161"/>
              <a:gd name="connsiteX3" fmla="*/ 800100 w 1417320"/>
              <a:gd name="connsiteY3" fmla="*/ 876300 h 3912161"/>
              <a:gd name="connsiteX4" fmla="*/ 449580 w 1417320"/>
              <a:gd name="connsiteY4" fmla="*/ 876300 h 3912161"/>
              <a:gd name="connsiteX5" fmla="*/ 449580 w 1417320"/>
              <a:gd name="connsiteY5" fmla="*/ 571500 h 3912161"/>
              <a:gd name="connsiteX6" fmla="*/ 266700 w 1417320"/>
              <a:gd name="connsiteY6" fmla="*/ 571500 h 3912161"/>
              <a:gd name="connsiteX7" fmla="*/ 723900 w 1417320"/>
              <a:gd name="connsiteY7" fmla="*/ 114300 h 3912161"/>
              <a:gd name="connsiteX8" fmla="*/ 1165860 w 1417320"/>
              <a:gd name="connsiteY8" fmla="*/ 556260 h 3912161"/>
              <a:gd name="connsiteX9" fmla="*/ 1013460 w 1417320"/>
              <a:gd name="connsiteY9" fmla="*/ 556260 h 3912161"/>
              <a:gd name="connsiteX10" fmla="*/ 1013460 w 1417320"/>
              <a:gd name="connsiteY10" fmla="*/ 960120 h 3912161"/>
              <a:gd name="connsiteX11" fmla="*/ 0 w 1417320"/>
              <a:gd name="connsiteY11" fmla="*/ 960120 h 3912161"/>
              <a:gd name="connsiteX12" fmla="*/ 0 w 1417320"/>
              <a:gd name="connsiteY12" fmla="*/ 0 h 3912161"/>
              <a:gd name="connsiteX13" fmla="*/ 1417320 w 1417320"/>
              <a:gd name="connsiteY13" fmla="*/ 0 h 3912161"/>
              <a:gd name="connsiteX14" fmla="*/ 1417320 w 1417320"/>
              <a:gd name="connsiteY14" fmla="*/ 1074420 h 3912161"/>
              <a:gd name="connsiteX15" fmla="*/ 746760 w 1417320"/>
              <a:gd name="connsiteY15" fmla="*/ 1074420 h 3912161"/>
              <a:gd name="connsiteX16" fmla="*/ 746760 w 1417320"/>
              <a:gd name="connsiteY16" fmla="*/ 3855720 h 3912161"/>
              <a:gd name="connsiteX17" fmla="*/ 1132014 w 1417320"/>
              <a:gd name="connsiteY17" fmla="*/ 3912161 h 3912161"/>
              <a:gd name="connsiteX0" fmla="*/ 624840 w 1417320"/>
              <a:gd name="connsiteY0" fmla="*/ 800100 h 3855720"/>
              <a:gd name="connsiteX1" fmla="*/ 624840 w 1417320"/>
              <a:gd name="connsiteY1" fmla="*/ 617220 h 3855720"/>
              <a:gd name="connsiteX2" fmla="*/ 800100 w 1417320"/>
              <a:gd name="connsiteY2" fmla="*/ 617220 h 3855720"/>
              <a:gd name="connsiteX3" fmla="*/ 800100 w 1417320"/>
              <a:gd name="connsiteY3" fmla="*/ 876300 h 3855720"/>
              <a:gd name="connsiteX4" fmla="*/ 449580 w 1417320"/>
              <a:gd name="connsiteY4" fmla="*/ 876300 h 3855720"/>
              <a:gd name="connsiteX5" fmla="*/ 449580 w 1417320"/>
              <a:gd name="connsiteY5" fmla="*/ 571500 h 3855720"/>
              <a:gd name="connsiteX6" fmla="*/ 266700 w 1417320"/>
              <a:gd name="connsiteY6" fmla="*/ 571500 h 3855720"/>
              <a:gd name="connsiteX7" fmla="*/ 723900 w 1417320"/>
              <a:gd name="connsiteY7" fmla="*/ 114300 h 3855720"/>
              <a:gd name="connsiteX8" fmla="*/ 1165860 w 1417320"/>
              <a:gd name="connsiteY8" fmla="*/ 556260 h 3855720"/>
              <a:gd name="connsiteX9" fmla="*/ 1013460 w 1417320"/>
              <a:gd name="connsiteY9" fmla="*/ 556260 h 3855720"/>
              <a:gd name="connsiteX10" fmla="*/ 1013460 w 1417320"/>
              <a:gd name="connsiteY10" fmla="*/ 960120 h 3855720"/>
              <a:gd name="connsiteX11" fmla="*/ 0 w 1417320"/>
              <a:gd name="connsiteY11" fmla="*/ 960120 h 3855720"/>
              <a:gd name="connsiteX12" fmla="*/ 0 w 1417320"/>
              <a:gd name="connsiteY12" fmla="*/ 0 h 3855720"/>
              <a:gd name="connsiteX13" fmla="*/ 1417320 w 1417320"/>
              <a:gd name="connsiteY13" fmla="*/ 0 h 3855720"/>
              <a:gd name="connsiteX14" fmla="*/ 1417320 w 1417320"/>
              <a:gd name="connsiteY14" fmla="*/ 1074420 h 3855720"/>
              <a:gd name="connsiteX15" fmla="*/ 746760 w 1417320"/>
              <a:gd name="connsiteY15" fmla="*/ 1074420 h 3855720"/>
              <a:gd name="connsiteX16" fmla="*/ 746760 w 1417320"/>
              <a:gd name="connsiteY16" fmla="*/ 3855720 h 3855720"/>
              <a:gd name="connsiteX0" fmla="*/ 624840 w 2109415"/>
              <a:gd name="connsiteY0" fmla="*/ 800100 h 3855720"/>
              <a:gd name="connsiteX1" fmla="*/ 624840 w 2109415"/>
              <a:gd name="connsiteY1" fmla="*/ 617220 h 3855720"/>
              <a:gd name="connsiteX2" fmla="*/ 800100 w 2109415"/>
              <a:gd name="connsiteY2" fmla="*/ 617220 h 3855720"/>
              <a:gd name="connsiteX3" fmla="*/ 800100 w 2109415"/>
              <a:gd name="connsiteY3" fmla="*/ 876300 h 3855720"/>
              <a:gd name="connsiteX4" fmla="*/ 449580 w 2109415"/>
              <a:gd name="connsiteY4" fmla="*/ 876300 h 3855720"/>
              <a:gd name="connsiteX5" fmla="*/ 449580 w 2109415"/>
              <a:gd name="connsiteY5" fmla="*/ 571500 h 3855720"/>
              <a:gd name="connsiteX6" fmla="*/ 266700 w 2109415"/>
              <a:gd name="connsiteY6" fmla="*/ 571500 h 3855720"/>
              <a:gd name="connsiteX7" fmla="*/ 723900 w 2109415"/>
              <a:gd name="connsiteY7" fmla="*/ 114300 h 3855720"/>
              <a:gd name="connsiteX8" fmla="*/ 1165860 w 2109415"/>
              <a:gd name="connsiteY8" fmla="*/ 556260 h 3855720"/>
              <a:gd name="connsiteX9" fmla="*/ 1013460 w 2109415"/>
              <a:gd name="connsiteY9" fmla="*/ 556260 h 3855720"/>
              <a:gd name="connsiteX10" fmla="*/ 1013460 w 2109415"/>
              <a:gd name="connsiteY10" fmla="*/ 960120 h 3855720"/>
              <a:gd name="connsiteX11" fmla="*/ 0 w 2109415"/>
              <a:gd name="connsiteY11" fmla="*/ 960120 h 3855720"/>
              <a:gd name="connsiteX12" fmla="*/ 0 w 2109415"/>
              <a:gd name="connsiteY12" fmla="*/ 0 h 3855720"/>
              <a:gd name="connsiteX13" fmla="*/ 1417320 w 2109415"/>
              <a:gd name="connsiteY13" fmla="*/ 0 h 3855720"/>
              <a:gd name="connsiteX14" fmla="*/ 1417320 w 2109415"/>
              <a:gd name="connsiteY14" fmla="*/ 1074420 h 3855720"/>
              <a:gd name="connsiteX15" fmla="*/ 2109415 w 2109415"/>
              <a:gd name="connsiteY15" fmla="*/ 1074420 h 3855720"/>
              <a:gd name="connsiteX16" fmla="*/ 746760 w 2109415"/>
              <a:gd name="connsiteY16" fmla="*/ 3855720 h 3855720"/>
              <a:gd name="connsiteX0" fmla="*/ 624840 w 2125540"/>
              <a:gd name="connsiteY0" fmla="*/ 800100 h 4766844"/>
              <a:gd name="connsiteX1" fmla="*/ 624840 w 2125540"/>
              <a:gd name="connsiteY1" fmla="*/ 617220 h 4766844"/>
              <a:gd name="connsiteX2" fmla="*/ 800100 w 2125540"/>
              <a:gd name="connsiteY2" fmla="*/ 617220 h 4766844"/>
              <a:gd name="connsiteX3" fmla="*/ 800100 w 2125540"/>
              <a:gd name="connsiteY3" fmla="*/ 876300 h 4766844"/>
              <a:gd name="connsiteX4" fmla="*/ 449580 w 2125540"/>
              <a:gd name="connsiteY4" fmla="*/ 876300 h 4766844"/>
              <a:gd name="connsiteX5" fmla="*/ 449580 w 2125540"/>
              <a:gd name="connsiteY5" fmla="*/ 571500 h 4766844"/>
              <a:gd name="connsiteX6" fmla="*/ 266700 w 2125540"/>
              <a:gd name="connsiteY6" fmla="*/ 571500 h 4766844"/>
              <a:gd name="connsiteX7" fmla="*/ 723900 w 2125540"/>
              <a:gd name="connsiteY7" fmla="*/ 114300 h 4766844"/>
              <a:gd name="connsiteX8" fmla="*/ 1165860 w 2125540"/>
              <a:gd name="connsiteY8" fmla="*/ 556260 h 4766844"/>
              <a:gd name="connsiteX9" fmla="*/ 1013460 w 2125540"/>
              <a:gd name="connsiteY9" fmla="*/ 556260 h 4766844"/>
              <a:gd name="connsiteX10" fmla="*/ 1013460 w 2125540"/>
              <a:gd name="connsiteY10" fmla="*/ 960120 h 4766844"/>
              <a:gd name="connsiteX11" fmla="*/ 0 w 2125540"/>
              <a:gd name="connsiteY11" fmla="*/ 960120 h 4766844"/>
              <a:gd name="connsiteX12" fmla="*/ 0 w 2125540"/>
              <a:gd name="connsiteY12" fmla="*/ 0 h 4766844"/>
              <a:gd name="connsiteX13" fmla="*/ 1417320 w 2125540"/>
              <a:gd name="connsiteY13" fmla="*/ 0 h 4766844"/>
              <a:gd name="connsiteX14" fmla="*/ 1417320 w 2125540"/>
              <a:gd name="connsiteY14" fmla="*/ 1074420 h 4766844"/>
              <a:gd name="connsiteX15" fmla="*/ 2109415 w 2125540"/>
              <a:gd name="connsiteY15" fmla="*/ 1074420 h 4766844"/>
              <a:gd name="connsiteX16" fmla="*/ 2125540 w 2125540"/>
              <a:gd name="connsiteY16" fmla="*/ 4766844 h 4766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25540" h="4766844">
                <a:moveTo>
                  <a:pt x="624840" y="800100"/>
                </a:moveTo>
                <a:lnTo>
                  <a:pt x="624840" y="617220"/>
                </a:lnTo>
                <a:lnTo>
                  <a:pt x="800100" y="617220"/>
                </a:lnTo>
                <a:lnTo>
                  <a:pt x="800100" y="876300"/>
                </a:lnTo>
                <a:lnTo>
                  <a:pt x="449580" y="876300"/>
                </a:lnTo>
                <a:lnTo>
                  <a:pt x="449580" y="571500"/>
                </a:lnTo>
                <a:lnTo>
                  <a:pt x="266700" y="571500"/>
                </a:lnTo>
                <a:lnTo>
                  <a:pt x="723900" y="114300"/>
                </a:lnTo>
                <a:lnTo>
                  <a:pt x="1165860" y="556260"/>
                </a:lnTo>
                <a:lnTo>
                  <a:pt x="1013460" y="556260"/>
                </a:lnTo>
                <a:lnTo>
                  <a:pt x="1013460" y="960120"/>
                </a:lnTo>
                <a:lnTo>
                  <a:pt x="0" y="960120"/>
                </a:lnTo>
                <a:lnTo>
                  <a:pt x="0" y="0"/>
                </a:lnTo>
                <a:lnTo>
                  <a:pt x="1417320" y="0"/>
                </a:lnTo>
                <a:lnTo>
                  <a:pt x="1417320" y="1074420"/>
                </a:lnTo>
                <a:lnTo>
                  <a:pt x="2109415" y="1074420"/>
                </a:lnTo>
                <a:lnTo>
                  <a:pt x="2125540" y="4766844"/>
                </a:lnTo>
              </a:path>
            </a:pathLst>
          </a:custGeom>
          <a:ln w="38100">
            <a:solidFill>
              <a:schemeClr val="tx1"/>
            </a:solidFill>
          </a:ln>
          <a:effectLst>
            <a:outerShdw blurRad="25400" dist="127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606083F2-5D5E-4DFE-93F9-D31DD23B4FD5}"/>
              </a:ext>
            </a:extLst>
          </p:cNvPr>
          <p:cNvSpPr/>
          <p:nvPr/>
        </p:nvSpPr>
        <p:spPr>
          <a:xfrm>
            <a:off x="3167844" y="2355852"/>
            <a:ext cx="2520280" cy="2531708"/>
          </a:xfrm>
          <a:custGeom>
            <a:avLst/>
            <a:gdLst/>
            <a:ahLst/>
            <a:cxnLst/>
            <a:rect l="l" t="t" r="r" b="b"/>
            <a:pathLst>
              <a:path w="2075151" h="2084561">
                <a:moveTo>
                  <a:pt x="687322" y="720390"/>
                </a:moveTo>
                <a:lnTo>
                  <a:pt x="792251" y="1226101"/>
                </a:lnTo>
                <a:lnTo>
                  <a:pt x="654923" y="1226101"/>
                </a:lnTo>
                <a:lnTo>
                  <a:pt x="519418" y="720390"/>
                </a:lnTo>
                <a:close/>
                <a:moveTo>
                  <a:pt x="1088790" y="720390"/>
                </a:moveTo>
                <a:lnTo>
                  <a:pt x="1088790" y="1226101"/>
                </a:lnTo>
                <a:lnTo>
                  <a:pt x="981085" y="1226101"/>
                </a:lnTo>
                <a:lnTo>
                  <a:pt x="876156" y="720390"/>
                </a:lnTo>
                <a:close/>
                <a:moveTo>
                  <a:pt x="1470928" y="720390"/>
                </a:moveTo>
                <a:lnTo>
                  <a:pt x="1399467" y="1226101"/>
                </a:lnTo>
                <a:lnTo>
                  <a:pt x="1273686" y="1226101"/>
                </a:lnTo>
                <a:lnTo>
                  <a:pt x="1273686" y="720390"/>
                </a:lnTo>
                <a:close/>
                <a:moveTo>
                  <a:pt x="1858098" y="720390"/>
                </a:moveTo>
                <a:lnTo>
                  <a:pt x="1704623" y="1226101"/>
                </a:lnTo>
                <a:lnTo>
                  <a:pt x="1586200" y="1226101"/>
                </a:lnTo>
                <a:lnTo>
                  <a:pt x="1657660" y="720390"/>
                </a:lnTo>
                <a:close/>
                <a:moveTo>
                  <a:pt x="326390" y="0"/>
                </a:moveTo>
                <a:lnTo>
                  <a:pt x="289467" y="9893"/>
                </a:lnTo>
                <a:lnTo>
                  <a:pt x="0" y="9893"/>
                </a:lnTo>
                <a:lnTo>
                  <a:pt x="0" y="194789"/>
                </a:lnTo>
                <a:lnTo>
                  <a:pt x="187165" y="194789"/>
                </a:lnTo>
                <a:lnTo>
                  <a:pt x="603775" y="1749601"/>
                </a:lnTo>
                <a:cubicBezTo>
                  <a:pt x="548018" y="1778252"/>
                  <a:pt x="511419" y="1836815"/>
                  <a:pt x="511419" y="1903926"/>
                </a:cubicBezTo>
                <a:cubicBezTo>
                  <a:pt x="511419" y="2003688"/>
                  <a:pt x="592292" y="2084561"/>
                  <a:pt x="692054" y="2084561"/>
                </a:cubicBezTo>
                <a:cubicBezTo>
                  <a:pt x="791816" y="2084561"/>
                  <a:pt x="872689" y="2003688"/>
                  <a:pt x="872689" y="1903926"/>
                </a:cubicBezTo>
                <a:cubicBezTo>
                  <a:pt x="872689" y="1844787"/>
                  <a:pt x="844269" y="1792285"/>
                  <a:pt x="798470" y="1761829"/>
                </a:cubicBezTo>
                <a:lnTo>
                  <a:pt x="797088" y="1756669"/>
                </a:lnTo>
                <a:lnTo>
                  <a:pt x="1597741" y="1756669"/>
                </a:lnTo>
                <a:cubicBezTo>
                  <a:pt x="1547621" y="1786323"/>
                  <a:pt x="1515869" y="1841417"/>
                  <a:pt x="1515869" y="1903926"/>
                </a:cubicBezTo>
                <a:cubicBezTo>
                  <a:pt x="1515869" y="2003688"/>
                  <a:pt x="1596742" y="2084561"/>
                  <a:pt x="1696504" y="2084561"/>
                </a:cubicBezTo>
                <a:cubicBezTo>
                  <a:pt x="1796266" y="2084561"/>
                  <a:pt x="1877139" y="2003688"/>
                  <a:pt x="1877139" y="1903926"/>
                </a:cubicBezTo>
                <a:cubicBezTo>
                  <a:pt x="1877139" y="1839781"/>
                  <a:pt x="1843704" y="1783446"/>
                  <a:pt x="1791551" y="1754164"/>
                </a:cubicBezTo>
                <a:lnTo>
                  <a:pt x="1791551" y="1571773"/>
                </a:lnTo>
                <a:lnTo>
                  <a:pt x="747545" y="1571773"/>
                </a:lnTo>
                <a:lnTo>
                  <a:pt x="704465" y="1410997"/>
                </a:lnTo>
                <a:lnTo>
                  <a:pt x="1746053" y="1410997"/>
                </a:lnTo>
                <a:lnTo>
                  <a:pt x="1746942" y="1411267"/>
                </a:lnTo>
                <a:cubicBezTo>
                  <a:pt x="1794837" y="1425803"/>
                  <a:pt x="1845447" y="1398759"/>
                  <a:pt x="1859982" y="1350864"/>
                </a:cubicBezTo>
                <a:lnTo>
                  <a:pt x="2071222" y="654816"/>
                </a:lnTo>
                <a:cubicBezTo>
                  <a:pt x="2085757" y="606922"/>
                  <a:pt x="2058714" y="556312"/>
                  <a:pt x="2010819" y="541777"/>
                </a:cubicBezTo>
                <a:lnTo>
                  <a:pt x="2007334" y="540719"/>
                </a:lnTo>
                <a:cubicBezTo>
                  <a:pt x="1997276" y="537666"/>
                  <a:pt x="1987098" y="536448"/>
                  <a:pt x="1977200" y="537834"/>
                </a:cubicBezTo>
                <a:lnTo>
                  <a:pt x="1977200" y="535494"/>
                </a:lnTo>
                <a:lnTo>
                  <a:pt x="469875" y="5354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B09FFF7D-CE0D-41E7-997D-889E9E200A58}"/>
              </a:ext>
            </a:extLst>
          </p:cNvPr>
          <p:cNvGrpSpPr/>
          <p:nvPr/>
        </p:nvGrpSpPr>
        <p:grpSpPr>
          <a:xfrm>
            <a:off x="3167844" y="826563"/>
            <a:ext cx="3716371" cy="1152128"/>
            <a:chOff x="3635896" y="771550"/>
            <a:chExt cx="5342283" cy="1656184"/>
          </a:xfrm>
        </p:grpSpPr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771A319E-26F8-4032-A980-E4F71E7CEE55}"/>
                </a:ext>
              </a:extLst>
            </p:cNvPr>
            <p:cNvSpPr/>
            <p:nvPr/>
          </p:nvSpPr>
          <p:spPr>
            <a:xfrm>
              <a:off x="3635896" y="771550"/>
              <a:ext cx="5342283" cy="1656184"/>
            </a:xfrm>
            <a:custGeom>
              <a:avLst/>
              <a:gdLst/>
              <a:ahLst/>
              <a:cxnLst/>
              <a:rect l="l" t="t" r="r" b="b"/>
              <a:pathLst>
                <a:path w="5342283" h="1656184">
                  <a:moveTo>
                    <a:pt x="792088" y="0"/>
                  </a:moveTo>
                  <a:cubicBezTo>
                    <a:pt x="1155204" y="0"/>
                    <a:pt x="1461252" y="244340"/>
                    <a:pt x="1554027" y="577786"/>
                  </a:cubicBezTo>
                  <a:cubicBezTo>
                    <a:pt x="1563892" y="568600"/>
                    <a:pt x="1577200" y="563488"/>
                    <a:pt x="1591702" y="563488"/>
                  </a:cubicBezTo>
                  <a:lnTo>
                    <a:pt x="1734447" y="563488"/>
                  </a:lnTo>
                  <a:cubicBezTo>
                    <a:pt x="1761400" y="563488"/>
                    <a:pt x="1784229" y="581144"/>
                    <a:pt x="1791186" y="605780"/>
                  </a:cubicBezTo>
                  <a:lnTo>
                    <a:pt x="1890663" y="605780"/>
                  </a:lnTo>
                  <a:cubicBezTo>
                    <a:pt x="1899828" y="580981"/>
                    <a:pt x="1923763" y="563488"/>
                    <a:pt x="1951783" y="563488"/>
                  </a:cubicBezTo>
                  <a:cubicBezTo>
                    <a:pt x="1979803" y="563488"/>
                    <a:pt x="2003738" y="580981"/>
                    <a:pt x="2012903" y="605780"/>
                  </a:cubicBezTo>
                  <a:lnTo>
                    <a:pt x="5256891" y="605780"/>
                  </a:lnTo>
                  <a:cubicBezTo>
                    <a:pt x="5304052" y="605780"/>
                    <a:pt x="5342283" y="644011"/>
                    <a:pt x="5342283" y="691172"/>
                  </a:cubicBezTo>
                  <a:lnTo>
                    <a:pt x="5342283" y="893004"/>
                  </a:lnTo>
                  <a:cubicBezTo>
                    <a:pt x="5342283" y="940165"/>
                    <a:pt x="5304052" y="978396"/>
                    <a:pt x="5256891" y="978396"/>
                  </a:cubicBezTo>
                  <a:lnTo>
                    <a:pt x="5054252" y="978396"/>
                  </a:lnTo>
                  <a:lnTo>
                    <a:pt x="5054252" y="1656184"/>
                  </a:lnTo>
                  <a:lnTo>
                    <a:pt x="4550196" y="1656184"/>
                  </a:lnTo>
                  <a:lnTo>
                    <a:pt x="4550196" y="978396"/>
                  </a:lnTo>
                  <a:lnTo>
                    <a:pt x="4444863" y="978396"/>
                  </a:lnTo>
                  <a:lnTo>
                    <a:pt x="4444863" y="1656184"/>
                  </a:lnTo>
                  <a:lnTo>
                    <a:pt x="3940807" y="1656184"/>
                  </a:lnTo>
                  <a:lnTo>
                    <a:pt x="3940807" y="978396"/>
                  </a:lnTo>
                  <a:lnTo>
                    <a:pt x="3809715" y="978396"/>
                  </a:lnTo>
                  <a:lnTo>
                    <a:pt x="3809715" y="1647477"/>
                  </a:lnTo>
                  <a:lnTo>
                    <a:pt x="3305659" y="1647477"/>
                  </a:lnTo>
                  <a:lnTo>
                    <a:pt x="3305659" y="978396"/>
                  </a:lnTo>
                  <a:lnTo>
                    <a:pt x="2012903" y="978396"/>
                  </a:lnTo>
                  <a:cubicBezTo>
                    <a:pt x="2003738" y="1003196"/>
                    <a:pt x="1979803" y="1020689"/>
                    <a:pt x="1951782" y="1020689"/>
                  </a:cubicBezTo>
                  <a:lnTo>
                    <a:pt x="1951783" y="1020688"/>
                  </a:lnTo>
                  <a:cubicBezTo>
                    <a:pt x="1923763" y="1020688"/>
                    <a:pt x="1899828" y="1003196"/>
                    <a:pt x="1890663" y="978396"/>
                  </a:cubicBezTo>
                  <a:lnTo>
                    <a:pt x="1791186" y="978396"/>
                  </a:lnTo>
                  <a:cubicBezTo>
                    <a:pt x="1784229" y="1003032"/>
                    <a:pt x="1761400" y="1020688"/>
                    <a:pt x="1734447" y="1020688"/>
                  </a:cubicBezTo>
                  <a:lnTo>
                    <a:pt x="1591702" y="1020688"/>
                  </a:lnTo>
                  <a:cubicBezTo>
                    <a:pt x="1577200" y="1020688"/>
                    <a:pt x="1563892" y="1015577"/>
                    <a:pt x="1554027" y="1006390"/>
                  </a:cubicBezTo>
                  <a:cubicBezTo>
                    <a:pt x="1461252" y="1339836"/>
                    <a:pt x="1155204" y="1584176"/>
                    <a:pt x="792088" y="1584176"/>
                  </a:cubicBezTo>
                  <a:cubicBezTo>
                    <a:pt x="354630" y="1584176"/>
                    <a:pt x="0" y="1229546"/>
                    <a:pt x="0" y="792088"/>
                  </a:cubicBezTo>
                  <a:cubicBezTo>
                    <a:pt x="0" y="354630"/>
                    <a:pt x="354630" y="0"/>
                    <a:pt x="79208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8100000" scaled="1"/>
              <a:tileRect/>
            </a:gradFill>
            <a:ln w="63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B321A250-B35C-4ED3-9F2B-E483C64DB635}"/>
                </a:ext>
              </a:extLst>
            </p:cNvPr>
            <p:cNvSpPr/>
            <p:nvPr/>
          </p:nvSpPr>
          <p:spPr>
            <a:xfrm>
              <a:off x="3910649" y="1047143"/>
              <a:ext cx="1034670" cy="1032990"/>
            </a:xfrm>
            <a:custGeom>
              <a:avLst/>
              <a:gdLst/>
              <a:ahLst/>
              <a:cxnLst/>
              <a:rect l="l" t="t" r="r" b="b"/>
              <a:pathLst>
                <a:path w="3228210" h="3222968">
                  <a:moveTo>
                    <a:pt x="1619999" y="642446"/>
                  </a:moveTo>
                  <a:lnTo>
                    <a:pt x="2664115" y="1686562"/>
                  </a:lnTo>
                  <a:lnTo>
                    <a:pt x="2664116" y="1686562"/>
                  </a:lnTo>
                  <a:lnTo>
                    <a:pt x="2664116" y="3222968"/>
                  </a:lnTo>
                  <a:lnTo>
                    <a:pt x="2015013" y="3222968"/>
                  </a:lnTo>
                  <a:lnTo>
                    <a:pt x="2015013" y="2511495"/>
                  </a:lnTo>
                  <a:cubicBezTo>
                    <a:pt x="2015013" y="2399422"/>
                    <a:pt x="1924159" y="2308568"/>
                    <a:pt x="1812086" y="2308568"/>
                  </a:cubicBezTo>
                  <a:lnTo>
                    <a:pt x="1427912" y="2308568"/>
                  </a:lnTo>
                  <a:cubicBezTo>
                    <a:pt x="1315839" y="2308568"/>
                    <a:pt x="1224985" y="2399422"/>
                    <a:pt x="1224985" y="2511495"/>
                  </a:cubicBezTo>
                  <a:lnTo>
                    <a:pt x="1224985" y="3222968"/>
                  </a:lnTo>
                  <a:lnTo>
                    <a:pt x="575882" y="3222968"/>
                  </a:lnTo>
                  <a:lnTo>
                    <a:pt x="575882" y="1686562"/>
                  </a:lnTo>
                  <a:lnTo>
                    <a:pt x="575884" y="1686562"/>
                  </a:lnTo>
                  <a:close/>
                  <a:moveTo>
                    <a:pt x="509997" y="122689"/>
                  </a:moveTo>
                  <a:lnTo>
                    <a:pt x="942045" y="122689"/>
                  </a:lnTo>
                  <a:lnTo>
                    <a:pt x="942045" y="542556"/>
                  </a:lnTo>
                  <a:lnTo>
                    <a:pt x="509997" y="974604"/>
                  </a:lnTo>
                  <a:close/>
                  <a:moveTo>
                    <a:pt x="1620001" y="7099"/>
                  </a:moveTo>
                  <a:lnTo>
                    <a:pt x="3228210" y="1686560"/>
                  </a:lnTo>
                  <a:lnTo>
                    <a:pt x="2900441" y="1686560"/>
                  </a:lnTo>
                  <a:lnTo>
                    <a:pt x="1620001" y="349390"/>
                  </a:lnTo>
                  <a:close/>
                  <a:moveTo>
                    <a:pt x="1619999" y="0"/>
                  </a:moveTo>
                  <a:lnTo>
                    <a:pt x="1619999" y="342291"/>
                  </a:lnTo>
                  <a:lnTo>
                    <a:pt x="330172" y="1679462"/>
                  </a:lnTo>
                  <a:lnTo>
                    <a:pt x="0" y="1679462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Trapezoid 22">
              <a:extLst>
                <a:ext uri="{FF2B5EF4-FFF2-40B4-BE49-F238E27FC236}">
                  <a16:creationId xmlns:a16="http://schemas.microsoft.com/office/drawing/2014/main" id="{87D5D65E-3CFE-44F5-B3D7-3D398219704F}"/>
                </a:ext>
              </a:extLst>
            </p:cNvPr>
            <p:cNvSpPr/>
            <p:nvPr/>
          </p:nvSpPr>
          <p:spPr>
            <a:xfrm>
              <a:off x="7606389" y="2049731"/>
              <a:ext cx="444684" cy="226220"/>
            </a:xfrm>
            <a:custGeom>
              <a:avLst/>
              <a:gdLst/>
              <a:ahLst/>
              <a:cxnLst/>
              <a:rect l="l" t="t" r="r" b="b"/>
              <a:pathLst>
                <a:path w="3261500" h="1659188">
                  <a:moveTo>
                    <a:pt x="121102" y="1436888"/>
                  </a:moveTo>
                  <a:lnTo>
                    <a:pt x="3045452" y="1436888"/>
                  </a:lnTo>
                  <a:cubicBezTo>
                    <a:pt x="3001437" y="1508238"/>
                    <a:pt x="2956882" y="1580993"/>
                    <a:pt x="2918729" y="1659188"/>
                  </a:cubicBezTo>
                  <a:lnTo>
                    <a:pt x="202648" y="1659188"/>
                  </a:lnTo>
                  <a:cubicBezTo>
                    <a:pt x="188127" y="1585004"/>
                    <a:pt x="156049" y="1510828"/>
                    <a:pt x="121102" y="1436888"/>
                  </a:cubicBezTo>
                  <a:close/>
                  <a:moveTo>
                    <a:pt x="2814967" y="1119413"/>
                  </a:moveTo>
                  <a:lnTo>
                    <a:pt x="2814967" y="1227413"/>
                  </a:lnTo>
                  <a:lnTo>
                    <a:pt x="2922967" y="1227413"/>
                  </a:lnTo>
                  <a:lnTo>
                    <a:pt x="2922967" y="1119413"/>
                  </a:lnTo>
                  <a:close/>
                  <a:moveTo>
                    <a:pt x="2600074" y="1119413"/>
                  </a:moveTo>
                  <a:lnTo>
                    <a:pt x="2600074" y="1227413"/>
                  </a:lnTo>
                  <a:lnTo>
                    <a:pt x="2708074" y="1227413"/>
                  </a:lnTo>
                  <a:lnTo>
                    <a:pt x="2708074" y="1119413"/>
                  </a:lnTo>
                  <a:close/>
                  <a:moveTo>
                    <a:pt x="2385182" y="1119413"/>
                  </a:moveTo>
                  <a:lnTo>
                    <a:pt x="2385182" y="1227413"/>
                  </a:lnTo>
                  <a:lnTo>
                    <a:pt x="2493182" y="1227413"/>
                  </a:lnTo>
                  <a:lnTo>
                    <a:pt x="2493182" y="1119413"/>
                  </a:lnTo>
                  <a:close/>
                  <a:moveTo>
                    <a:pt x="1716569" y="1119413"/>
                  </a:moveTo>
                  <a:lnTo>
                    <a:pt x="1716569" y="1227413"/>
                  </a:lnTo>
                  <a:lnTo>
                    <a:pt x="1824569" y="1227413"/>
                  </a:lnTo>
                  <a:lnTo>
                    <a:pt x="1824569" y="1119413"/>
                  </a:lnTo>
                  <a:close/>
                  <a:moveTo>
                    <a:pt x="1501676" y="1119413"/>
                  </a:moveTo>
                  <a:lnTo>
                    <a:pt x="1501676" y="1227413"/>
                  </a:lnTo>
                  <a:lnTo>
                    <a:pt x="1609676" y="1227413"/>
                  </a:lnTo>
                  <a:lnTo>
                    <a:pt x="1609676" y="1119413"/>
                  </a:lnTo>
                  <a:close/>
                  <a:moveTo>
                    <a:pt x="1286784" y="1119413"/>
                  </a:moveTo>
                  <a:lnTo>
                    <a:pt x="1286784" y="1227413"/>
                  </a:lnTo>
                  <a:lnTo>
                    <a:pt x="1394784" y="1227413"/>
                  </a:lnTo>
                  <a:lnTo>
                    <a:pt x="1394784" y="1119413"/>
                  </a:lnTo>
                  <a:close/>
                  <a:moveTo>
                    <a:pt x="1071892" y="1119413"/>
                  </a:moveTo>
                  <a:lnTo>
                    <a:pt x="1071892" y="1227413"/>
                  </a:lnTo>
                  <a:lnTo>
                    <a:pt x="1179892" y="1227413"/>
                  </a:lnTo>
                  <a:lnTo>
                    <a:pt x="1179892" y="1119413"/>
                  </a:lnTo>
                  <a:close/>
                  <a:moveTo>
                    <a:pt x="857000" y="1119413"/>
                  </a:moveTo>
                  <a:lnTo>
                    <a:pt x="857000" y="1227413"/>
                  </a:lnTo>
                  <a:lnTo>
                    <a:pt x="965000" y="1227413"/>
                  </a:lnTo>
                  <a:lnTo>
                    <a:pt x="965000" y="1119413"/>
                  </a:lnTo>
                  <a:close/>
                  <a:moveTo>
                    <a:pt x="642108" y="1119413"/>
                  </a:moveTo>
                  <a:lnTo>
                    <a:pt x="642108" y="1227413"/>
                  </a:lnTo>
                  <a:lnTo>
                    <a:pt x="750108" y="1227413"/>
                  </a:lnTo>
                  <a:lnTo>
                    <a:pt x="750108" y="1119413"/>
                  </a:lnTo>
                  <a:close/>
                  <a:moveTo>
                    <a:pt x="427216" y="1119413"/>
                  </a:moveTo>
                  <a:lnTo>
                    <a:pt x="427216" y="1227413"/>
                  </a:lnTo>
                  <a:lnTo>
                    <a:pt x="535216" y="1227413"/>
                  </a:lnTo>
                  <a:lnTo>
                    <a:pt x="535216" y="1119413"/>
                  </a:lnTo>
                  <a:close/>
                  <a:moveTo>
                    <a:pt x="356387" y="794045"/>
                  </a:moveTo>
                  <a:lnTo>
                    <a:pt x="310667" y="896924"/>
                  </a:lnTo>
                  <a:lnTo>
                    <a:pt x="2620886" y="908354"/>
                  </a:lnTo>
                  <a:lnTo>
                    <a:pt x="2540130" y="801665"/>
                  </a:lnTo>
                  <a:close/>
                  <a:moveTo>
                    <a:pt x="382676" y="631248"/>
                  </a:moveTo>
                  <a:lnTo>
                    <a:pt x="363625" y="730317"/>
                  </a:lnTo>
                  <a:lnTo>
                    <a:pt x="2492522" y="737937"/>
                  </a:lnTo>
                  <a:lnTo>
                    <a:pt x="2418771" y="631248"/>
                  </a:lnTo>
                  <a:close/>
                  <a:moveTo>
                    <a:pt x="1756650" y="318899"/>
                  </a:moveTo>
                  <a:lnTo>
                    <a:pt x="1756650" y="477608"/>
                  </a:lnTo>
                  <a:lnTo>
                    <a:pt x="1900650" y="477608"/>
                  </a:lnTo>
                  <a:lnTo>
                    <a:pt x="1900650" y="318899"/>
                  </a:lnTo>
                  <a:close/>
                  <a:moveTo>
                    <a:pt x="1470038" y="318899"/>
                  </a:moveTo>
                  <a:lnTo>
                    <a:pt x="1470038" y="477608"/>
                  </a:lnTo>
                  <a:lnTo>
                    <a:pt x="1614038" y="477608"/>
                  </a:lnTo>
                  <a:lnTo>
                    <a:pt x="1614038" y="318899"/>
                  </a:lnTo>
                  <a:close/>
                  <a:moveTo>
                    <a:pt x="1183427" y="318899"/>
                  </a:moveTo>
                  <a:lnTo>
                    <a:pt x="1183427" y="477608"/>
                  </a:lnTo>
                  <a:lnTo>
                    <a:pt x="1327427" y="477608"/>
                  </a:lnTo>
                  <a:lnTo>
                    <a:pt x="1327427" y="318899"/>
                  </a:lnTo>
                  <a:close/>
                  <a:moveTo>
                    <a:pt x="896816" y="318899"/>
                  </a:moveTo>
                  <a:lnTo>
                    <a:pt x="896816" y="477608"/>
                  </a:lnTo>
                  <a:lnTo>
                    <a:pt x="1040816" y="477608"/>
                  </a:lnTo>
                  <a:lnTo>
                    <a:pt x="1040816" y="318899"/>
                  </a:lnTo>
                  <a:close/>
                  <a:moveTo>
                    <a:pt x="1190618" y="0"/>
                  </a:moveTo>
                  <a:lnTo>
                    <a:pt x="1271830" y="0"/>
                  </a:lnTo>
                  <a:lnTo>
                    <a:pt x="1308266" y="193836"/>
                  </a:lnTo>
                  <a:lnTo>
                    <a:pt x="1977660" y="193836"/>
                  </a:lnTo>
                  <a:lnTo>
                    <a:pt x="2138144" y="525639"/>
                  </a:lnTo>
                  <a:lnTo>
                    <a:pt x="2421400" y="525639"/>
                  </a:lnTo>
                  <a:lnTo>
                    <a:pt x="2750195" y="950920"/>
                  </a:lnTo>
                  <a:lnTo>
                    <a:pt x="3261500" y="937238"/>
                  </a:lnTo>
                  <a:cubicBezTo>
                    <a:pt x="3244841" y="1097170"/>
                    <a:pt x="3172191" y="1230845"/>
                    <a:pt x="3089450" y="1364888"/>
                  </a:cubicBezTo>
                  <a:lnTo>
                    <a:pt x="88044" y="1364888"/>
                  </a:lnTo>
                  <a:cubicBezTo>
                    <a:pt x="35437" y="1251413"/>
                    <a:pt x="-11245" y="1137942"/>
                    <a:pt x="2399" y="1024450"/>
                  </a:cubicBezTo>
                  <a:lnTo>
                    <a:pt x="197767" y="1019222"/>
                  </a:lnTo>
                  <a:lnTo>
                    <a:pt x="321162" y="525639"/>
                  </a:lnTo>
                  <a:lnTo>
                    <a:pt x="681951" y="525639"/>
                  </a:lnTo>
                  <a:lnTo>
                    <a:pt x="764901" y="193836"/>
                  </a:lnTo>
                  <a:lnTo>
                    <a:pt x="930048" y="193836"/>
                  </a:lnTo>
                  <a:lnTo>
                    <a:pt x="966373" y="588"/>
                  </a:lnTo>
                  <a:lnTo>
                    <a:pt x="1047585" y="588"/>
                  </a:lnTo>
                  <a:lnTo>
                    <a:pt x="1083910" y="193836"/>
                  </a:lnTo>
                  <a:lnTo>
                    <a:pt x="1154183" y="19383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521A6B25-64D7-4F57-82B3-A89227F3346B}"/>
                </a:ext>
              </a:extLst>
            </p:cNvPr>
            <p:cNvSpPr/>
            <p:nvPr/>
          </p:nvSpPr>
          <p:spPr>
            <a:xfrm>
              <a:off x="8249996" y="1988818"/>
              <a:ext cx="376248" cy="385770"/>
            </a:xfrm>
            <a:custGeom>
              <a:avLst/>
              <a:gdLst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38125 w 2305050"/>
                <a:gd name="connsiteY16" fmla="*/ 2171700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60071 w 2305050"/>
                <a:gd name="connsiteY16" fmla="*/ 2087575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96647 w 2305050"/>
                <a:gd name="connsiteY16" fmla="*/ 2094890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81480 w 2305050"/>
                <a:gd name="connsiteY2" fmla="*/ 476174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04671 w 2305050"/>
                <a:gd name="connsiteY2" fmla="*/ 468859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70609 w 2305050"/>
                <a:gd name="connsiteY3" fmla="*/ 649910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82725 w 2305050"/>
                <a:gd name="connsiteY2" fmla="*/ 494463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294077"/>
                <a:gd name="connsiteY0" fmla="*/ 0 h 2363647"/>
                <a:gd name="connsiteX1" fmla="*/ 760552 w 2294077"/>
                <a:gd name="connsiteY1" fmla="*/ 572947 h 2363647"/>
                <a:gd name="connsiteX2" fmla="*/ 2030273 w 2294077"/>
                <a:gd name="connsiteY2" fmla="*/ 509092 h 2363647"/>
                <a:gd name="connsiteX3" fmla="*/ 2285239 w 2294077"/>
                <a:gd name="connsiteY3" fmla="*/ 657224 h 2363647"/>
                <a:gd name="connsiteX4" fmla="*/ 1132027 w 2294077"/>
                <a:gd name="connsiteY4" fmla="*/ 1020622 h 2363647"/>
                <a:gd name="connsiteX5" fmla="*/ 1617802 w 2294077"/>
                <a:gd name="connsiteY5" fmla="*/ 1544497 h 2363647"/>
                <a:gd name="connsiteX6" fmla="*/ 2065477 w 2294077"/>
                <a:gd name="connsiteY6" fmla="*/ 1544497 h 2363647"/>
                <a:gd name="connsiteX7" fmla="*/ 2294077 w 2294077"/>
                <a:gd name="connsiteY7" fmla="*/ 1734997 h 2363647"/>
                <a:gd name="connsiteX8" fmla="*/ 1827352 w 2294077"/>
                <a:gd name="connsiteY8" fmla="*/ 1868347 h 2363647"/>
                <a:gd name="connsiteX9" fmla="*/ 1998802 w 2294077"/>
                <a:gd name="connsiteY9" fmla="*/ 2115997 h 2363647"/>
                <a:gd name="connsiteX10" fmla="*/ 1722577 w 2294077"/>
                <a:gd name="connsiteY10" fmla="*/ 1982647 h 2363647"/>
                <a:gd name="connsiteX11" fmla="*/ 1532077 w 2294077"/>
                <a:gd name="connsiteY11" fmla="*/ 2363647 h 2363647"/>
                <a:gd name="connsiteX12" fmla="*/ 1303477 w 2294077"/>
                <a:gd name="connsiteY12" fmla="*/ 2144572 h 2363647"/>
                <a:gd name="connsiteX13" fmla="*/ 1436827 w 2294077"/>
                <a:gd name="connsiteY13" fmla="*/ 1782622 h 2363647"/>
                <a:gd name="connsiteX14" fmla="*/ 912952 w 2294077"/>
                <a:gd name="connsiteY14" fmla="*/ 1201597 h 2363647"/>
                <a:gd name="connsiteX15" fmla="*/ 403784 w 2294077"/>
                <a:gd name="connsiteY15" fmla="*/ 2316707 h 2363647"/>
                <a:gd name="connsiteX16" fmla="*/ 282017 w 2294077"/>
                <a:gd name="connsiteY16" fmla="*/ 2047340 h 2363647"/>
                <a:gd name="connsiteX17" fmla="*/ 509244 w 2294077"/>
                <a:gd name="connsiteY17" fmla="*/ 761923 h 2363647"/>
                <a:gd name="connsiteX18" fmla="*/ 0 w 2294077"/>
                <a:gd name="connsiteY18" fmla="*/ 0 h 2363647"/>
                <a:gd name="connsiteX0" fmla="*/ 6569 w 2300646"/>
                <a:gd name="connsiteY0" fmla="*/ 0 h 2363647"/>
                <a:gd name="connsiteX1" fmla="*/ 767121 w 2300646"/>
                <a:gd name="connsiteY1" fmla="*/ 572947 h 2363647"/>
                <a:gd name="connsiteX2" fmla="*/ 2036842 w 2300646"/>
                <a:gd name="connsiteY2" fmla="*/ 509092 h 2363647"/>
                <a:gd name="connsiteX3" fmla="*/ 2291808 w 2300646"/>
                <a:gd name="connsiteY3" fmla="*/ 657224 h 2363647"/>
                <a:gd name="connsiteX4" fmla="*/ 1138596 w 2300646"/>
                <a:gd name="connsiteY4" fmla="*/ 1020622 h 2363647"/>
                <a:gd name="connsiteX5" fmla="*/ 1624371 w 2300646"/>
                <a:gd name="connsiteY5" fmla="*/ 1544497 h 2363647"/>
                <a:gd name="connsiteX6" fmla="*/ 2072046 w 2300646"/>
                <a:gd name="connsiteY6" fmla="*/ 1544497 h 2363647"/>
                <a:gd name="connsiteX7" fmla="*/ 2300646 w 2300646"/>
                <a:gd name="connsiteY7" fmla="*/ 1734997 h 2363647"/>
                <a:gd name="connsiteX8" fmla="*/ 1833921 w 2300646"/>
                <a:gd name="connsiteY8" fmla="*/ 1868347 h 2363647"/>
                <a:gd name="connsiteX9" fmla="*/ 2005371 w 2300646"/>
                <a:gd name="connsiteY9" fmla="*/ 2115997 h 2363647"/>
                <a:gd name="connsiteX10" fmla="*/ 1729146 w 2300646"/>
                <a:gd name="connsiteY10" fmla="*/ 1982647 h 2363647"/>
                <a:gd name="connsiteX11" fmla="*/ 1538646 w 2300646"/>
                <a:gd name="connsiteY11" fmla="*/ 2363647 h 2363647"/>
                <a:gd name="connsiteX12" fmla="*/ 1310046 w 2300646"/>
                <a:gd name="connsiteY12" fmla="*/ 2144572 h 2363647"/>
                <a:gd name="connsiteX13" fmla="*/ 1443396 w 2300646"/>
                <a:gd name="connsiteY13" fmla="*/ 1782622 h 2363647"/>
                <a:gd name="connsiteX14" fmla="*/ 919521 w 2300646"/>
                <a:gd name="connsiteY14" fmla="*/ 1201597 h 2363647"/>
                <a:gd name="connsiteX15" fmla="*/ 410353 w 2300646"/>
                <a:gd name="connsiteY15" fmla="*/ 2316707 h 2363647"/>
                <a:gd name="connsiteX16" fmla="*/ 288586 w 2300646"/>
                <a:gd name="connsiteY16" fmla="*/ 2047340 h 2363647"/>
                <a:gd name="connsiteX17" fmla="*/ 515813 w 2300646"/>
                <a:gd name="connsiteY17" fmla="*/ 761923 h 2363647"/>
                <a:gd name="connsiteX18" fmla="*/ 6569 w 2300646"/>
                <a:gd name="connsiteY18" fmla="*/ 0 h 2363647"/>
                <a:gd name="connsiteX0" fmla="*/ 6569 w 2300646"/>
                <a:gd name="connsiteY0" fmla="*/ 5505 h 2369152"/>
                <a:gd name="connsiteX1" fmla="*/ 767121 w 2300646"/>
                <a:gd name="connsiteY1" fmla="*/ 578452 h 2369152"/>
                <a:gd name="connsiteX2" fmla="*/ 2036842 w 2300646"/>
                <a:gd name="connsiteY2" fmla="*/ 514597 h 2369152"/>
                <a:gd name="connsiteX3" fmla="*/ 2291808 w 2300646"/>
                <a:gd name="connsiteY3" fmla="*/ 662729 h 2369152"/>
                <a:gd name="connsiteX4" fmla="*/ 1138596 w 2300646"/>
                <a:gd name="connsiteY4" fmla="*/ 1026127 h 2369152"/>
                <a:gd name="connsiteX5" fmla="*/ 1624371 w 2300646"/>
                <a:gd name="connsiteY5" fmla="*/ 1550002 h 2369152"/>
                <a:gd name="connsiteX6" fmla="*/ 2072046 w 2300646"/>
                <a:gd name="connsiteY6" fmla="*/ 1550002 h 2369152"/>
                <a:gd name="connsiteX7" fmla="*/ 2300646 w 2300646"/>
                <a:gd name="connsiteY7" fmla="*/ 1740502 h 2369152"/>
                <a:gd name="connsiteX8" fmla="*/ 1833921 w 2300646"/>
                <a:gd name="connsiteY8" fmla="*/ 1873852 h 2369152"/>
                <a:gd name="connsiteX9" fmla="*/ 2005371 w 2300646"/>
                <a:gd name="connsiteY9" fmla="*/ 2121502 h 2369152"/>
                <a:gd name="connsiteX10" fmla="*/ 1729146 w 2300646"/>
                <a:gd name="connsiteY10" fmla="*/ 1988152 h 2369152"/>
                <a:gd name="connsiteX11" fmla="*/ 1538646 w 2300646"/>
                <a:gd name="connsiteY11" fmla="*/ 2369152 h 2369152"/>
                <a:gd name="connsiteX12" fmla="*/ 1310046 w 2300646"/>
                <a:gd name="connsiteY12" fmla="*/ 2150077 h 2369152"/>
                <a:gd name="connsiteX13" fmla="*/ 1443396 w 2300646"/>
                <a:gd name="connsiteY13" fmla="*/ 1788127 h 2369152"/>
                <a:gd name="connsiteX14" fmla="*/ 919521 w 2300646"/>
                <a:gd name="connsiteY14" fmla="*/ 1207102 h 2369152"/>
                <a:gd name="connsiteX15" fmla="*/ 410353 w 2300646"/>
                <a:gd name="connsiteY15" fmla="*/ 2322212 h 2369152"/>
                <a:gd name="connsiteX16" fmla="*/ 288586 w 2300646"/>
                <a:gd name="connsiteY16" fmla="*/ 2052845 h 2369152"/>
                <a:gd name="connsiteX17" fmla="*/ 515813 w 2300646"/>
                <a:gd name="connsiteY17" fmla="*/ 767428 h 2369152"/>
                <a:gd name="connsiteX18" fmla="*/ 6569 w 2300646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43194 w 2305244"/>
                <a:gd name="connsiteY4" fmla="*/ 1026127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24119 w 2305244"/>
                <a:gd name="connsiteY14" fmla="*/ 1207102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43194 w 2305244"/>
                <a:gd name="connsiteY4" fmla="*/ 1026127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185156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06618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185156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06618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898516 w 2305244"/>
                <a:gd name="connsiteY14" fmla="*/ 1196129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898516 w 2305244"/>
                <a:gd name="connsiteY14" fmla="*/ 1196129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73597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513830 w 2305244"/>
                <a:gd name="connsiteY13" fmla="*/ 1784469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50914 w 2305244"/>
                <a:gd name="connsiteY5" fmla="*/ 1597551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76517 w 2305244"/>
                <a:gd name="connsiteY5" fmla="*/ 1608523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76517 w 2305244"/>
                <a:gd name="connsiteY5" fmla="*/ 1608523 h 2369152"/>
                <a:gd name="connsiteX6" fmla="*/ 2032752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2305244 w 2305244"/>
                <a:gd name="connsiteY0" fmla="*/ 1740502 h 2369152"/>
                <a:gd name="connsiteX1" fmla="*/ 1838519 w 2305244"/>
                <a:gd name="connsiteY1" fmla="*/ 1873852 h 2369152"/>
                <a:gd name="connsiteX2" fmla="*/ 2009969 w 2305244"/>
                <a:gd name="connsiteY2" fmla="*/ 2121502 h 2369152"/>
                <a:gd name="connsiteX3" fmla="*/ 1733744 w 2305244"/>
                <a:gd name="connsiteY3" fmla="*/ 1988152 h 2369152"/>
                <a:gd name="connsiteX4" fmla="*/ 1543244 w 2305244"/>
                <a:gd name="connsiteY4" fmla="*/ 2369152 h 2369152"/>
                <a:gd name="connsiteX5" fmla="*/ 1314644 w 2305244"/>
                <a:gd name="connsiteY5" fmla="*/ 2150077 h 2369152"/>
                <a:gd name="connsiteX6" fmla="*/ 1495542 w 2305244"/>
                <a:gd name="connsiteY6" fmla="*/ 1788127 h 2369152"/>
                <a:gd name="connsiteX7" fmla="*/ 909489 w 2305244"/>
                <a:gd name="connsiteY7" fmla="*/ 1225390 h 2369152"/>
                <a:gd name="connsiteX8" fmla="*/ 414951 w 2305244"/>
                <a:gd name="connsiteY8" fmla="*/ 2322212 h 2369152"/>
                <a:gd name="connsiteX9" fmla="*/ 293184 w 2305244"/>
                <a:gd name="connsiteY9" fmla="*/ 2052845 h 2369152"/>
                <a:gd name="connsiteX10" fmla="*/ 520411 w 2305244"/>
                <a:gd name="connsiteY10" fmla="*/ 767428 h 2369152"/>
                <a:gd name="connsiteX11" fmla="*/ 11167 w 2305244"/>
                <a:gd name="connsiteY11" fmla="*/ 5505 h 2369152"/>
                <a:gd name="connsiteX12" fmla="*/ 771719 w 2305244"/>
                <a:gd name="connsiteY12" fmla="*/ 578452 h 2369152"/>
                <a:gd name="connsiteX13" fmla="*/ 2041440 w 2305244"/>
                <a:gd name="connsiteY13" fmla="*/ 514597 h 2369152"/>
                <a:gd name="connsiteX14" fmla="*/ 2296406 w 2305244"/>
                <a:gd name="connsiteY14" fmla="*/ 662729 h 2369152"/>
                <a:gd name="connsiteX15" fmla="*/ 1124906 w 2305244"/>
                <a:gd name="connsiteY15" fmla="*/ 1004182 h 2369152"/>
                <a:gd name="connsiteX16" fmla="*/ 1676517 w 2305244"/>
                <a:gd name="connsiteY16" fmla="*/ 1608523 h 2369152"/>
                <a:gd name="connsiteX17" fmla="*/ 2124192 w 2305244"/>
                <a:gd name="connsiteY17" fmla="*/ 1641442 h 2369152"/>
                <a:gd name="connsiteX0" fmla="*/ 2305244 w 2305244"/>
                <a:gd name="connsiteY0" fmla="*/ 1740502 h 2369152"/>
                <a:gd name="connsiteX1" fmla="*/ 1838519 w 2305244"/>
                <a:gd name="connsiteY1" fmla="*/ 1873852 h 2369152"/>
                <a:gd name="connsiteX2" fmla="*/ 2009969 w 2305244"/>
                <a:gd name="connsiteY2" fmla="*/ 2121502 h 2369152"/>
                <a:gd name="connsiteX3" fmla="*/ 1733744 w 2305244"/>
                <a:gd name="connsiteY3" fmla="*/ 1988152 h 2369152"/>
                <a:gd name="connsiteX4" fmla="*/ 1543244 w 2305244"/>
                <a:gd name="connsiteY4" fmla="*/ 2369152 h 2369152"/>
                <a:gd name="connsiteX5" fmla="*/ 1314644 w 2305244"/>
                <a:gd name="connsiteY5" fmla="*/ 2150077 h 2369152"/>
                <a:gd name="connsiteX6" fmla="*/ 1495542 w 2305244"/>
                <a:gd name="connsiteY6" fmla="*/ 1788127 h 2369152"/>
                <a:gd name="connsiteX7" fmla="*/ 909489 w 2305244"/>
                <a:gd name="connsiteY7" fmla="*/ 1225390 h 2369152"/>
                <a:gd name="connsiteX8" fmla="*/ 414951 w 2305244"/>
                <a:gd name="connsiteY8" fmla="*/ 2322212 h 2369152"/>
                <a:gd name="connsiteX9" fmla="*/ 293184 w 2305244"/>
                <a:gd name="connsiteY9" fmla="*/ 2052845 h 2369152"/>
                <a:gd name="connsiteX10" fmla="*/ 520411 w 2305244"/>
                <a:gd name="connsiteY10" fmla="*/ 767428 h 2369152"/>
                <a:gd name="connsiteX11" fmla="*/ 11167 w 2305244"/>
                <a:gd name="connsiteY11" fmla="*/ 5505 h 2369152"/>
                <a:gd name="connsiteX12" fmla="*/ 771719 w 2305244"/>
                <a:gd name="connsiteY12" fmla="*/ 578452 h 2369152"/>
                <a:gd name="connsiteX13" fmla="*/ 2041440 w 2305244"/>
                <a:gd name="connsiteY13" fmla="*/ 514597 h 2369152"/>
                <a:gd name="connsiteX14" fmla="*/ 2296406 w 2305244"/>
                <a:gd name="connsiteY14" fmla="*/ 662729 h 2369152"/>
                <a:gd name="connsiteX15" fmla="*/ 1124906 w 2305244"/>
                <a:gd name="connsiteY15" fmla="*/ 1004182 h 2369152"/>
                <a:gd name="connsiteX16" fmla="*/ 1676517 w 2305244"/>
                <a:gd name="connsiteY16" fmla="*/ 1608523 h 2369152"/>
                <a:gd name="connsiteX17" fmla="*/ 2102246 w 2305244"/>
                <a:gd name="connsiteY17" fmla="*/ 1579262 h 2369152"/>
                <a:gd name="connsiteX0" fmla="*/ 2275983 w 2296406"/>
                <a:gd name="connsiteY0" fmla="*/ 1747817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7707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40502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40502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57695 w 2296406"/>
                <a:gd name="connsiteY0" fmla="*/ 1755133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9145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80482 w 2296406"/>
                <a:gd name="connsiteY5" fmla="*/ 2120816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54521"/>
                <a:gd name="connsiteX1" fmla="*/ 1838519 w 2296406"/>
                <a:gd name="connsiteY1" fmla="*/ 1873852 h 2354521"/>
                <a:gd name="connsiteX2" fmla="*/ 2009969 w 2296406"/>
                <a:gd name="connsiteY2" fmla="*/ 2121502 h 2354521"/>
                <a:gd name="connsiteX3" fmla="*/ 1733744 w 2296406"/>
                <a:gd name="connsiteY3" fmla="*/ 1988152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38519 w 2296406"/>
                <a:gd name="connsiteY1" fmla="*/ 1873852 h 2354521"/>
                <a:gd name="connsiteX2" fmla="*/ 2009969 w 2296406"/>
                <a:gd name="connsiteY2" fmla="*/ 2121502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2009969 w 2296406"/>
                <a:gd name="connsiteY2" fmla="*/ 2121502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91681 w 2296406"/>
                <a:gd name="connsiteY2" fmla="*/ 2136133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2042887 w 2296406"/>
                <a:gd name="connsiteY2" fmla="*/ 2194655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23889 w 2296406"/>
                <a:gd name="connsiteY1" fmla="*/ 183727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27546 w 2296406"/>
                <a:gd name="connsiteY1" fmla="*/ 1826304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96406" h="2354521">
                  <a:moveTo>
                    <a:pt x="2279640" y="1747818"/>
                  </a:moveTo>
                  <a:lnTo>
                    <a:pt x="1827546" y="1826304"/>
                  </a:lnTo>
                  <a:cubicBezTo>
                    <a:pt x="1873723" y="1907635"/>
                    <a:pt x="1985737" y="2047488"/>
                    <a:pt x="1955104" y="2095900"/>
                  </a:cubicBezTo>
                  <a:cubicBezTo>
                    <a:pt x="1897166" y="2139232"/>
                    <a:pt x="1773393" y="2006999"/>
                    <a:pt x="1682537" y="1962549"/>
                  </a:cubicBezTo>
                  <a:lnTo>
                    <a:pt x="1528613" y="2354521"/>
                  </a:lnTo>
                  <a:lnTo>
                    <a:pt x="1380482" y="2120816"/>
                  </a:lnTo>
                  <a:lnTo>
                    <a:pt x="1495542" y="1788127"/>
                  </a:lnTo>
                  <a:lnTo>
                    <a:pt x="909489" y="1225390"/>
                  </a:lnTo>
                  <a:lnTo>
                    <a:pt x="414951" y="2322212"/>
                  </a:lnTo>
                  <a:lnTo>
                    <a:pt x="293184" y="2052845"/>
                  </a:lnTo>
                  <a:lnTo>
                    <a:pt x="520411" y="767428"/>
                  </a:lnTo>
                  <a:cubicBezTo>
                    <a:pt x="325060" y="542715"/>
                    <a:pt x="-71458" y="102202"/>
                    <a:pt x="11167" y="5505"/>
                  </a:cubicBezTo>
                  <a:cubicBezTo>
                    <a:pt x="111065" y="-52229"/>
                    <a:pt x="554777" y="358209"/>
                    <a:pt x="771719" y="578452"/>
                  </a:cubicBezTo>
                  <a:lnTo>
                    <a:pt x="2041440" y="514597"/>
                  </a:lnTo>
                  <a:lnTo>
                    <a:pt x="2296406" y="662729"/>
                  </a:lnTo>
                  <a:lnTo>
                    <a:pt x="1124906" y="1004182"/>
                  </a:lnTo>
                  <a:lnTo>
                    <a:pt x="1676517" y="1608523"/>
                  </a:lnTo>
                  <a:cubicBezTo>
                    <a:pt x="1795262" y="1589016"/>
                    <a:pt x="2094931" y="1557316"/>
                    <a:pt x="2094931" y="1557316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Rounded Rectangle 25">
              <a:extLst>
                <a:ext uri="{FF2B5EF4-FFF2-40B4-BE49-F238E27FC236}">
                  <a16:creationId xmlns:a16="http://schemas.microsoft.com/office/drawing/2014/main" id="{A2C1C298-E3CE-45D5-A329-038327070E47}"/>
                </a:ext>
              </a:extLst>
            </p:cNvPr>
            <p:cNvSpPr/>
            <p:nvPr/>
          </p:nvSpPr>
          <p:spPr>
            <a:xfrm>
              <a:off x="7044330" y="2053447"/>
              <a:ext cx="350024" cy="256512"/>
            </a:xfrm>
            <a:custGeom>
              <a:avLst/>
              <a:gdLst/>
              <a:ahLst/>
              <a:cxnLst/>
              <a:rect l="l" t="t" r="r" b="b"/>
              <a:pathLst>
                <a:path w="3248842" h="2380886">
                  <a:moveTo>
                    <a:pt x="1194785" y="1472263"/>
                  </a:moveTo>
                  <a:cubicBezTo>
                    <a:pt x="1150014" y="1472263"/>
                    <a:pt x="1113720" y="1508557"/>
                    <a:pt x="1113720" y="1553328"/>
                  </a:cubicBezTo>
                  <a:lnTo>
                    <a:pt x="1113720" y="1600880"/>
                  </a:lnTo>
                  <a:cubicBezTo>
                    <a:pt x="1113720" y="1645651"/>
                    <a:pt x="1150014" y="1681945"/>
                    <a:pt x="1194785" y="1681945"/>
                  </a:cubicBezTo>
                  <a:lnTo>
                    <a:pt x="2067186" y="1681945"/>
                  </a:lnTo>
                  <a:cubicBezTo>
                    <a:pt x="2111957" y="1681945"/>
                    <a:pt x="2148251" y="1645651"/>
                    <a:pt x="2148251" y="1600880"/>
                  </a:cubicBezTo>
                  <a:lnTo>
                    <a:pt x="2148251" y="1553328"/>
                  </a:lnTo>
                  <a:cubicBezTo>
                    <a:pt x="2148251" y="1508557"/>
                    <a:pt x="2111957" y="1472263"/>
                    <a:pt x="2067186" y="1472263"/>
                  </a:cubicBezTo>
                  <a:close/>
                  <a:moveTo>
                    <a:pt x="2582402" y="986449"/>
                  </a:moveTo>
                  <a:cubicBezTo>
                    <a:pt x="2477247" y="986449"/>
                    <a:pt x="2392002" y="1071694"/>
                    <a:pt x="2392002" y="1176848"/>
                  </a:cubicBezTo>
                  <a:cubicBezTo>
                    <a:pt x="2392002" y="1282003"/>
                    <a:pt x="2477247" y="1367248"/>
                    <a:pt x="2582402" y="1367248"/>
                  </a:cubicBezTo>
                  <a:cubicBezTo>
                    <a:pt x="2687557" y="1367248"/>
                    <a:pt x="2772801" y="1282003"/>
                    <a:pt x="2772801" y="1176848"/>
                  </a:cubicBezTo>
                  <a:cubicBezTo>
                    <a:pt x="2772801" y="1071694"/>
                    <a:pt x="2687557" y="986449"/>
                    <a:pt x="2582402" y="986449"/>
                  </a:cubicBezTo>
                  <a:close/>
                  <a:moveTo>
                    <a:pt x="679570" y="986449"/>
                  </a:moveTo>
                  <a:cubicBezTo>
                    <a:pt x="574415" y="986449"/>
                    <a:pt x="489171" y="1071694"/>
                    <a:pt x="489171" y="1176848"/>
                  </a:cubicBezTo>
                  <a:cubicBezTo>
                    <a:pt x="489171" y="1282003"/>
                    <a:pt x="574415" y="1367248"/>
                    <a:pt x="679570" y="1367248"/>
                  </a:cubicBezTo>
                  <a:cubicBezTo>
                    <a:pt x="784725" y="1367248"/>
                    <a:pt x="869970" y="1282003"/>
                    <a:pt x="869970" y="1176848"/>
                  </a:cubicBezTo>
                  <a:cubicBezTo>
                    <a:pt x="869970" y="1071694"/>
                    <a:pt x="784725" y="986449"/>
                    <a:pt x="679570" y="986449"/>
                  </a:cubicBezTo>
                  <a:close/>
                  <a:moveTo>
                    <a:pt x="867954" y="155801"/>
                  </a:moveTo>
                  <a:lnTo>
                    <a:pt x="726849" y="858549"/>
                  </a:lnTo>
                  <a:lnTo>
                    <a:pt x="2535122" y="858549"/>
                  </a:lnTo>
                  <a:lnTo>
                    <a:pt x="2394017" y="155801"/>
                  </a:lnTo>
                  <a:close/>
                  <a:moveTo>
                    <a:pt x="677268" y="0"/>
                  </a:moveTo>
                  <a:lnTo>
                    <a:pt x="2584703" y="0"/>
                  </a:lnTo>
                  <a:lnTo>
                    <a:pt x="2736658" y="607820"/>
                  </a:lnTo>
                  <a:cubicBezTo>
                    <a:pt x="2766265" y="579906"/>
                    <a:pt x="2806392" y="564164"/>
                    <a:pt x="2850195" y="564164"/>
                  </a:cubicBezTo>
                  <a:lnTo>
                    <a:pt x="3069929" y="564164"/>
                  </a:lnTo>
                  <a:cubicBezTo>
                    <a:pt x="3168740" y="564164"/>
                    <a:pt x="3248842" y="644266"/>
                    <a:pt x="3248842" y="743077"/>
                  </a:cubicBezTo>
                  <a:lnTo>
                    <a:pt x="3248842" y="792706"/>
                  </a:lnTo>
                  <a:cubicBezTo>
                    <a:pt x="3248842" y="891517"/>
                    <a:pt x="3168740" y="971619"/>
                    <a:pt x="3069929" y="971619"/>
                  </a:cubicBezTo>
                  <a:lnTo>
                    <a:pt x="3054536" y="971619"/>
                  </a:lnTo>
                  <a:cubicBezTo>
                    <a:pt x="3060628" y="989042"/>
                    <a:pt x="3063411" y="1007758"/>
                    <a:pt x="3063411" y="1027125"/>
                  </a:cubicBezTo>
                  <a:lnTo>
                    <a:pt x="3063411" y="2015961"/>
                  </a:lnTo>
                  <a:lnTo>
                    <a:pt x="2889080" y="2015961"/>
                  </a:lnTo>
                  <a:lnTo>
                    <a:pt x="2889080" y="2260325"/>
                  </a:lnTo>
                  <a:cubicBezTo>
                    <a:pt x="2889080" y="2326909"/>
                    <a:pt x="2835102" y="2380886"/>
                    <a:pt x="2768518" y="2380886"/>
                  </a:cubicBezTo>
                  <a:lnTo>
                    <a:pt x="2286284" y="2380886"/>
                  </a:lnTo>
                  <a:cubicBezTo>
                    <a:pt x="2219700" y="2380886"/>
                    <a:pt x="2165723" y="2326909"/>
                    <a:pt x="2165723" y="2260325"/>
                  </a:cubicBezTo>
                  <a:lnTo>
                    <a:pt x="2165723" y="2015961"/>
                  </a:lnTo>
                  <a:lnTo>
                    <a:pt x="1096248" y="2015961"/>
                  </a:lnTo>
                  <a:lnTo>
                    <a:pt x="1096248" y="2260325"/>
                  </a:lnTo>
                  <a:cubicBezTo>
                    <a:pt x="1096248" y="2326909"/>
                    <a:pt x="1042270" y="2380886"/>
                    <a:pt x="975686" y="2380886"/>
                  </a:cubicBezTo>
                  <a:lnTo>
                    <a:pt x="493453" y="2380886"/>
                  </a:lnTo>
                  <a:cubicBezTo>
                    <a:pt x="426869" y="2380886"/>
                    <a:pt x="372891" y="2326909"/>
                    <a:pt x="372891" y="2260325"/>
                  </a:cubicBezTo>
                  <a:lnTo>
                    <a:pt x="372891" y="2015961"/>
                  </a:lnTo>
                  <a:lnTo>
                    <a:pt x="198560" y="2015961"/>
                  </a:lnTo>
                  <a:lnTo>
                    <a:pt x="198560" y="1027125"/>
                  </a:lnTo>
                  <a:cubicBezTo>
                    <a:pt x="198560" y="1007758"/>
                    <a:pt x="201343" y="989042"/>
                    <a:pt x="207435" y="971619"/>
                  </a:cubicBezTo>
                  <a:lnTo>
                    <a:pt x="178913" y="971619"/>
                  </a:lnTo>
                  <a:cubicBezTo>
                    <a:pt x="80102" y="971619"/>
                    <a:pt x="0" y="891517"/>
                    <a:pt x="0" y="792706"/>
                  </a:cubicBezTo>
                  <a:lnTo>
                    <a:pt x="0" y="743077"/>
                  </a:lnTo>
                  <a:cubicBezTo>
                    <a:pt x="0" y="644266"/>
                    <a:pt x="80102" y="564164"/>
                    <a:pt x="178913" y="564164"/>
                  </a:cubicBezTo>
                  <a:lnTo>
                    <a:pt x="398647" y="564164"/>
                  </a:lnTo>
                  <a:cubicBezTo>
                    <a:pt x="447310" y="564164"/>
                    <a:pt x="491436" y="583593"/>
                    <a:pt x="523419" y="6153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EAD94C45-4F2D-4A64-84CF-CDCCCB2B03E8}"/>
              </a:ext>
            </a:extLst>
          </p:cNvPr>
          <p:cNvGrpSpPr/>
          <p:nvPr/>
        </p:nvGrpSpPr>
        <p:grpSpPr>
          <a:xfrm>
            <a:off x="6188914" y="3219822"/>
            <a:ext cx="1580513" cy="1509533"/>
            <a:chOff x="5726740" y="1638281"/>
            <a:chExt cx="3275762" cy="3128649"/>
          </a:xfrm>
        </p:grpSpPr>
        <p:sp>
          <p:nvSpPr>
            <p:cNvPr id="12" name="Round Same Side Corner Rectangle 63">
              <a:extLst>
                <a:ext uri="{FF2B5EF4-FFF2-40B4-BE49-F238E27FC236}">
                  <a16:creationId xmlns:a16="http://schemas.microsoft.com/office/drawing/2014/main" id="{62F0D0FB-334B-4283-968D-4D1865193C92}"/>
                </a:ext>
              </a:extLst>
            </p:cNvPr>
            <p:cNvSpPr/>
            <p:nvPr/>
          </p:nvSpPr>
          <p:spPr>
            <a:xfrm rot="10800000" flipH="1">
              <a:off x="5726740" y="3313857"/>
              <a:ext cx="3275762" cy="1058093"/>
            </a:xfrm>
            <a:custGeom>
              <a:avLst/>
              <a:gdLst/>
              <a:ahLst/>
              <a:cxnLst/>
              <a:rect l="l" t="t" r="r" b="b"/>
              <a:pathLst>
                <a:path w="3275762" h="1058093">
                  <a:moveTo>
                    <a:pt x="442297" y="1058093"/>
                  </a:moveTo>
                  <a:lnTo>
                    <a:pt x="2818561" y="1058093"/>
                  </a:lnTo>
                  <a:cubicBezTo>
                    <a:pt x="2818561" y="1010646"/>
                    <a:pt x="2818561" y="963198"/>
                    <a:pt x="2818561" y="915751"/>
                  </a:cubicBezTo>
                  <a:lnTo>
                    <a:pt x="3167330" y="915751"/>
                  </a:lnTo>
                  <a:cubicBezTo>
                    <a:pt x="3227215" y="915751"/>
                    <a:pt x="3275762" y="867204"/>
                    <a:pt x="3275762" y="807320"/>
                  </a:cubicBezTo>
                  <a:cubicBezTo>
                    <a:pt x="3275762" y="747435"/>
                    <a:pt x="3227215" y="698888"/>
                    <a:pt x="3167330" y="698888"/>
                  </a:cubicBezTo>
                  <a:lnTo>
                    <a:pt x="2818562" y="698888"/>
                  </a:lnTo>
                  <a:lnTo>
                    <a:pt x="2818562" y="529047"/>
                  </a:lnTo>
                  <a:cubicBezTo>
                    <a:pt x="2818562" y="236862"/>
                    <a:pt x="2581700" y="0"/>
                    <a:pt x="2289515" y="0"/>
                  </a:cubicBezTo>
                  <a:lnTo>
                    <a:pt x="971344" y="0"/>
                  </a:lnTo>
                  <a:cubicBezTo>
                    <a:pt x="679159" y="0"/>
                    <a:pt x="442297" y="236862"/>
                    <a:pt x="442297" y="529047"/>
                  </a:cubicBezTo>
                  <a:lnTo>
                    <a:pt x="442297" y="698888"/>
                  </a:lnTo>
                  <a:lnTo>
                    <a:pt x="108433" y="698887"/>
                  </a:lnTo>
                  <a:cubicBezTo>
                    <a:pt x="48548" y="698887"/>
                    <a:pt x="1" y="747434"/>
                    <a:pt x="1" y="807319"/>
                  </a:cubicBezTo>
                  <a:lnTo>
                    <a:pt x="0" y="807319"/>
                  </a:lnTo>
                  <a:cubicBezTo>
                    <a:pt x="0" y="867204"/>
                    <a:pt x="48547" y="915751"/>
                    <a:pt x="108432" y="915751"/>
                  </a:cubicBezTo>
                  <a:lnTo>
                    <a:pt x="442297" y="91575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9600000" scaled="0"/>
              <a:tileRect/>
            </a:gradFill>
            <a:ln w="63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" name="Rectangle 64">
              <a:extLst>
                <a:ext uri="{FF2B5EF4-FFF2-40B4-BE49-F238E27FC236}">
                  <a16:creationId xmlns:a16="http://schemas.microsoft.com/office/drawing/2014/main" id="{30EC66C6-C5CC-40C7-9FAC-AC9B34FA64CC}"/>
                </a:ext>
              </a:extLst>
            </p:cNvPr>
            <p:cNvSpPr/>
            <p:nvPr/>
          </p:nvSpPr>
          <p:spPr>
            <a:xfrm flipH="1">
              <a:off x="6116009" y="4478898"/>
              <a:ext cx="2497223" cy="28803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8600000" scaled="0"/>
              <a:tileRect/>
            </a:gradFill>
            <a:ln w="63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4" name="Group 4095">
              <a:extLst>
                <a:ext uri="{FF2B5EF4-FFF2-40B4-BE49-F238E27FC236}">
                  <a16:creationId xmlns:a16="http://schemas.microsoft.com/office/drawing/2014/main" id="{3A114EFB-07D6-4950-86D5-004572D3EDB7}"/>
                </a:ext>
              </a:extLst>
            </p:cNvPr>
            <p:cNvGrpSpPr/>
            <p:nvPr/>
          </p:nvGrpSpPr>
          <p:grpSpPr>
            <a:xfrm>
              <a:off x="5795553" y="1638281"/>
              <a:ext cx="2376265" cy="654103"/>
              <a:chOff x="767240" y="1531333"/>
              <a:chExt cx="2376265" cy="654103"/>
            </a:xfrm>
            <a:gradFill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</a:gradFill>
          </p:grpSpPr>
          <p:sp>
            <p:nvSpPr>
              <p:cNvPr id="15" name="Round Same Side Corner Rectangle 114">
                <a:extLst>
                  <a:ext uri="{FF2B5EF4-FFF2-40B4-BE49-F238E27FC236}">
                    <a16:creationId xmlns:a16="http://schemas.microsoft.com/office/drawing/2014/main" id="{D1285F6E-FC68-4A69-8A97-4D3D3B8E9B3F}"/>
                  </a:ext>
                </a:extLst>
              </p:cNvPr>
              <p:cNvSpPr/>
              <p:nvPr/>
            </p:nvSpPr>
            <p:spPr>
              <a:xfrm rot="19800000" flipH="1">
                <a:off x="767240" y="1655028"/>
                <a:ext cx="2376265" cy="530408"/>
              </a:xfrm>
              <a:custGeom>
                <a:avLst/>
                <a:gdLst/>
                <a:ahLst/>
                <a:cxnLst/>
                <a:rect l="l" t="t" r="r" b="b"/>
                <a:pathLst>
                  <a:path w="2376265" h="530408">
                    <a:moveTo>
                      <a:pt x="109948" y="184516"/>
                    </a:moveTo>
                    <a:cubicBezTo>
                      <a:pt x="45336" y="211844"/>
                      <a:pt x="0" y="275822"/>
                      <a:pt x="0" y="350389"/>
                    </a:cubicBezTo>
                    <a:lnTo>
                      <a:pt x="0" y="530408"/>
                    </a:lnTo>
                    <a:lnTo>
                      <a:pt x="2376264" y="530408"/>
                    </a:lnTo>
                    <a:cubicBezTo>
                      <a:pt x="2376264" y="470402"/>
                      <a:pt x="2376265" y="410395"/>
                      <a:pt x="2376265" y="350389"/>
                    </a:cubicBezTo>
                    <a:cubicBezTo>
                      <a:pt x="2376265" y="250967"/>
                      <a:pt x="2295667" y="170369"/>
                      <a:pt x="2196245" y="170369"/>
                    </a:cubicBezTo>
                    <a:lnTo>
                      <a:pt x="1416732" y="170369"/>
                    </a:lnTo>
                    <a:lnTo>
                      <a:pt x="1416732" y="54007"/>
                    </a:lnTo>
                    <a:cubicBezTo>
                      <a:pt x="1416732" y="24180"/>
                      <a:pt x="1392552" y="0"/>
                      <a:pt x="1362725" y="0"/>
                    </a:cubicBezTo>
                    <a:lnTo>
                      <a:pt x="1013539" y="0"/>
                    </a:lnTo>
                    <a:cubicBezTo>
                      <a:pt x="983712" y="0"/>
                      <a:pt x="959532" y="24180"/>
                      <a:pt x="959532" y="54007"/>
                    </a:cubicBezTo>
                    <a:lnTo>
                      <a:pt x="959532" y="170369"/>
                    </a:lnTo>
                    <a:lnTo>
                      <a:pt x="180020" y="170369"/>
                    </a:lnTo>
                    <a:cubicBezTo>
                      <a:pt x="155165" y="170369"/>
                      <a:pt x="131486" y="175406"/>
                      <a:pt x="109948" y="18451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</a:gradFill>
              <a:ln w="6350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6" name="Rounded Rectangle 116">
                <a:extLst>
                  <a:ext uri="{FF2B5EF4-FFF2-40B4-BE49-F238E27FC236}">
                    <a16:creationId xmlns:a16="http://schemas.microsoft.com/office/drawing/2014/main" id="{1F9D4C51-7F7C-473B-B32E-AE4DCE42A50A}"/>
                  </a:ext>
                </a:extLst>
              </p:cNvPr>
              <p:cNvSpPr/>
              <p:nvPr/>
            </p:nvSpPr>
            <p:spPr>
              <a:xfrm rot="19800000" flipH="1">
                <a:off x="1336244" y="1531333"/>
                <a:ext cx="914400" cy="21686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</a:gradFill>
              <a:ln w="6350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sp>
        <p:nvSpPr>
          <p:cNvPr id="18" name="Rectangle 9">
            <a:extLst>
              <a:ext uri="{FF2B5EF4-FFF2-40B4-BE49-F238E27FC236}">
                <a16:creationId xmlns:a16="http://schemas.microsoft.com/office/drawing/2014/main" id="{A55228AC-1A67-432B-BFC7-3DAD34E4C9D4}"/>
              </a:ext>
            </a:extLst>
          </p:cNvPr>
          <p:cNvSpPr/>
          <p:nvPr/>
        </p:nvSpPr>
        <p:spPr>
          <a:xfrm>
            <a:off x="7242606" y="864959"/>
            <a:ext cx="1502778" cy="1500338"/>
          </a:xfrm>
          <a:custGeom>
            <a:avLst/>
            <a:gdLst/>
            <a:ahLst/>
            <a:cxnLst/>
            <a:rect l="l" t="t" r="r" b="b"/>
            <a:pathLst>
              <a:path w="1008112" h="1006475">
                <a:moveTo>
                  <a:pt x="543272" y="753885"/>
                </a:moveTo>
                <a:lnTo>
                  <a:pt x="543272" y="897901"/>
                </a:lnTo>
                <a:lnTo>
                  <a:pt x="687288" y="897901"/>
                </a:lnTo>
                <a:lnTo>
                  <a:pt x="687288" y="753885"/>
                </a:lnTo>
                <a:close/>
                <a:moveTo>
                  <a:pt x="320824" y="753885"/>
                </a:moveTo>
                <a:lnTo>
                  <a:pt x="320824" y="897901"/>
                </a:lnTo>
                <a:lnTo>
                  <a:pt x="464840" y="897901"/>
                </a:lnTo>
                <a:lnTo>
                  <a:pt x="464840" y="753885"/>
                </a:lnTo>
                <a:close/>
                <a:moveTo>
                  <a:pt x="543272" y="537861"/>
                </a:moveTo>
                <a:lnTo>
                  <a:pt x="543272" y="681877"/>
                </a:lnTo>
                <a:lnTo>
                  <a:pt x="687288" y="681877"/>
                </a:lnTo>
                <a:lnTo>
                  <a:pt x="687288" y="537861"/>
                </a:lnTo>
                <a:close/>
                <a:moveTo>
                  <a:pt x="320824" y="537861"/>
                </a:moveTo>
                <a:lnTo>
                  <a:pt x="320824" y="681877"/>
                </a:lnTo>
                <a:lnTo>
                  <a:pt x="464840" y="681877"/>
                </a:lnTo>
                <a:lnTo>
                  <a:pt x="464840" y="537861"/>
                </a:lnTo>
                <a:close/>
                <a:moveTo>
                  <a:pt x="505897" y="200625"/>
                </a:moveTo>
                <a:lnTo>
                  <a:pt x="831956" y="526683"/>
                </a:lnTo>
                <a:lnTo>
                  <a:pt x="831956" y="1006475"/>
                </a:lnTo>
                <a:lnTo>
                  <a:pt x="727618" y="1006475"/>
                </a:lnTo>
                <a:lnTo>
                  <a:pt x="629252" y="1006475"/>
                </a:lnTo>
                <a:lnTo>
                  <a:pt x="382541" y="1006475"/>
                </a:lnTo>
                <a:lnTo>
                  <a:pt x="281125" y="1006475"/>
                </a:lnTo>
                <a:lnTo>
                  <a:pt x="179838" y="1006475"/>
                </a:lnTo>
                <a:lnTo>
                  <a:pt x="179838" y="526683"/>
                </a:lnTo>
                <a:lnTo>
                  <a:pt x="179838" y="526683"/>
                </a:lnTo>
                <a:close/>
                <a:moveTo>
                  <a:pt x="159263" y="38314"/>
                </a:moveTo>
                <a:lnTo>
                  <a:pt x="294184" y="38314"/>
                </a:lnTo>
                <a:lnTo>
                  <a:pt x="294184" y="169431"/>
                </a:lnTo>
                <a:lnTo>
                  <a:pt x="159263" y="304351"/>
                </a:lnTo>
                <a:close/>
                <a:moveTo>
                  <a:pt x="505897" y="2217"/>
                </a:moveTo>
                <a:lnTo>
                  <a:pt x="1008112" y="526683"/>
                </a:lnTo>
                <a:lnTo>
                  <a:pt x="905756" y="526683"/>
                </a:lnTo>
                <a:lnTo>
                  <a:pt x="505897" y="109108"/>
                </a:lnTo>
                <a:close/>
                <a:moveTo>
                  <a:pt x="505897" y="0"/>
                </a:moveTo>
                <a:lnTo>
                  <a:pt x="505897" y="106892"/>
                </a:lnTo>
                <a:lnTo>
                  <a:pt x="103107" y="524466"/>
                </a:lnTo>
                <a:lnTo>
                  <a:pt x="0" y="524466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926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A</a:t>
            </a:r>
            <a:endParaRPr lang="ko-KR" altLang="en-US" dirty="0"/>
          </a:p>
        </p:txBody>
      </p:sp>
      <p:sp>
        <p:nvSpPr>
          <p:cNvPr id="66" name="Freeform 47">
            <a:extLst>
              <a:ext uri="{FF2B5EF4-FFF2-40B4-BE49-F238E27FC236}">
                <a16:creationId xmlns:a16="http://schemas.microsoft.com/office/drawing/2014/main" id="{4912E0D6-F3DA-4EBA-A9D5-AD76AEF281D8}"/>
              </a:ext>
            </a:extLst>
          </p:cNvPr>
          <p:cNvSpPr>
            <a:spLocks noChangeAspect="1"/>
          </p:cNvSpPr>
          <p:nvPr/>
        </p:nvSpPr>
        <p:spPr>
          <a:xfrm>
            <a:off x="2195736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Freeform 48">
            <a:extLst>
              <a:ext uri="{FF2B5EF4-FFF2-40B4-BE49-F238E27FC236}">
                <a16:creationId xmlns:a16="http://schemas.microsoft.com/office/drawing/2014/main" id="{37205ADB-170C-45C3-89AA-86578750BE31}"/>
              </a:ext>
            </a:extLst>
          </p:cNvPr>
          <p:cNvSpPr>
            <a:spLocks noChangeAspect="1"/>
          </p:cNvSpPr>
          <p:nvPr/>
        </p:nvSpPr>
        <p:spPr>
          <a:xfrm>
            <a:off x="2771358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Freeform 49">
            <a:extLst>
              <a:ext uri="{FF2B5EF4-FFF2-40B4-BE49-F238E27FC236}">
                <a16:creationId xmlns:a16="http://schemas.microsoft.com/office/drawing/2014/main" id="{348BC297-B096-4FB3-A3AC-2B170432B517}"/>
              </a:ext>
            </a:extLst>
          </p:cNvPr>
          <p:cNvSpPr>
            <a:spLocks noChangeAspect="1"/>
          </p:cNvSpPr>
          <p:nvPr/>
        </p:nvSpPr>
        <p:spPr>
          <a:xfrm>
            <a:off x="3938328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Freeform 50">
            <a:extLst>
              <a:ext uri="{FF2B5EF4-FFF2-40B4-BE49-F238E27FC236}">
                <a16:creationId xmlns:a16="http://schemas.microsoft.com/office/drawing/2014/main" id="{237ED788-B142-488D-897C-634363712F1F}"/>
              </a:ext>
            </a:extLst>
          </p:cNvPr>
          <p:cNvSpPr>
            <a:spLocks noChangeAspect="1"/>
          </p:cNvSpPr>
          <p:nvPr/>
        </p:nvSpPr>
        <p:spPr>
          <a:xfrm>
            <a:off x="3340758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Teardrop 9">
            <a:extLst>
              <a:ext uri="{FF2B5EF4-FFF2-40B4-BE49-F238E27FC236}">
                <a16:creationId xmlns:a16="http://schemas.microsoft.com/office/drawing/2014/main" id="{3F706A27-7F6A-463F-A737-B8B7D22D358A}"/>
              </a:ext>
            </a:extLst>
          </p:cNvPr>
          <p:cNvSpPr>
            <a:spLocks noChangeAspect="1"/>
          </p:cNvSpPr>
          <p:nvPr/>
        </p:nvSpPr>
        <p:spPr>
          <a:xfrm rot="18900000">
            <a:off x="4512715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Freeform 97">
            <a:extLst>
              <a:ext uri="{FF2B5EF4-FFF2-40B4-BE49-F238E27FC236}">
                <a16:creationId xmlns:a16="http://schemas.microsoft.com/office/drawing/2014/main" id="{A63C3C51-ED7B-4973-B979-5D6E9E0D6DC7}"/>
              </a:ext>
            </a:extLst>
          </p:cNvPr>
          <p:cNvSpPr>
            <a:spLocks noChangeAspect="1"/>
          </p:cNvSpPr>
          <p:nvPr/>
        </p:nvSpPr>
        <p:spPr>
          <a:xfrm>
            <a:off x="5001981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Donut 22">
            <a:extLst>
              <a:ext uri="{FF2B5EF4-FFF2-40B4-BE49-F238E27FC236}">
                <a16:creationId xmlns:a16="http://schemas.microsoft.com/office/drawing/2014/main" id="{B9D70563-1200-4E82-B93F-B5AF014B6264}"/>
              </a:ext>
            </a:extLst>
          </p:cNvPr>
          <p:cNvSpPr>
            <a:spLocks noChangeAspect="1"/>
          </p:cNvSpPr>
          <p:nvPr/>
        </p:nvSpPr>
        <p:spPr>
          <a:xfrm>
            <a:off x="6168403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3" name="Freeform 99">
            <a:extLst>
              <a:ext uri="{FF2B5EF4-FFF2-40B4-BE49-F238E27FC236}">
                <a16:creationId xmlns:a16="http://schemas.microsoft.com/office/drawing/2014/main" id="{31DFA87E-B2B0-4DA3-ADCC-B300542397AF}"/>
              </a:ext>
            </a:extLst>
          </p:cNvPr>
          <p:cNvSpPr>
            <a:spLocks noChangeAspect="1"/>
          </p:cNvSpPr>
          <p:nvPr/>
        </p:nvSpPr>
        <p:spPr>
          <a:xfrm>
            <a:off x="4554880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Oval 10">
            <a:extLst>
              <a:ext uri="{FF2B5EF4-FFF2-40B4-BE49-F238E27FC236}">
                <a16:creationId xmlns:a16="http://schemas.microsoft.com/office/drawing/2014/main" id="{D047D9F1-7D88-4149-901A-69C53BAAC5F4}"/>
              </a:ext>
            </a:extLst>
          </p:cNvPr>
          <p:cNvSpPr/>
          <p:nvPr/>
        </p:nvSpPr>
        <p:spPr>
          <a:xfrm>
            <a:off x="5613175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Freeform 101">
            <a:extLst>
              <a:ext uri="{FF2B5EF4-FFF2-40B4-BE49-F238E27FC236}">
                <a16:creationId xmlns:a16="http://schemas.microsoft.com/office/drawing/2014/main" id="{03E24B85-C142-4904-9D50-9E52123E7554}"/>
              </a:ext>
            </a:extLst>
          </p:cNvPr>
          <p:cNvSpPr/>
          <p:nvPr/>
        </p:nvSpPr>
        <p:spPr>
          <a:xfrm>
            <a:off x="6782051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8" name="Group 102">
            <a:extLst>
              <a:ext uri="{FF2B5EF4-FFF2-40B4-BE49-F238E27FC236}">
                <a16:creationId xmlns:a16="http://schemas.microsoft.com/office/drawing/2014/main" id="{55F2FB0E-22B0-4B87-9B37-253111CED733}"/>
              </a:ext>
            </a:extLst>
          </p:cNvPr>
          <p:cNvGrpSpPr>
            <a:grpSpLocks noChangeAspect="1"/>
          </p:cNvGrpSpPr>
          <p:nvPr/>
        </p:nvGrpSpPr>
        <p:grpSpPr>
          <a:xfrm>
            <a:off x="5101652" y="2045497"/>
            <a:ext cx="221332" cy="36000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79" name="Freeform 103">
              <a:extLst>
                <a:ext uri="{FF2B5EF4-FFF2-40B4-BE49-F238E27FC236}">
                  <a16:creationId xmlns:a16="http://schemas.microsoft.com/office/drawing/2014/main" id="{5A597359-0228-46E8-B113-A9BDB79A54D3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Freeform 104">
              <a:extLst>
                <a:ext uri="{FF2B5EF4-FFF2-40B4-BE49-F238E27FC236}">
                  <a16:creationId xmlns:a16="http://schemas.microsoft.com/office/drawing/2014/main" id="{2963B515-AAA9-492A-A6B2-C479AF237B25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Freeform 105">
              <a:extLst>
                <a:ext uri="{FF2B5EF4-FFF2-40B4-BE49-F238E27FC236}">
                  <a16:creationId xmlns:a16="http://schemas.microsoft.com/office/drawing/2014/main" id="{E54018A9-6C58-462B-B360-3DC9F6DCCB6E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Freeform 106">
              <a:extLst>
                <a:ext uri="{FF2B5EF4-FFF2-40B4-BE49-F238E27FC236}">
                  <a16:creationId xmlns:a16="http://schemas.microsoft.com/office/drawing/2014/main" id="{E5E8E1D9-6A72-44B6-AE54-1F7C6DE9C500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3" name="Freeform 107">
            <a:extLst>
              <a:ext uri="{FF2B5EF4-FFF2-40B4-BE49-F238E27FC236}">
                <a16:creationId xmlns:a16="http://schemas.microsoft.com/office/drawing/2014/main" id="{B3DFA23F-A51C-4599-B73E-5FCCFBCF0DD5}"/>
              </a:ext>
            </a:extLst>
          </p:cNvPr>
          <p:cNvSpPr>
            <a:spLocks noChangeAspect="1"/>
          </p:cNvSpPr>
          <p:nvPr/>
        </p:nvSpPr>
        <p:spPr>
          <a:xfrm>
            <a:off x="5720792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Freeform 108">
            <a:extLst>
              <a:ext uri="{FF2B5EF4-FFF2-40B4-BE49-F238E27FC236}">
                <a16:creationId xmlns:a16="http://schemas.microsoft.com/office/drawing/2014/main" id="{5953D2FD-F8B6-4DFA-AEFE-A9C7CDACCA98}"/>
              </a:ext>
            </a:extLst>
          </p:cNvPr>
          <p:cNvSpPr/>
          <p:nvPr/>
        </p:nvSpPr>
        <p:spPr>
          <a:xfrm>
            <a:off x="3350256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Oval 8">
            <a:extLst>
              <a:ext uri="{FF2B5EF4-FFF2-40B4-BE49-F238E27FC236}">
                <a16:creationId xmlns:a16="http://schemas.microsoft.com/office/drawing/2014/main" id="{18A8596F-DC73-47D2-BBD2-A98F5BD72AB7}"/>
              </a:ext>
            </a:extLst>
          </p:cNvPr>
          <p:cNvSpPr/>
          <p:nvPr/>
        </p:nvSpPr>
        <p:spPr>
          <a:xfrm>
            <a:off x="3919219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6" name="Group 110">
            <a:extLst>
              <a:ext uri="{FF2B5EF4-FFF2-40B4-BE49-F238E27FC236}">
                <a16:creationId xmlns:a16="http://schemas.microsoft.com/office/drawing/2014/main" id="{43AA8CD1-5C10-4741-A402-732DD0B07A39}"/>
              </a:ext>
            </a:extLst>
          </p:cNvPr>
          <p:cNvGrpSpPr/>
          <p:nvPr/>
        </p:nvGrpSpPr>
        <p:grpSpPr>
          <a:xfrm>
            <a:off x="2780856" y="2037091"/>
            <a:ext cx="341005" cy="37681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87" name="Freeform 111">
              <a:extLst>
                <a:ext uri="{FF2B5EF4-FFF2-40B4-BE49-F238E27FC236}">
                  <a16:creationId xmlns:a16="http://schemas.microsoft.com/office/drawing/2014/main" id="{3AF0B501-A795-46B9-ABAA-773293FA35E1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Oval 37">
              <a:extLst>
                <a:ext uri="{FF2B5EF4-FFF2-40B4-BE49-F238E27FC236}">
                  <a16:creationId xmlns:a16="http://schemas.microsoft.com/office/drawing/2014/main" id="{37D2EF93-130C-41AF-9DA2-9E54B68E08B9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9" name="Rectangle 19">
            <a:extLst>
              <a:ext uri="{FF2B5EF4-FFF2-40B4-BE49-F238E27FC236}">
                <a16:creationId xmlns:a16="http://schemas.microsoft.com/office/drawing/2014/main" id="{55F6C7AD-583D-4964-890E-3FF2ECD56814}"/>
              </a:ext>
            </a:extLst>
          </p:cNvPr>
          <p:cNvSpPr/>
          <p:nvPr/>
        </p:nvSpPr>
        <p:spPr>
          <a:xfrm>
            <a:off x="2223045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Freeform 114">
            <a:extLst>
              <a:ext uri="{FF2B5EF4-FFF2-40B4-BE49-F238E27FC236}">
                <a16:creationId xmlns:a16="http://schemas.microsoft.com/office/drawing/2014/main" id="{D2B5B4B7-9ED9-4B9C-A624-7CCA1CC75AEA}"/>
              </a:ext>
            </a:extLst>
          </p:cNvPr>
          <p:cNvSpPr>
            <a:spLocks noChangeAspect="1"/>
          </p:cNvSpPr>
          <p:nvPr/>
        </p:nvSpPr>
        <p:spPr>
          <a:xfrm>
            <a:off x="6161755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Rounded Rectangle 31">
            <a:extLst>
              <a:ext uri="{FF2B5EF4-FFF2-40B4-BE49-F238E27FC236}">
                <a16:creationId xmlns:a16="http://schemas.microsoft.com/office/drawing/2014/main" id="{4EB49EFF-E98C-465D-ADE7-88C9F04C403B}"/>
              </a:ext>
            </a:extLst>
          </p:cNvPr>
          <p:cNvSpPr>
            <a:spLocks noChangeAspect="1"/>
          </p:cNvSpPr>
          <p:nvPr/>
        </p:nvSpPr>
        <p:spPr>
          <a:xfrm>
            <a:off x="2249245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Oval 47">
            <a:extLst>
              <a:ext uri="{FF2B5EF4-FFF2-40B4-BE49-F238E27FC236}">
                <a16:creationId xmlns:a16="http://schemas.microsoft.com/office/drawing/2014/main" id="{201930B0-8FFA-401F-AFF7-82793547A962}"/>
              </a:ext>
            </a:extLst>
          </p:cNvPr>
          <p:cNvSpPr>
            <a:spLocks noChangeAspect="1"/>
          </p:cNvSpPr>
          <p:nvPr/>
        </p:nvSpPr>
        <p:spPr>
          <a:xfrm>
            <a:off x="6698773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Oval 50">
            <a:extLst>
              <a:ext uri="{FF2B5EF4-FFF2-40B4-BE49-F238E27FC236}">
                <a16:creationId xmlns:a16="http://schemas.microsoft.com/office/drawing/2014/main" id="{C6A6C6C6-D13C-4D82-93B5-8A4FC1B528BB}"/>
              </a:ext>
            </a:extLst>
          </p:cNvPr>
          <p:cNvSpPr>
            <a:spLocks noChangeAspect="1"/>
          </p:cNvSpPr>
          <p:nvPr/>
        </p:nvSpPr>
        <p:spPr>
          <a:xfrm>
            <a:off x="2791987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Heart 17">
            <a:extLst>
              <a:ext uri="{FF2B5EF4-FFF2-40B4-BE49-F238E27FC236}">
                <a16:creationId xmlns:a16="http://schemas.microsoft.com/office/drawing/2014/main" id="{D32961D7-D9BF-492C-B461-E39F5DDC0E76}"/>
              </a:ext>
            </a:extLst>
          </p:cNvPr>
          <p:cNvSpPr/>
          <p:nvPr/>
        </p:nvSpPr>
        <p:spPr>
          <a:xfrm>
            <a:off x="4516648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Rounded Rectangle 25">
            <a:extLst>
              <a:ext uri="{FF2B5EF4-FFF2-40B4-BE49-F238E27FC236}">
                <a16:creationId xmlns:a16="http://schemas.microsoft.com/office/drawing/2014/main" id="{93EAC508-6AF7-40A2-8718-DB20AEE177D9}"/>
              </a:ext>
            </a:extLst>
          </p:cNvPr>
          <p:cNvSpPr/>
          <p:nvPr/>
        </p:nvSpPr>
        <p:spPr>
          <a:xfrm>
            <a:off x="3929235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Chord 32">
            <a:extLst>
              <a:ext uri="{FF2B5EF4-FFF2-40B4-BE49-F238E27FC236}">
                <a16:creationId xmlns:a16="http://schemas.microsoft.com/office/drawing/2014/main" id="{05880E76-80CF-4FEC-9A6B-B6A98D3AC3C2}"/>
              </a:ext>
            </a:extLst>
          </p:cNvPr>
          <p:cNvSpPr/>
          <p:nvPr/>
        </p:nvSpPr>
        <p:spPr>
          <a:xfrm>
            <a:off x="3351678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Rounded Rectangle 40">
            <a:extLst>
              <a:ext uri="{FF2B5EF4-FFF2-40B4-BE49-F238E27FC236}">
                <a16:creationId xmlns:a16="http://schemas.microsoft.com/office/drawing/2014/main" id="{43296CD7-6496-45A1-B9F5-10FF1AFBB606}"/>
              </a:ext>
            </a:extLst>
          </p:cNvPr>
          <p:cNvSpPr/>
          <p:nvPr/>
        </p:nvSpPr>
        <p:spPr>
          <a:xfrm rot="2942052">
            <a:off x="5055152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Rounded Rectangle 7">
            <a:extLst>
              <a:ext uri="{FF2B5EF4-FFF2-40B4-BE49-F238E27FC236}">
                <a16:creationId xmlns:a16="http://schemas.microsoft.com/office/drawing/2014/main" id="{E6B20A8D-7B8C-4C03-BF43-7A246E3E280E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3465531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9" name="Rounded Rectangle 17">
            <a:extLst>
              <a:ext uri="{FF2B5EF4-FFF2-40B4-BE49-F238E27FC236}">
                <a16:creationId xmlns:a16="http://schemas.microsoft.com/office/drawing/2014/main" id="{B92F07F7-13DD-4DC5-B92C-84EA4A97CE92}"/>
              </a:ext>
            </a:extLst>
          </p:cNvPr>
          <p:cNvSpPr>
            <a:spLocks noChangeAspect="1"/>
          </p:cNvSpPr>
          <p:nvPr/>
        </p:nvSpPr>
        <p:spPr>
          <a:xfrm>
            <a:off x="6765642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Oval 21">
            <a:extLst>
              <a:ext uri="{FF2B5EF4-FFF2-40B4-BE49-F238E27FC236}">
                <a16:creationId xmlns:a16="http://schemas.microsoft.com/office/drawing/2014/main" id="{59439168-C6C5-4E53-9F4C-3581863AB9CB}"/>
              </a:ext>
            </a:extLst>
          </p:cNvPr>
          <p:cNvSpPr>
            <a:spLocks noChangeAspect="1"/>
          </p:cNvSpPr>
          <p:nvPr/>
        </p:nvSpPr>
        <p:spPr>
          <a:xfrm>
            <a:off x="5598512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Oval 25">
            <a:extLst>
              <a:ext uri="{FF2B5EF4-FFF2-40B4-BE49-F238E27FC236}">
                <a16:creationId xmlns:a16="http://schemas.microsoft.com/office/drawing/2014/main" id="{1316701C-8414-480A-9D9D-2CA844FFC239}"/>
              </a:ext>
            </a:extLst>
          </p:cNvPr>
          <p:cNvSpPr>
            <a:spLocks noChangeAspect="1"/>
          </p:cNvSpPr>
          <p:nvPr/>
        </p:nvSpPr>
        <p:spPr>
          <a:xfrm>
            <a:off x="6168648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Block Arc 20">
            <a:extLst>
              <a:ext uri="{FF2B5EF4-FFF2-40B4-BE49-F238E27FC236}">
                <a16:creationId xmlns:a16="http://schemas.microsoft.com/office/drawing/2014/main" id="{391A26F2-3DE2-46AA-98A6-1AAB68811C3B}"/>
              </a:ext>
            </a:extLst>
          </p:cNvPr>
          <p:cNvSpPr>
            <a:spLocks noChangeAspect="1"/>
          </p:cNvSpPr>
          <p:nvPr/>
        </p:nvSpPr>
        <p:spPr>
          <a:xfrm rot="10800000">
            <a:off x="2785354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3" name="Block Arc 11">
            <a:extLst>
              <a:ext uri="{FF2B5EF4-FFF2-40B4-BE49-F238E27FC236}">
                <a16:creationId xmlns:a16="http://schemas.microsoft.com/office/drawing/2014/main" id="{DAC4AC3C-7C53-4087-A90E-E7A528F46B98}"/>
              </a:ext>
            </a:extLst>
          </p:cNvPr>
          <p:cNvSpPr/>
          <p:nvPr/>
        </p:nvSpPr>
        <p:spPr>
          <a:xfrm rot="10800000">
            <a:off x="5103565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4" name="Rectangle 21">
            <a:extLst>
              <a:ext uri="{FF2B5EF4-FFF2-40B4-BE49-F238E27FC236}">
                <a16:creationId xmlns:a16="http://schemas.microsoft.com/office/drawing/2014/main" id="{4642C726-DAA3-4CAB-B1B7-814A3F70E986}"/>
              </a:ext>
            </a:extLst>
          </p:cNvPr>
          <p:cNvSpPr/>
          <p:nvPr/>
        </p:nvSpPr>
        <p:spPr>
          <a:xfrm>
            <a:off x="3926440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Round Same Side Corner Rectangle 8">
            <a:extLst>
              <a:ext uri="{FF2B5EF4-FFF2-40B4-BE49-F238E27FC236}">
                <a16:creationId xmlns:a16="http://schemas.microsoft.com/office/drawing/2014/main" id="{9B498553-D70E-4FC8-AA33-D2DD68DBFA0E}"/>
              </a:ext>
            </a:extLst>
          </p:cNvPr>
          <p:cNvSpPr/>
          <p:nvPr/>
        </p:nvSpPr>
        <p:spPr>
          <a:xfrm>
            <a:off x="6701277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Rounded Rectangle 51">
            <a:extLst>
              <a:ext uri="{FF2B5EF4-FFF2-40B4-BE49-F238E27FC236}">
                <a16:creationId xmlns:a16="http://schemas.microsoft.com/office/drawing/2014/main" id="{D7C275C1-741C-482D-83D5-67029B880CDB}"/>
              </a:ext>
            </a:extLst>
          </p:cNvPr>
          <p:cNvSpPr/>
          <p:nvPr/>
        </p:nvSpPr>
        <p:spPr>
          <a:xfrm rot="16200000" flipH="1">
            <a:off x="5601240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7" name="Isosceles Triangle 5">
            <a:extLst>
              <a:ext uri="{FF2B5EF4-FFF2-40B4-BE49-F238E27FC236}">
                <a16:creationId xmlns:a16="http://schemas.microsoft.com/office/drawing/2014/main" id="{7A757610-4F34-4F19-8730-0BEBFD83012A}"/>
              </a:ext>
            </a:extLst>
          </p:cNvPr>
          <p:cNvSpPr>
            <a:spLocks noChangeAspect="1"/>
          </p:cNvSpPr>
          <p:nvPr/>
        </p:nvSpPr>
        <p:spPr>
          <a:xfrm>
            <a:off x="4549630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Trapezoid 22">
            <a:extLst>
              <a:ext uri="{FF2B5EF4-FFF2-40B4-BE49-F238E27FC236}">
                <a16:creationId xmlns:a16="http://schemas.microsoft.com/office/drawing/2014/main" id="{9D5E3307-AD34-4133-93DA-78A1E8F31000}"/>
              </a:ext>
            </a:extLst>
          </p:cNvPr>
          <p:cNvSpPr>
            <a:spLocks noChangeAspect="1"/>
          </p:cNvSpPr>
          <p:nvPr/>
        </p:nvSpPr>
        <p:spPr>
          <a:xfrm>
            <a:off x="5598512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Rounded Rectangle 20">
            <a:extLst>
              <a:ext uri="{FF2B5EF4-FFF2-40B4-BE49-F238E27FC236}">
                <a16:creationId xmlns:a16="http://schemas.microsoft.com/office/drawing/2014/main" id="{53AC7CBF-C3E6-4BC5-AD39-0C43A825F3C0}"/>
              </a:ext>
            </a:extLst>
          </p:cNvPr>
          <p:cNvSpPr>
            <a:spLocks noChangeAspect="1"/>
          </p:cNvSpPr>
          <p:nvPr/>
        </p:nvSpPr>
        <p:spPr>
          <a:xfrm rot="2160000">
            <a:off x="6181580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" name="Trapezoid 28">
            <a:extLst>
              <a:ext uri="{FF2B5EF4-FFF2-40B4-BE49-F238E27FC236}">
                <a16:creationId xmlns:a16="http://schemas.microsoft.com/office/drawing/2014/main" id="{2F87A862-D8C0-4467-98A0-CF5E5F4ADBE0}"/>
              </a:ext>
            </a:extLst>
          </p:cNvPr>
          <p:cNvSpPr>
            <a:spLocks noChangeAspect="1"/>
          </p:cNvSpPr>
          <p:nvPr/>
        </p:nvSpPr>
        <p:spPr>
          <a:xfrm>
            <a:off x="2227318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1" name="Rounded Rectangle 2">
            <a:extLst>
              <a:ext uri="{FF2B5EF4-FFF2-40B4-BE49-F238E27FC236}">
                <a16:creationId xmlns:a16="http://schemas.microsoft.com/office/drawing/2014/main" id="{EC140A2F-3377-4724-8EF3-9CBC89C9C10A}"/>
              </a:ext>
            </a:extLst>
          </p:cNvPr>
          <p:cNvSpPr/>
          <p:nvPr/>
        </p:nvSpPr>
        <p:spPr>
          <a:xfrm>
            <a:off x="2774941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2" name="Rounded Rectangle 8">
            <a:extLst>
              <a:ext uri="{FF2B5EF4-FFF2-40B4-BE49-F238E27FC236}">
                <a16:creationId xmlns:a16="http://schemas.microsoft.com/office/drawing/2014/main" id="{34431C59-4E52-4178-B353-1830BB3DC9B9}"/>
              </a:ext>
            </a:extLst>
          </p:cNvPr>
          <p:cNvSpPr/>
          <p:nvPr/>
        </p:nvSpPr>
        <p:spPr>
          <a:xfrm>
            <a:off x="2199409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3" name="Rounded Rectangle 2">
            <a:extLst>
              <a:ext uri="{FF2B5EF4-FFF2-40B4-BE49-F238E27FC236}">
                <a16:creationId xmlns:a16="http://schemas.microsoft.com/office/drawing/2014/main" id="{199EF4DF-E6B3-4F83-85E2-1F634A0B2847}"/>
              </a:ext>
            </a:extLst>
          </p:cNvPr>
          <p:cNvSpPr/>
          <p:nvPr/>
        </p:nvSpPr>
        <p:spPr>
          <a:xfrm>
            <a:off x="3921898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4" name="Rounded Rectangle 3">
            <a:extLst>
              <a:ext uri="{FF2B5EF4-FFF2-40B4-BE49-F238E27FC236}">
                <a16:creationId xmlns:a16="http://schemas.microsoft.com/office/drawing/2014/main" id="{AF7BA554-843C-46DF-BA0E-4D91DFDCC6DB}"/>
              </a:ext>
            </a:extLst>
          </p:cNvPr>
          <p:cNvSpPr>
            <a:spLocks noChangeAspect="1"/>
          </p:cNvSpPr>
          <p:nvPr/>
        </p:nvSpPr>
        <p:spPr>
          <a:xfrm>
            <a:off x="3344341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5" name="Rounded Rectangle 10">
            <a:extLst>
              <a:ext uri="{FF2B5EF4-FFF2-40B4-BE49-F238E27FC236}">
                <a16:creationId xmlns:a16="http://schemas.microsoft.com/office/drawing/2014/main" id="{406B8AEA-5716-404E-9E95-3FE9FB3B1E9D}"/>
              </a:ext>
            </a:extLst>
          </p:cNvPr>
          <p:cNvSpPr>
            <a:spLocks noChangeAspect="1"/>
          </p:cNvSpPr>
          <p:nvPr/>
        </p:nvSpPr>
        <p:spPr>
          <a:xfrm>
            <a:off x="4509916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Block Arc 6">
            <a:extLst>
              <a:ext uri="{FF2B5EF4-FFF2-40B4-BE49-F238E27FC236}">
                <a16:creationId xmlns:a16="http://schemas.microsoft.com/office/drawing/2014/main" id="{B709CEE6-7D27-4075-A8E5-9E04D4865C1F}"/>
              </a:ext>
            </a:extLst>
          </p:cNvPr>
          <p:cNvSpPr/>
          <p:nvPr/>
        </p:nvSpPr>
        <p:spPr>
          <a:xfrm>
            <a:off x="5046348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7" name="Left Arrow 1">
            <a:extLst>
              <a:ext uri="{FF2B5EF4-FFF2-40B4-BE49-F238E27FC236}">
                <a16:creationId xmlns:a16="http://schemas.microsoft.com/office/drawing/2014/main" id="{B225E2EC-E0CF-4E00-97ED-28568B9D6D56}"/>
              </a:ext>
            </a:extLst>
          </p:cNvPr>
          <p:cNvSpPr>
            <a:spLocks noChangeAspect="1"/>
          </p:cNvSpPr>
          <p:nvPr/>
        </p:nvSpPr>
        <p:spPr>
          <a:xfrm>
            <a:off x="6719841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" name="Oval 35">
            <a:extLst>
              <a:ext uri="{FF2B5EF4-FFF2-40B4-BE49-F238E27FC236}">
                <a16:creationId xmlns:a16="http://schemas.microsoft.com/office/drawing/2014/main" id="{5870AAC0-A8B3-4BD7-AA5D-AC25EC977390}"/>
              </a:ext>
            </a:extLst>
          </p:cNvPr>
          <p:cNvSpPr/>
          <p:nvPr/>
        </p:nvSpPr>
        <p:spPr>
          <a:xfrm>
            <a:off x="6223961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05164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B</a:t>
            </a:r>
            <a:endParaRPr lang="ko-KR" altLang="en-US" dirty="0"/>
          </a:p>
        </p:txBody>
      </p:sp>
      <p:sp>
        <p:nvSpPr>
          <p:cNvPr id="57" name="Isosceles Triangle 68">
            <a:extLst>
              <a:ext uri="{FF2B5EF4-FFF2-40B4-BE49-F238E27FC236}">
                <a16:creationId xmlns:a16="http://schemas.microsoft.com/office/drawing/2014/main" id="{E6512DC9-0D90-4159-A87F-C9869DF63846}"/>
              </a:ext>
            </a:extLst>
          </p:cNvPr>
          <p:cNvSpPr/>
          <p:nvPr/>
        </p:nvSpPr>
        <p:spPr>
          <a:xfrm rot="10800000">
            <a:off x="4528360" y="3430121"/>
            <a:ext cx="154974" cy="482618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Rectangle 9">
            <a:extLst>
              <a:ext uri="{FF2B5EF4-FFF2-40B4-BE49-F238E27FC236}">
                <a16:creationId xmlns:a16="http://schemas.microsoft.com/office/drawing/2014/main" id="{5E1F2219-886A-47A2-A3CC-A200E4E8B475}"/>
              </a:ext>
            </a:extLst>
          </p:cNvPr>
          <p:cNvSpPr/>
          <p:nvPr/>
        </p:nvSpPr>
        <p:spPr>
          <a:xfrm>
            <a:off x="4924115" y="348584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Isosceles Triangle 8">
            <a:extLst>
              <a:ext uri="{FF2B5EF4-FFF2-40B4-BE49-F238E27FC236}">
                <a16:creationId xmlns:a16="http://schemas.microsoft.com/office/drawing/2014/main" id="{2AE96BF2-703F-4E88-A951-32B6A0857825}"/>
              </a:ext>
            </a:extLst>
          </p:cNvPr>
          <p:cNvSpPr/>
          <p:nvPr/>
        </p:nvSpPr>
        <p:spPr>
          <a:xfrm rot="16200000">
            <a:off x="2061852" y="2744881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Donut 8">
            <a:extLst>
              <a:ext uri="{FF2B5EF4-FFF2-40B4-BE49-F238E27FC236}">
                <a16:creationId xmlns:a16="http://schemas.microsoft.com/office/drawing/2014/main" id="{65C55D1F-0EA4-4A42-A9D5-5BB21B8234B5}"/>
              </a:ext>
            </a:extLst>
          </p:cNvPr>
          <p:cNvSpPr/>
          <p:nvPr/>
        </p:nvSpPr>
        <p:spPr>
          <a:xfrm>
            <a:off x="5654101" y="2726749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1" name="Freeform 18">
            <a:extLst>
              <a:ext uri="{FF2B5EF4-FFF2-40B4-BE49-F238E27FC236}">
                <a16:creationId xmlns:a16="http://schemas.microsoft.com/office/drawing/2014/main" id="{825891D1-22BF-418B-AA55-08B703D955F0}"/>
              </a:ext>
            </a:extLst>
          </p:cNvPr>
          <p:cNvSpPr/>
          <p:nvPr/>
        </p:nvSpPr>
        <p:spPr>
          <a:xfrm>
            <a:off x="6096340" y="3526543"/>
            <a:ext cx="359044" cy="289775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Oval 7">
            <a:extLst>
              <a:ext uri="{FF2B5EF4-FFF2-40B4-BE49-F238E27FC236}">
                <a16:creationId xmlns:a16="http://schemas.microsoft.com/office/drawing/2014/main" id="{867AC7AC-73BF-41FE-9F5C-96D63D56C11C}"/>
              </a:ext>
            </a:extLst>
          </p:cNvPr>
          <p:cNvSpPr/>
          <p:nvPr/>
        </p:nvSpPr>
        <p:spPr>
          <a:xfrm>
            <a:off x="6199793" y="2750160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3" name="Freeform 20">
            <a:extLst>
              <a:ext uri="{FF2B5EF4-FFF2-40B4-BE49-F238E27FC236}">
                <a16:creationId xmlns:a16="http://schemas.microsoft.com/office/drawing/2014/main" id="{29BF4EDB-3171-43D6-AE91-5F8B7F9AEE6D}"/>
              </a:ext>
            </a:extLst>
          </p:cNvPr>
          <p:cNvSpPr/>
          <p:nvPr/>
        </p:nvSpPr>
        <p:spPr>
          <a:xfrm>
            <a:off x="6723584" y="4162169"/>
            <a:ext cx="376670" cy="402560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Rounded Rectangle 25">
            <a:extLst>
              <a:ext uri="{FF2B5EF4-FFF2-40B4-BE49-F238E27FC236}">
                <a16:creationId xmlns:a16="http://schemas.microsoft.com/office/drawing/2014/main" id="{9713B49E-5412-4893-9EC8-62570E540B39}"/>
              </a:ext>
            </a:extLst>
          </p:cNvPr>
          <p:cNvSpPr/>
          <p:nvPr/>
        </p:nvSpPr>
        <p:spPr>
          <a:xfrm>
            <a:off x="6705835" y="2047226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5" name="Block Arc 41">
            <a:extLst>
              <a:ext uri="{FF2B5EF4-FFF2-40B4-BE49-F238E27FC236}">
                <a16:creationId xmlns:a16="http://schemas.microsoft.com/office/drawing/2014/main" id="{82BCC0B3-C4E1-4B1D-A87E-2AE0877B9A55}"/>
              </a:ext>
            </a:extLst>
          </p:cNvPr>
          <p:cNvSpPr/>
          <p:nvPr/>
        </p:nvSpPr>
        <p:spPr>
          <a:xfrm>
            <a:off x="5639321" y="4163165"/>
            <a:ext cx="395557" cy="400568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6" name="Round Same Side Corner Rectangle 11">
            <a:extLst>
              <a:ext uri="{FF2B5EF4-FFF2-40B4-BE49-F238E27FC236}">
                <a16:creationId xmlns:a16="http://schemas.microsoft.com/office/drawing/2014/main" id="{8E5B20E0-D728-4582-96B3-639516E51083}"/>
              </a:ext>
            </a:extLst>
          </p:cNvPr>
          <p:cNvSpPr/>
          <p:nvPr/>
        </p:nvSpPr>
        <p:spPr>
          <a:xfrm rot="9900000">
            <a:off x="6169346" y="1270728"/>
            <a:ext cx="407173" cy="34581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7" name="Donut 39">
            <a:extLst>
              <a:ext uri="{FF2B5EF4-FFF2-40B4-BE49-F238E27FC236}">
                <a16:creationId xmlns:a16="http://schemas.microsoft.com/office/drawing/2014/main" id="{B54CD6E4-9BB6-4921-9616-A31899A890B1}"/>
              </a:ext>
            </a:extLst>
          </p:cNvPr>
          <p:cNvSpPr/>
          <p:nvPr/>
        </p:nvSpPr>
        <p:spPr>
          <a:xfrm>
            <a:off x="1982501" y="3469364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8" name="Freeform 25">
            <a:extLst>
              <a:ext uri="{FF2B5EF4-FFF2-40B4-BE49-F238E27FC236}">
                <a16:creationId xmlns:a16="http://schemas.microsoft.com/office/drawing/2014/main" id="{229FAE0D-2A1C-429E-BF3A-A6C4B0B81F00}"/>
              </a:ext>
            </a:extLst>
          </p:cNvPr>
          <p:cNvSpPr/>
          <p:nvPr/>
        </p:nvSpPr>
        <p:spPr>
          <a:xfrm>
            <a:off x="5156410" y="2749259"/>
            <a:ext cx="293412" cy="363079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Rectangle 36">
            <a:extLst>
              <a:ext uri="{FF2B5EF4-FFF2-40B4-BE49-F238E27FC236}">
                <a16:creationId xmlns:a16="http://schemas.microsoft.com/office/drawing/2014/main" id="{756355C0-D238-4E87-A975-263FE73EAC70}"/>
              </a:ext>
            </a:extLst>
          </p:cNvPr>
          <p:cNvSpPr/>
          <p:nvPr/>
        </p:nvSpPr>
        <p:spPr>
          <a:xfrm>
            <a:off x="2627414" y="3499408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Rounded Rectangle 27">
            <a:extLst>
              <a:ext uri="{FF2B5EF4-FFF2-40B4-BE49-F238E27FC236}">
                <a16:creationId xmlns:a16="http://schemas.microsoft.com/office/drawing/2014/main" id="{84C76824-A5FE-4A96-8435-4597D34AD69F}"/>
              </a:ext>
            </a:extLst>
          </p:cNvPr>
          <p:cNvSpPr/>
          <p:nvPr/>
        </p:nvSpPr>
        <p:spPr>
          <a:xfrm>
            <a:off x="4840495" y="128039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Rounded Rectangle 7">
            <a:extLst>
              <a:ext uri="{FF2B5EF4-FFF2-40B4-BE49-F238E27FC236}">
                <a16:creationId xmlns:a16="http://schemas.microsoft.com/office/drawing/2014/main" id="{4C906B3D-A3E8-4193-966C-6BF45AD84498}"/>
              </a:ext>
            </a:extLst>
          </p:cNvPr>
          <p:cNvSpPr/>
          <p:nvPr/>
        </p:nvSpPr>
        <p:spPr>
          <a:xfrm>
            <a:off x="5501374" y="1257171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Chord 15">
            <a:extLst>
              <a:ext uri="{FF2B5EF4-FFF2-40B4-BE49-F238E27FC236}">
                <a16:creationId xmlns:a16="http://schemas.microsoft.com/office/drawing/2014/main" id="{4113F336-F949-40E1-AAC0-893660E54312}"/>
              </a:ext>
            </a:extLst>
          </p:cNvPr>
          <p:cNvSpPr/>
          <p:nvPr/>
        </p:nvSpPr>
        <p:spPr>
          <a:xfrm>
            <a:off x="6812357" y="122656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ectangle 16">
            <a:extLst>
              <a:ext uri="{FF2B5EF4-FFF2-40B4-BE49-F238E27FC236}">
                <a16:creationId xmlns:a16="http://schemas.microsoft.com/office/drawing/2014/main" id="{9B858CBE-7E93-41FD-9E45-9EA6BDA96629}"/>
              </a:ext>
            </a:extLst>
          </p:cNvPr>
          <p:cNvSpPr/>
          <p:nvPr/>
        </p:nvSpPr>
        <p:spPr>
          <a:xfrm>
            <a:off x="3279770" y="3529428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FA0DA6A6-EFF7-4288-9D19-8CEA8C5A937A}"/>
              </a:ext>
            </a:extLst>
          </p:cNvPr>
          <p:cNvSpPr/>
          <p:nvPr/>
        </p:nvSpPr>
        <p:spPr>
          <a:xfrm>
            <a:off x="2607986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5" name="Rounded Rectangle 6">
            <a:extLst>
              <a:ext uri="{FF2B5EF4-FFF2-40B4-BE49-F238E27FC236}">
                <a16:creationId xmlns:a16="http://schemas.microsoft.com/office/drawing/2014/main" id="{2E4A0E91-6660-4495-856C-758D2E96C34F}"/>
              </a:ext>
            </a:extLst>
          </p:cNvPr>
          <p:cNvSpPr/>
          <p:nvPr/>
        </p:nvSpPr>
        <p:spPr>
          <a:xfrm>
            <a:off x="3245092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6" name="Rounded Rectangle 6">
            <a:extLst>
              <a:ext uri="{FF2B5EF4-FFF2-40B4-BE49-F238E27FC236}">
                <a16:creationId xmlns:a16="http://schemas.microsoft.com/office/drawing/2014/main" id="{AFC8D7CB-64B4-44C5-9862-2A478522205F}"/>
              </a:ext>
            </a:extLst>
          </p:cNvPr>
          <p:cNvSpPr/>
          <p:nvPr/>
        </p:nvSpPr>
        <p:spPr>
          <a:xfrm>
            <a:off x="3882198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7" name="Rounded Rectangle 6">
            <a:extLst>
              <a:ext uri="{FF2B5EF4-FFF2-40B4-BE49-F238E27FC236}">
                <a16:creationId xmlns:a16="http://schemas.microsoft.com/office/drawing/2014/main" id="{8F60BD8D-E32C-4334-B6E9-A37704957D5F}"/>
              </a:ext>
            </a:extLst>
          </p:cNvPr>
          <p:cNvSpPr/>
          <p:nvPr/>
        </p:nvSpPr>
        <p:spPr>
          <a:xfrm>
            <a:off x="4519304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8" name="Teardrop 6">
            <a:extLst>
              <a:ext uri="{FF2B5EF4-FFF2-40B4-BE49-F238E27FC236}">
                <a16:creationId xmlns:a16="http://schemas.microsoft.com/office/drawing/2014/main" id="{7648C5D9-7134-4C91-B966-E68C1A27B004}"/>
              </a:ext>
            </a:extLst>
          </p:cNvPr>
          <p:cNvSpPr/>
          <p:nvPr/>
        </p:nvSpPr>
        <p:spPr>
          <a:xfrm rot="8100000">
            <a:off x="6765347" y="2784226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9" name="Donut 24">
            <a:extLst>
              <a:ext uri="{FF2B5EF4-FFF2-40B4-BE49-F238E27FC236}">
                <a16:creationId xmlns:a16="http://schemas.microsoft.com/office/drawing/2014/main" id="{9A5AC09B-C8C0-4938-8F11-2D5CB624688E}"/>
              </a:ext>
            </a:extLst>
          </p:cNvPr>
          <p:cNvSpPr/>
          <p:nvPr/>
        </p:nvSpPr>
        <p:spPr>
          <a:xfrm>
            <a:off x="3054948" y="1979686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0" name="Chord 38">
            <a:extLst>
              <a:ext uri="{FF2B5EF4-FFF2-40B4-BE49-F238E27FC236}">
                <a16:creationId xmlns:a16="http://schemas.microsoft.com/office/drawing/2014/main" id="{54E540C2-0DE6-486D-A98D-717038196FD2}"/>
              </a:ext>
            </a:extLst>
          </p:cNvPr>
          <p:cNvSpPr/>
          <p:nvPr/>
        </p:nvSpPr>
        <p:spPr>
          <a:xfrm>
            <a:off x="3728934" y="1979317"/>
            <a:ext cx="340508" cy="43787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1" name="Heart 38">
            <a:extLst>
              <a:ext uri="{FF2B5EF4-FFF2-40B4-BE49-F238E27FC236}">
                <a16:creationId xmlns:a16="http://schemas.microsoft.com/office/drawing/2014/main" id="{FEC2022F-AF0C-46F7-B081-60C1C359F096}"/>
              </a:ext>
            </a:extLst>
          </p:cNvPr>
          <p:cNvSpPr/>
          <p:nvPr/>
        </p:nvSpPr>
        <p:spPr>
          <a:xfrm>
            <a:off x="4222477" y="1252545"/>
            <a:ext cx="382181" cy="382181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Round Same Side Corner Rectangle 19">
            <a:extLst>
              <a:ext uri="{FF2B5EF4-FFF2-40B4-BE49-F238E27FC236}">
                <a16:creationId xmlns:a16="http://schemas.microsoft.com/office/drawing/2014/main" id="{EF3C285F-32C4-4AB9-A7D5-6752626D778D}"/>
              </a:ext>
            </a:extLst>
          </p:cNvPr>
          <p:cNvSpPr/>
          <p:nvPr/>
        </p:nvSpPr>
        <p:spPr>
          <a:xfrm>
            <a:off x="6234685" y="4184858"/>
            <a:ext cx="289093" cy="357183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Rectangle 23">
            <a:extLst>
              <a:ext uri="{FF2B5EF4-FFF2-40B4-BE49-F238E27FC236}">
                <a16:creationId xmlns:a16="http://schemas.microsoft.com/office/drawing/2014/main" id="{0707210C-9D6E-4F59-8F84-04DE4294DA76}"/>
              </a:ext>
            </a:extLst>
          </p:cNvPr>
          <p:cNvSpPr/>
          <p:nvPr/>
        </p:nvSpPr>
        <p:spPr>
          <a:xfrm>
            <a:off x="1979712" y="4223407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" name="Oval 31">
            <a:extLst>
              <a:ext uri="{FF2B5EF4-FFF2-40B4-BE49-F238E27FC236}">
                <a16:creationId xmlns:a16="http://schemas.microsoft.com/office/drawing/2014/main" id="{A6CC994A-9ADC-4E08-B53B-AE596E3E2247}"/>
              </a:ext>
            </a:extLst>
          </p:cNvPr>
          <p:cNvSpPr/>
          <p:nvPr/>
        </p:nvSpPr>
        <p:spPr>
          <a:xfrm>
            <a:off x="5085259" y="4184654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" name="Rectangle 23">
            <a:extLst>
              <a:ext uri="{FF2B5EF4-FFF2-40B4-BE49-F238E27FC236}">
                <a16:creationId xmlns:a16="http://schemas.microsoft.com/office/drawing/2014/main" id="{0A17299E-FC75-4285-9FD8-157CDE76EB76}"/>
              </a:ext>
            </a:extLst>
          </p:cNvPr>
          <p:cNvSpPr/>
          <p:nvPr/>
        </p:nvSpPr>
        <p:spPr>
          <a:xfrm>
            <a:off x="3188060" y="4206900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6" name="Oval 31">
            <a:extLst>
              <a:ext uri="{FF2B5EF4-FFF2-40B4-BE49-F238E27FC236}">
                <a16:creationId xmlns:a16="http://schemas.microsoft.com/office/drawing/2014/main" id="{2ACC226E-0548-420F-A405-F5E0F1B0E493}"/>
              </a:ext>
            </a:extLst>
          </p:cNvPr>
          <p:cNvSpPr/>
          <p:nvPr/>
        </p:nvSpPr>
        <p:spPr>
          <a:xfrm>
            <a:off x="3873695" y="4162596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" name="Teardrop 17">
            <a:extLst>
              <a:ext uri="{FF2B5EF4-FFF2-40B4-BE49-F238E27FC236}">
                <a16:creationId xmlns:a16="http://schemas.microsoft.com/office/drawing/2014/main" id="{72C93332-621A-437B-BFBE-C3B5C28E9F07}"/>
              </a:ext>
            </a:extLst>
          </p:cNvPr>
          <p:cNvSpPr/>
          <p:nvPr/>
        </p:nvSpPr>
        <p:spPr>
          <a:xfrm rot="18900000">
            <a:off x="2655671" y="4194545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Rectangle 23">
            <a:extLst>
              <a:ext uri="{FF2B5EF4-FFF2-40B4-BE49-F238E27FC236}">
                <a16:creationId xmlns:a16="http://schemas.microsoft.com/office/drawing/2014/main" id="{5CF4E71E-1D93-49E1-8304-44191045B1D6}"/>
              </a:ext>
            </a:extLst>
          </p:cNvPr>
          <p:cNvSpPr/>
          <p:nvPr/>
        </p:nvSpPr>
        <p:spPr>
          <a:xfrm>
            <a:off x="4480679" y="4159866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" name="Round Same Side Corner Rectangle 8">
            <a:extLst>
              <a:ext uri="{FF2B5EF4-FFF2-40B4-BE49-F238E27FC236}">
                <a16:creationId xmlns:a16="http://schemas.microsoft.com/office/drawing/2014/main" id="{E4C2E23D-36DF-436A-9F9F-34DBDAB3DDFE}"/>
              </a:ext>
            </a:extLst>
          </p:cNvPr>
          <p:cNvSpPr/>
          <p:nvPr/>
        </p:nvSpPr>
        <p:spPr>
          <a:xfrm>
            <a:off x="2129558" y="121125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0" name="Round Same Side Corner Rectangle 20">
            <a:extLst>
              <a:ext uri="{FF2B5EF4-FFF2-40B4-BE49-F238E27FC236}">
                <a16:creationId xmlns:a16="http://schemas.microsoft.com/office/drawing/2014/main" id="{30FFE92B-144F-4317-9657-C32710C4C54B}"/>
              </a:ext>
            </a:extLst>
          </p:cNvPr>
          <p:cNvSpPr/>
          <p:nvPr/>
        </p:nvSpPr>
        <p:spPr>
          <a:xfrm rot="10800000">
            <a:off x="2541855" y="1209113"/>
            <a:ext cx="219879" cy="46904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Donut 87">
            <a:extLst>
              <a:ext uri="{FF2B5EF4-FFF2-40B4-BE49-F238E27FC236}">
                <a16:creationId xmlns:a16="http://schemas.microsoft.com/office/drawing/2014/main" id="{8EA628E7-D6AB-4704-A0D1-5879A2D32662}"/>
              </a:ext>
            </a:extLst>
          </p:cNvPr>
          <p:cNvSpPr/>
          <p:nvPr/>
        </p:nvSpPr>
        <p:spPr>
          <a:xfrm>
            <a:off x="2997571" y="1274208"/>
            <a:ext cx="356471" cy="366339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2" name="Donut 90">
            <a:extLst>
              <a:ext uri="{FF2B5EF4-FFF2-40B4-BE49-F238E27FC236}">
                <a16:creationId xmlns:a16="http://schemas.microsoft.com/office/drawing/2014/main" id="{978AC866-2C7A-43B4-A219-758701355937}"/>
              </a:ext>
            </a:extLst>
          </p:cNvPr>
          <p:cNvSpPr/>
          <p:nvPr/>
        </p:nvSpPr>
        <p:spPr>
          <a:xfrm>
            <a:off x="3613042" y="1247479"/>
            <a:ext cx="373598" cy="38181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3" name="Oval 6">
            <a:extLst>
              <a:ext uri="{FF2B5EF4-FFF2-40B4-BE49-F238E27FC236}">
                <a16:creationId xmlns:a16="http://schemas.microsoft.com/office/drawing/2014/main" id="{B924BA25-7A45-4EFF-921A-58578E4A1619}"/>
              </a:ext>
            </a:extLst>
          </p:cNvPr>
          <p:cNvSpPr/>
          <p:nvPr/>
        </p:nvSpPr>
        <p:spPr>
          <a:xfrm>
            <a:off x="4309824" y="2021781"/>
            <a:ext cx="356681" cy="352945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4" name="Block Arc 25">
            <a:extLst>
              <a:ext uri="{FF2B5EF4-FFF2-40B4-BE49-F238E27FC236}">
                <a16:creationId xmlns:a16="http://schemas.microsoft.com/office/drawing/2014/main" id="{ED607F7B-BE60-40E6-BCCB-D80A8F6D6969}"/>
              </a:ext>
            </a:extLst>
          </p:cNvPr>
          <p:cNvSpPr/>
          <p:nvPr/>
        </p:nvSpPr>
        <p:spPr>
          <a:xfrm>
            <a:off x="2569172" y="2020993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5" name="Block Arc 31">
            <a:extLst>
              <a:ext uri="{FF2B5EF4-FFF2-40B4-BE49-F238E27FC236}">
                <a16:creationId xmlns:a16="http://schemas.microsoft.com/office/drawing/2014/main" id="{B2AB9B14-8544-477C-BE51-26FEA8F394E1}"/>
              </a:ext>
            </a:extLst>
          </p:cNvPr>
          <p:cNvSpPr/>
          <p:nvPr/>
        </p:nvSpPr>
        <p:spPr>
          <a:xfrm>
            <a:off x="4906887" y="2020993"/>
            <a:ext cx="320167" cy="354521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6" name="Freeform 53">
            <a:extLst>
              <a:ext uri="{FF2B5EF4-FFF2-40B4-BE49-F238E27FC236}">
                <a16:creationId xmlns:a16="http://schemas.microsoft.com/office/drawing/2014/main" id="{DEFC80CF-3E22-487C-82B3-5D4AD029F263}"/>
              </a:ext>
            </a:extLst>
          </p:cNvPr>
          <p:cNvSpPr/>
          <p:nvPr/>
        </p:nvSpPr>
        <p:spPr>
          <a:xfrm>
            <a:off x="6114597" y="2018386"/>
            <a:ext cx="350856" cy="35973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7" name="Block Arc 10">
            <a:extLst>
              <a:ext uri="{FF2B5EF4-FFF2-40B4-BE49-F238E27FC236}">
                <a16:creationId xmlns:a16="http://schemas.microsoft.com/office/drawing/2014/main" id="{28FF8864-38FA-4FED-B6D1-C53EEB31F5D0}"/>
              </a:ext>
            </a:extLst>
          </p:cNvPr>
          <p:cNvSpPr/>
          <p:nvPr/>
        </p:nvSpPr>
        <p:spPr>
          <a:xfrm>
            <a:off x="6696165" y="3525290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8" name="Freeform 55">
            <a:extLst>
              <a:ext uri="{FF2B5EF4-FFF2-40B4-BE49-F238E27FC236}">
                <a16:creationId xmlns:a16="http://schemas.microsoft.com/office/drawing/2014/main" id="{EEA73CE1-0487-4B0D-AE88-40A6C3712C15}"/>
              </a:ext>
            </a:extLst>
          </p:cNvPr>
          <p:cNvSpPr/>
          <p:nvPr/>
        </p:nvSpPr>
        <p:spPr>
          <a:xfrm>
            <a:off x="2106786" y="1926261"/>
            <a:ext cx="222004" cy="54398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9" name="Round Same Side Corner Rectangle 36">
            <a:extLst>
              <a:ext uri="{FF2B5EF4-FFF2-40B4-BE49-F238E27FC236}">
                <a16:creationId xmlns:a16="http://schemas.microsoft.com/office/drawing/2014/main" id="{850F89B9-29BA-41D0-87BE-D9F4E25BC22A}"/>
              </a:ext>
            </a:extLst>
          </p:cNvPr>
          <p:cNvSpPr/>
          <p:nvPr/>
        </p:nvSpPr>
        <p:spPr>
          <a:xfrm>
            <a:off x="5467436" y="2037450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0" name="Oval 21">
            <a:extLst>
              <a:ext uri="{FF2B5EF4-FFF2-40B4-BE49-F238E27FC236}">
                <a16:creationId xmlns:a16="http://schemas.microsoft.com/office/drawing/2014/main" id="{A1DC453D-5F38-49AC-85A3-9FF90774403F}"/>
              </a:ext>
            </a:extLst>
          </p:cNvPr>
          <p:cNvSpPr>
            <a:spLocks noChangeAspect="1"/>
          </p:cNvSpPr>
          <p:nvPr/>
        </p:nvSpPr>
        <p:spPr>
          <a:xfrm>
            <a:off x="3952686" y="3502585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1" name="Oval 32">
            <a:extLst>
              <a:ext uri="{FF2B5EF4-FFF2-40B4-BE49-F238E27FC236}">
                <a16:creationId xmlns:a16="http://schemas.microsoft.com/office/drawing/2014/main" id="{FC805DCF-7F3D-4F66-A46F-40D7EB7A8792}"/>
              </a:ext>
            </a:extLst>
          </p:cNvPr>
          <p:cNvSpPr/>
          <p:nvPr/>
        </p:nvSpPr>
        <p:spPr>
          <a:xfrm>
            <a:off x="5536678" y="3479620"/>
            <a:ext cx="318881" cy="38362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1709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881296"/>
            <a:ext cx="9144000" cy="57606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altLang="ko-KR" b="1" dirty="0">
                <a:solidFill>
                  <a:schemeClr val="bg1"/>
                </a:solidFill>
                <a:latin typeface="+mn-lt"/>
              </a:rPr>
              <a:t>Welcome!!</a:t>
            </a:r>
            <a:endParaRPr lang="ko-KR" alt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3795886"/>
            <a:ext cx="9144000" cy="288032"/>
          </a:xfr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91547" y="2418209"/>
            <a:ext cx="2360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9532" y="3723878"/>
            <a:ext cx="8424936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359532" y="2578778"/>
            <a:ext cx="3348000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5436468" y="2578778"/>
            <a:ext cx="3348000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11" name="Picture 3" descr="E:\002-KIMS BUSINESS\007-02-Fullslidesppt-Contents\20161219\07-real\real-item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975" y="657647"/>
            <a:ext cx="1460051" cy="137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006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Our Services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478" y="1944933"/>
            <a:ext cx="61600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2347" y="1635766"/>
            <a:ext cx="108000" cy="1080000"/>
          </a:xfrm>
          <a:prstGeom prst="rect">
            <a:avLst/>
          </a:prstGeom>
          <a:gradFill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1170627" y="1652057"/>
            <a:ext cx="2014171" cy="1048024"/>
            <a:chOff x="803640" y="3362835"/>
            <a:chExt cx="1757165" cy="1048024"/>
          </a:xfrm>
        </p:grpSpPr>
        <p:sp>
          <p:nvSpPr>
            <p:cNvPr id="8" name="TextBox 7"/>
            <p:cNvSpPr txBox="1"/>
            <p:nvPr/>
          </p:nvSpPr>
          <p:spPr>
            <a:xfrm>
              <a:off x="803640" y="3579862"/>
              <a:ext cx="17571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2"/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3640" y="3362835"/>
              <a:ext cx="17571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174318" y="1944933"/>
            <a:ext cx="61600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92187" y="1635766"/>
            <a:ext cx="108000" cy="1080000"/>
          </a:xfrm>
          <a:prstGeom prst="rect">
            <a:avLst/>
          </a:prstGeom>
          <a:gradFill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4" name="Group 13"/>
          <p:cNvGrpSpPr/>
          <p:nvPr/>
        </p:nvGrpSpPr>
        <p:grpSpPr>
          <a:xfrm>
            <a:off x="4040467" y="1652057"/>
            <a:ext cx="2014171" cy="1048024"/>
            <a:chOff x="803640" y="3362835"/>
            <a:chExt cx="1757165" cy="1048024"/>
          </a:xfrm>
        </p:grpSpPr>
        <p:sp>
          <p:nvSpPr>
            <p:cNvPr id="15" name="TextBox 14"/>
            <p:cNvSpPr txBox="1"/>
            <p:nvPr/>
          </p:nvSpPr>
          <p:spPr>
            <a:xfrm>
              <a:off x="803640" y="3579862"/>
              <a:ext cx="17571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3640" y="3362835"/>
              <a:ext cx="17571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044158" y="1944933"/>
            <a:ext cx="61600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62027" y="1635766"/>
            <a:ext cx="108000" cy="1080000"/>
          </a:xfrm>
          <a:prstGeom prst="rect">
            <a:avLst/>
          </a:prstGeom>
          <a:gradFill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910307" y="1652057"/>
            <a:ext cx="2014171" cy="1048024"/>
            <a:chOff x="803640" y="3362835"/>
            <a:chExt cx="1757165" cy="1048024"/>
          </a:xfrm>
        </p:grpSpPr>
        <p:sp>
          <p:nvSpPr>
            <p:cNvPr id="21" name="TextBox 20"/>
            <p:cNvSpPr txBox="1"/>
            <p:nvPr/>
          </p:nvSpPr>
          <p:spPr>
            <a:xfrm>
              <a:off x="803640" y="3579862"/>
              <a:ext cx="17571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3640" y="3362835"/>
              <a:ext cx="17571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04478" y="3529109"/>
            <a:ext cx="61600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22347" y="3219942"/>
            <a:ext cx="108000" cy="1080000"/>
          </a:xfrm>
          <a:prstGeom prst="rect">
            <a:avLst/>
          </a:prstGeom>
          <a:gradFill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6" name="Group 25"/>
          <p:cNvGrpSpPr/>
          <p:nvPr/>
        </p:nvGrpSpPr>
        <p:grpSpPr>
          <a:xfrm>
            <a:off x="1170627" y="3236233"/>
            <a:ext cx="2014171" cy="1048024"/>
            <a:chOff x="803640" y="3362835"/>
            <a:chExt cx="1757165" cy="1048024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579862"/>
              <a:ext cx="17571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5"/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17571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174318" y="3529109"/>
            <a:ext cx="61600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6"/>
                </a:solidFill>
                <a:cs typeface="Arial" pitchFamily="34" charset="0"/>
              </a:rPr>
              <a:t>05</a:t>
            </a:r>
            <a:endParaRPr lang="ko-KR" altLang="en-US" sz="24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792187" y="3219942"/>
            <a:ext cx="108000" cy="1080000"/>
          </a:xfrm>
          <a:prstGeom prst="rect">
            <a:avLst/>
          </a:prstGeom>
          <a:gradFill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2" name="Group 31"/>
          <p:cNvGrpSpPr/>
          <p:nvPr/>
        </p:nvGrpSpPr>
        <p:grpSpPr>
          <a:xfrm>
            <a:off x="4040467" y="3236233"/>
            <a:ext cx="2014171" cy="1048024"/>
            <a:chOff x="803640" y="3362835"/>
            <a:chExt cx="1757165" cy="1048024"/>
          </a:xfrm>
        </p:grpSpPr>
        <p:sp>
          <p:nvSpPr>
            <p:cNvPr id="33" name="TextBox 32"/>
            <p:cNvSpPr txBox="1"/>
            <p:nvPr/>
          </p:nvSpPr>
          <p:spPr>
            <a:xfrm>
              <a:off x="803640" y="3579862"/>
              <a:ext cx="17571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6"/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03640" y="3362835"/>
              <a:ext cx="17571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044158" y="3529109"/>
            <a:ext cx="61600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06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662027" y="3219942"/>
            <a:ext cx="108000" cy="1080000"/>
          </a:xfrm>
          <a:prstGeom prst="rect">
            <a:avLst/>
          </a:prstGeom>
          <a:gradFill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8" name="Group 37"/>
          <p:cNvGrpSpPr/>
          <p:nvPr/>
        </p:nvGrpSpPr>
        <p:grpSpPr>
          <a:xfrm>
            <a:off x="6910307" y="3236233"/>
            <a:ext cx="2014171" cy="1048024"/>
            <a:chOff x="803640" y="3362835"/>
            <a:chExt cx="1757165" cy="1048024"/>
          </a:xfrm>
        </p:grpSpPr>
        <p:sp>
          <p:nvSpPr>
            <p:cNvPr id="39" name="TextBox 38"/>
            <p:cNvSpPr txBox="1"/>
            <p:nvPr/>
          </p:nvSpPr>
          <p:spPr>
            <a:xfrm>
              <a:off x="803640" y="3579862"/>
              <a:ext cx="17571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03640" y="3362835"/>
              <a:ext cx="17571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6729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Our Team Layout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91343" y="3142193"/>
            <a:ext cx="1728193" cy="1558425"/>
            <a:chOff x="391343" y="3135465"/>
            <a:chExt cx="1728193" cy="1558425"/>
          </a:xfrm>
        </p:grpSpPr>
        <p:grpSp>
          <p:nvGrpSpPr>
            <p:cNvPr id="8" name="Group 7"/>
            <p:cNvGrpSpPr/>
            <p:nvPr/>
          </p:nvGrpSpPr>
          <p:grpSpPr>
            <a:xfrm>
              <a:off x="391344" y="3135465"/>
              <a:ext cx="1728192" cy="591193"/>
              <a:chOff x="856159" y="3401938"/>
              <a:chExt cx="1350106" cy="591193"/>
            </a:xfrm>
          </p:grpSpPr>
          <p:sp>
            <p:nvSpPr>
              <p:cNvPr id="9" name="Text Placeholder 17"/>
              <p:cNvSpPr txBox="1">
                <a:spLocks/>
              </p:cNvSpPr>
              <p:nvPr/>
            </p:nvSpPr>
            <p:spPr>
              <a:xfrm>
                <a:off x="856159" y="3401938"/>
                <a:ext cx="1350106" cy="246087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b="1" dirty="0">
                    <a:solidFill>
                      <a:schemeClr val="accent2"/>
                    </a:solidFill>
                    <a:cs typeface="Arial" pitchFamily="34" charset="0"/>
                  </a:rPr>
                  <a:t>Name Here</a:t>
                </a:r>
              </a:p>
            </p:txBody>
          </p:sp>
          <p:sp>
            <p:nvSpPr>
              <p:cNvPr id="10" name="Text Placeholder 18"/>
              <p:cNvSpPr txBox="1">
                <a:spLocks/>
              </p:cNvSpPr>
              <p:nvPr/>
            </p:nvSpPr>
            <p:spPr>
              <a:xfrm>
                <a:off x="856159" y="3743551"/>
                <a:ext cx="1350106" cy="249580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dirty="0">
                    <a:solidFill>
                      <a:schemeClr val="accent2"/>
                    </a:solidFill>
                    <a:cs typeface="Arial" pitchFamily="34" charset="0"/>
                  </a:rPr>
                  <a:t>Programmer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91343" y="3830532"/>
              <a:ext cx="1728193" cy="863358"/>
              <a:chOff x="803640" y="3362835"/>
              <a:chExt cx="1757165" cy="863358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803640" y="3579862"/>
                <a:ext cx="17571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accent2"/>
                    </a:solidFill>
                    <a:cs typeface="Arial" pitchFamily="34" charset="0"/>
                  </a:rPr>
                  <a:t>You can simply impress your audience and add a unique zing.</a:t>
                </a:r>
                <a:endParaRPr lang="ko-KR" altLang="en-US" sz="1200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03640" y="3362835"/>
                <a:ext cx="175716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accent2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4810629" y="3142193"/>
            <a:ext cx="1728193" cy="1558425"/>
            <a:chOff x="391343" y="3135465"/>
            <a:chExt cx="1728193" cy="1558425"/>
          </a:xfrm>
        </p:grpSpPr>
        <p:grpSp>
          <p:nvGrpSpPr>
            <p:cNvPr id="16" name="Group 15"/>
            <p:cNvGrpSpPr/>
            <p:nvPr/>
          </p:nvGrpSpPr>
          <p:grpSpPr>
            <a:xfrm>
              <a:off x="391344" y="3135465"/>
              <a:ext cx="1728192" cy="591193"/>
              <a:chOff x="856159" y="3401938"/>
              <a:chExt cx="1350106" cy="591193"/>
            </a:xfrm>
          </p:grpSpPr>
          <p:sp>
            <p:nvSpPr>
              <p:cNvPr id="20" name="Text Placeholder 17"/>
              <p:cNvSpPr txBox="1">
                <a:spLocks/>
              </p:cNvSpPr>
              <p:nvPr/>
            </p:nvSpPr>
            <p:spPr>
              <a:xfrm>
                <a:off x="856159" y="3401938"/>
                <a:ext cx="1350106" cy="246087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b="1" dirty="0">
                    <a:solidFill>
                      <a:schemeClr val="accent4"/>
                    </a:solidFill>
                    <a:cs typeface="Arial" pitchFamily="34" charset="0"/>
                  </a:rPr>
                  <a:t>Name Here</a:t>
                </a:r>
              </a:p>
            </p:txBody>
          </p:sp>
          <p:sp>
            <p:nvSpPr>
              <p:cNvPr id="21" name="Text Placeholder 18"/>
              <p:cNvSpPr txBox="1">
                <a:spLocks/>
              </p:cNvSpPr>
              <p:nvPr/>
            </p:nvSpPr>
            <p:spPr>
              <a:xfrm>
                <a:off x="856159" y="3743551"/>
                <a:ext cx="1350106" cy="249580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dirty="0">
                    <a:solidFill>
                      <a:schemeClr val="accent4"/>
                    </a:solidFill>
                    <a:cs typeface="Arial" pitchFamily="34" charset="0"/>
                  </a:rPr>
                  <a:t>Programmer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91343" y="3830532"/>
              <a:ext cx="1728193" cy="863358"/>
              <a:chOff x="803640" y="3362835"/>
              <a:chExt cx="1757165" cy="863358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803640" y="3579862"/>
                <a:ext cx="17571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accent4"/>
                    </a:solidFill>
                    <a:cs typeface="Arial" pitchFamily="34" charset="0"/>
                  </a:rPr>
                  <a:t>You can simply impress your audience and add a unique zing.</a:t>
                </a:r>
                <a:endParaRPr lang="ko-KR" altLang="en-US" sz="1200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803640" y="3362835"/>
                <a:ext cx="175716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accent4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2600986" y="3142193"/>
            <a:ext cx="1728193" cy="1558425"/>
            <a:chOff x="391343" y="3135465"/>
            <a:chExt cx="1728193" cy="1558425"/>
          </a:xfrm>
        </p:grpSpPr>
        <p:grpSp>
          <p:nvGrpSpPr>
            <p:cNvPr id="23" name="Group 22"/>
            <p:cNvGrpSpPr/>
            <p:nvPr/>
          </p:nvGrpSpPr>
          <p:grpSpPr>
            <a:xfrm>
              <a:off x="391344" y="3135465"/>
              <a:ext cx="1728192" cy="591193"/>
              <a:chOff x="856159" y="3401938"/>
              <a:chExt cx="1350106" cy="591193"/>
            </a:xfrm>
          </p:grpSpPr>
          <p:sp>
            <p:nvSpPr>
              <p:cNvPr id="27" name="Text Placeholder 17"/>
              <p:cNvSpPr txBox="1">
                <a:spLocks/>
              </p:cNvSpPr>
              <p:nvPr/>
            </p:nvSpPr>
            <p:spPr>
              <a:xfrm>
                <a:off x="856159" y="3401938"/>
                <a:ext cx="1350106" cy="246087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b="1" dirty="0">
                    <a:solidFill>
                      <a:schemeClr val="accent1"/>
                    </a:solidFill>
                    <a:cs typeface="Arial" pitchFamily="34" charset="0"/>
                  </a:rPr>
                  <a:t>Name Here</a:t>
                </a:r>
              </a:p>
            </p:txBody>
          </p:sp>
          <p:sp>
            <p:nvSpPr>
              <p:cNvPr id="28" name="Text Placeholder 18"/>
              <p:cNvSpPr txBox="1">
                <a:spLocks/>
              </p:cNvSpPr>
              <p:nvPr/>
            </p:nvSpPr>
            <p:spPr>
              <a:xfrm>
                <a:off x="856159" y="3743551"/>
                <a:ext cx="1350106" cy="249580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dirty="0">
                    <a:solidFill>
                      <a:schemeClr val="accent1"/>
                    </a:solidFill>
                    <a:cs typeface="Arial" pitchFamily="34" charset="0"/>
                  </a:rPr>
                  <a:t>Programmer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391343" y="3830532"/>
              <a:ext cx="1728193" cy="863358"/>
              <a:chOff x="803640" y="3362835"/>
              <a:chExt cx="1757165" cy="863358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803640" y="3579862"/>
                <a:ext cx="17571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accent1"/>
                    </a:solidFill>
                    <a:cs typeface="Arial" pitchFamily="34" charset="0"/>
                  </a:rPr>
                  <a:t>You can simply impress your audience and add a unique zing.</a:t>
                </a:r>
                <a:endParaRPr lang="ko-KR" altLang="en-US" sz="1200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803640" y="3362835"/>
                <a:ext cx="175716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accent1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7020272" y="3142193"/>
            <a:ext cx="1728193" cy="1558425"/>
            <a:chOff x="391343" y="3135465"/>
            <a:chExt cx="1728193" cy="1558425"/>
          </a:xfrm>
        </p:grpSpPr>
        <p:grpSp>
          <p:nvGrpSpPr>
            <p:cNvPr id="30" name="Group 29"/>
            <p:cNvGrpSpPr/>
            <p:nvPr/>
          </p:nvGrpSpPr>
          <p:grpSpPr>
            <a:xfrm>
              <a:off x="391344" y="3135465"/>
              <a:ext cx="1728192" cy="591193"/>
              <a:chOff x="856159" y="3401938"/>
              <a:chExt cx="1350106" cy="591193"/>
            </a:xfrm>
          </p:grpSpPr>
          <p:sp>
            <p:nvSpPr>
              <p:cNvPr id="34" name="Text Placeholder 17"/>
              <p:cNvSpPr txBox="1">
                <a:spLocks/>
              </p:cNvSpPr>
              <p:nvPr/>
            </p:nvSpPr>
            <p:spPr>
              <a:xfrm>
                <a:off x="856159" y="3401938"/>
                <a:ext cx="1350106" cy="246087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b="1" dirty="0">
                    <a:solidFill>
                      <a:schemeClr val="accent3"/>
                    </a:solidFill>
                    <a:cs typeface="Arial" pitchFamily="34" charset="0"/>
                  </a:rPr>
                  <a:t>Name Here</a:t>
                </a:r>
              </a:p>
            </p:txBody>
          </p:sp>
          <p:sp>
            <p:nvSpPr>
              <p:cNvPr id="35" name="Text Placeholder 18"/>
              <p:cNvSpPr txBox="1">
                <a:spLocks/>
              </p:cNvSpPr>
              <p:nvPr/>
            </p:nvSpPr>
            <p:spPr>
              <a:xfrm>
                <a:off x="856159" y="3743551"/>
                <a:ext cx="1350106" cy="249580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dirty="0">
                    <a:solidFill>
                      <a:schemeClr val="accent3"/>
                    </a:solidFill>
                    <a:cs typeface="Arial" pitchFamily="34" charset="0"/>
                  </a:rPr>
                  <a:t>Programmer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391343" y="3830532"/>
              <a:ext cx="1728193" cy="863358"/>
              <a:chOff x="803640" y="3362835"/>
              <a:chExt cx="1757165" cy="863358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803640" y="3579862"/>
                <a:ext cx="17571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accent3"/>
                    </a:solidFill>
                    <a:cs typeface="Arial" pitchFamily="34" charset="0"/>
                  </a:rPr>
                  <a:t>You can simply impress your audience and add a unique zing.</a:t>
                </a:r>
                <a:endParaRPr lang="ko-KR" altLang="en-US" sz="1200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803640" y="3362835"/>
                <a:ext cx="175716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accent3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5ED28703-48EE-48A1-B447-67053ADD213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8784C16D-8E52-4A0A-A315-F5CEAE3DADF8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39" name="그림 개체 틀 38">
            <a:extLst>
              <a:ext uri="{FF2B5EF4-FFF2-40B4-BE49-F238E27FC236}">
                <a16:creationId xmlns:a16="http://schemas.microsoft.com/office/drawing/2014/main" id="{0EB9AB29-60DF-4BED-84AC-03887A0C001C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41" name="그림 개체 틀 40">
            <a:extLst>
              <a:ext uri="{FF2B5EF4-FFF2-40B4-BE49-F238E27FC236}">
                <a16:creationId xmlns:a16="http://schemas.microsoft.com/office/drawing/2014/main" id="{7F047620-84FF-47B3-9FCD-FC0DBB430CA0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693268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-14632" y="1996191"/>
            <a:ext cx="7923013" cy="2807807"/>
            <a:chOff x="-14632" y="1996191"/>
            <a:chExt cx="8657910" cy="3068244"/>
          </a:xfrm>
          <a:solidFill>
            <a:srgbClr val="4784A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grpSpPr>
        <p:sp>
          <p:nvSpPr>
            <p:cNvPr id="5" name="Isosceles Triangle 4"/>
            <p:cNvSpPr/>
            <p:nvPr/>
          </p:nvSpPr>
          <p:spPr>
            <a:xfrm rot="6906184">
              <a:off x="7959597" y="4380754"/>
              <a:ext cx="734324" cy="633038"/>
            </a:xfrm>
            <a:prstGeom prst="triangle">
              <a:avLst>
                <a:gd name="adj" fmla="val 30955"/>
              </a:avLst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" name="Freeform 3"/>
            <p:cNvSpPr/>
            <p:nvPr/>
          </p:nvSpPr>
          <p:spPr>
            <a:xfrm>
              <a:off x="-14632" y="1996191"/>
              <a:ext cx="8123497" cy="2701082"/>
            </a:xfrm>
            <a:custGeom>
              <a:avLst/>
              <a:gdLst>
                <a:gd name="connsiteX0" fmla="*/ 21945 w 7439558"/>
                <a:gd name="connsiteY0" fmla="*/ 0 h 2560320"/>
                <a:gd name="connsiteX1" fmla="*/ 3979468 w 7439558"/>
                <a:gd name="connsiteY1" fmla="*/ 797357 h 2560320"/>
                <a:gd name="connsiteX2" fmla="*/ 2845612 w 7439558"/>
                <a:gd name="connsiteY2" fmla="*/ 1580083 h 2560320"/>
                <a:gd name="connsiteX3" fmla="*/ 7439558 w 7439558"/>
                <a:gd name="connsiteY3" fmla="*/ 2311603 h 2560320"/>
                <a:gd name="connsiteX4" fmla="*/ 7263993 w 7439558"/>
                <a:gd name="connsiteY4" fmla="*/ 2560320 h 2560320"/>
                <a:gd name="connsiteX5" fmla="*/ 2538374 w 7439558"/>
                <a:gd name="connsiteY5" fmla="*/ 1594714 h 2560320"/>
                <a:gd name="connsiteX6" fmla="*/ 3723436 w 7439558"/>
                <a:gd name="connsiteY6" fmla="*/ 833933 h 2560320"/>
                <a:gd name="connsiteX7" fmla="*/ 0 w 7439558"/>
                <a:gd name="connsiteY7" fmla="*/ 87782 h 2560320"/>
                <a:gd name="connsiteX8" fmla="*/ 21945 w 7439558"/>
                <a:gd name="connsiteY8" fmla="*/ 0 h 2560320"/>
                <a:gd name="connsiteX0" fmla="*/ 21945 w 7439558"/>
                <a:gd name="connsiteY0" fmla="*/ 0 h 2560320"/>
                <a:gd name="connsiteX1" fmla="*/ 3979468 w 7439558"/>
                <a:gd name="connsiteY1" fmla="*/ 797357 h 2560320"/>
                <a:gd name="connsiteX2" fmla="*/ 2845612 w 7439558"/>
                <a:gd name="connsiteY2" fmla="*/ 1580083 h 2560320"/>
                <a:gd name="connsiteX3" fmla="*/ 7439558 w 7439558"/>
                <a:gd name="connsiteY3" fmla="*/ 2311603 h 2560320"/>
                <a:gd name="connsiteX4" fmla="*/ 7263993 w 7439558"/>
                <a:gd name="connsiteY4" fmla="*/ 2560320 h 2560320"/>
                <a:gd name="connsiteX5" fmla="*/ 2538374 w 7439558"/>
                <a:gd name="connsiteY5" fmla="*/ 1594714 h 2560320"/>
                <a:gd name="connsiteX6" fmla="*/ 3723436 w 7439558"/>
                <a:gd name="connsiteY6" fmla="*/ 833933 h 2560320"/>
                <a:gd name="connsiteX7" fmla="*/ 0 w 7439558"/>
                <a:gd name="connsiteY7" fmla="*/ 87782 h 2560320"/>
                <a:gd name="connsiteX8" fmla="*/ 21945 w 7439558"/>
                <a:gd name="connsiteY8" fmla="*/ 0 h 2560320"/>
                <a:gd name="connsiteX0" fmla="*/ 21945 w 7439558"/>
                <a:gd name="connsiteY0" fmla="*/ 0 h 2560320"/>
                <a:gd name="connsiteX1" fmla="*/ 3979468 w 7439558"/>
                <a:gd name="connsiteY1" fmla="*/ 797357 h 2560320"/>
                <a:gd name="connsiteX2" fmla="*/ 2845612 w 7439558"/>
                <a:gd name="connsiteY2" fmla="*/ 1580083 h 2560320"/>
                <a:gd name="connsiteX3" fmla="*/ 7439558 w 7439558"/>
                <a:gd name="connsiteY3" fmla="*/ 2311603 h 2560320"/>
                <a:gd name="connsiteX4" fmla="*/ 7263993 w 7439558"/>
                <a:gd name="connsiteY4" fmla="*/ 2560320 h 2560320"/>
                <a:gd name="connsiteX5" fmla="*/ 2538374 w 7439558"/>
                <a:gd name="connsiteY5" fmla="*/ 1594714 h 2560320"/>
                <a:gd name="connsiteX6" fmla="*/ 3723436 w 7439558"/>
                <a:gd name="connsiteY6" fmla="*/ 833933 h 2560320"/>
                <a:gd name="connsiteX7" fmla="*/ 0 w 7439558"/>
                <a:gd name="connsiteY7" fmla="*/ 87782 h 2560320"/>
                <a:gd name="connsiteX8" fmla="*/ 21945 w 7439558"/>
                <a:gd name="connsiteY8" fmla="*/ 0 h 2560320"/>
                <a:gd name="connsiteX0" fmla="*/ 21945 w 7439558"/>
                <a:gd name="connsiteY0" fmla="*/ 0 h 2560320"/>
                <a:gd name="connsiteX1" fmla="*/ 3979468 w 7439558"/>
                <a:gd name="connsiteY1" fmla="*/ 797357 h 2560320"/>
                <a:gd name="connsiteX2" fmla="*/ 2845612 w 7439558"/>
                <a:gd name="connsiteY2" fmla="*/ 1580083 h 2560320"/>
                <a:gd name="connsiteX3" fmla="*/ 7439558 w 7439558"/>
                <a:gd name="connsiteY3" fmla="*/ 2311603 h 2560320"/>
                <a:gd name="connsiteX4" fmla="*/ 7263993 w 7439558"/>
                <a:gd name="connsiteY4" fmla="*/ 2560320 h 2560320"/>
                <a:gd name="connsiteX5" fmla="*/ 2538374 w 7439558"/>
                <a:gd name="connsiteY5" fmla="*/ 1594714 h 2560320"/>
                <a:gd name="connsiteX6" fmla="*/ 3723436 w 7439558"/>
                <a:gd name="connsiteY6" fmla="*/ 833933 h 2560320"/>
                <a:gd name="connsiteX7" fmla="*/ 0 w 7439558"/>
                <a:gd name="connsiteY7" fmla="*/ 87782 h 2560320"/>
                <a:gd name="connsiteX8" fmla="*/ 21945 w 7439558"/>
                <a:gd name="connsiteY8" fmla="*/ 0 h 2560320"/>
                <a:gd name="connsiteX0" fmla="*/ 21945 w 7439558"/>
                <a:gd name="connsiteY0" fmla="*/ 0 h 2560320"/>
                <a:gd name="connsiteX1" fmla="*/ 3979468 w 7439558"/>
                <a:gd name="connsiteY1" fmla="*/ 797357 h 2560320"/>
                <a:gd name="connsiteX2" fmla="*/ 2845612 w 7439558"/>
                <a:gd name="connsiteY2" fmla="*/ 1580083 h 2560320"/>
                <a:gd name="connsiteX3" fmla="*/ 7439558 w 7439558"/>
                <a:gd name="connsiteY3" fmla="*/ 2311603 h 2560320"/>
                <a:gd name="connsiteX4" fmla="*/ 7263993 w 7439558"/>
                <a:gd name="connsiteY4" fmla="*/ 2560320 h 2560320"/>
                <a:gd name="connsiteX5" fmla="*/ 2538374 w 7439558"/>
                <a:gd name="connsiteY5" fmla="*/ 1594714 h 2560320"/>
                <a:gd name="connsiteX6" fmla="*/ 3723436 w 7439558"/>
                <a:gd name="connsiteY6" fmla="*/ 833933 h 2560320"/>
                <a:gd name="connsiteX7" fmla="*/ 0 w 7439558"/>
                <a:gd name="connsiteY7" fmla="*/ 87782 h 2560320"/>
                <a:gd name="connsiteX8" fmla="*/ 21945 w 7439558"/>
                <a:gd name="connsiteY8" fmla="*/ 0 h 2560320"/>
                <a:gd name="connsiteX0" fmla="*/ 21945 w 7439558"/>
                <a:gd name="connsiteY0" fmla="*/ 0 h 2560320"/>
                <a:gd name="connsiteX1" fmla="*/ 3979468 w 7439558"/>
                <a:gd name="connsiteY1" fmla="*/ 797357 h 2560320"/>
                <a:gd name="connsiteX2" fmla="*/ 2845612 w 7439558"/>
                <a:gd name="connsiteY2" fmla="*/ 1580083 h 2560320"/>
                <a:gd name="connsiteX3" fmla="*/ 7439558 w 7439558"/>
                <a:gd name="connsiteY3" fmla="*/ 2311603 h 2560320"/>
                <a:gd name="connsiteX4" fmla="*/ 7263993 w 7439558"/>
                <a:gd name="connsiteY4" fmla="*/ 2560320 h 2560320"/>
                <a:gd name="connsiteX5" fmla="*/ 2538374 w 7439558"/>
                <a:gd name="connsiteY5" fmla="*/ 1594714 h 2560320"/>
                <a:gd name="connsiteX6" fmla="*/ 3723436 w 7439558"/>
                <a:gd name="connsiteY6" fmla="*/ 833933 h 2560320"/>
                <a:gd name="connsiteX7" fmla="*/ 0 w 7439558"/>
                <a:gd name="connsiteY7" fmla="*/ 87782 h 2560320"/>
                <a:gd name="connsiteX8" fmla="*/ 21945 w 7439558"/>
                <a:gd name="connsiteY8" fmla="*/ 0 h 2560320"/>
                <a:gd name="connsiteX0" fmla="*/ 21945 w 7439558"/>
                <a:gd name="connsiteY0" fmla="*/ 0 h 2560320"/>
                <a:gd name="connsiteX1" fmla="*/ 3979468 w 7439558"/>
                <a:gd name="connsiteY1" fmla="*/ 797357 h 2560320"/>
                <a:gd name="connsiteX2" fmla="*/ 2845612 w 7439558"/>
                <a:gd name="connsiteY2" fmla="*/ 1580083 h 2560320"/>
                <a:gd name="connsiteX3" fmla="*/ 7439558 w 7439558"/>
                <a:gd name="connsiteY3" fmla="*/ 2311603 h 2560320"/>
                <a:gd name="connsiteX4" fmla="*/ 7263993 w 7439558"/>
                <a:gd name="connsiteY4" fmla="*/ 2560320 h 2560320"/>
                <a:gd name="connsiteX5" fmla="*/ 2538374 w 7439558"/>
                <a:gd name="connsiteY5" fmla="*/ 1594714 h 2560320"/>
                <a:gd name="connsiteX6" fmla="*/ 3723436 w 7439558"/>
                <a:gd name="connsiteY6" fmla="*/ 833933 h 2560320"/>
                <a:gd name="connsiteX7" fmla="*/ 0 w 7439558"/>
                <a:gd name="connsiteY7" fmla="*/ 87782 h 2560320"/>
                <a:gd name="connsiteX8" fmla="*/ 21945 w 7439558"/>
                <a:gd name="connsiteY8" fmla="*/ 0 h 2560320"/>
                <a:gd name="connsiteX0" fmla="*/ 21945 w 7439558"/>
                <a:gd name="connsiteY0" fmla="*/ 0 h 2560320"/>
                <a:gd name="connsiteX1" fmla="*/ 3979468 w 7439558"/>
                <a:gd name="connsiteY1" fmla="*/ 797357 h 2560320"/>
                <a:gd name="connsiteX2" fmla="*/ 2845612 w 7439558"/>
                <a:gd name="connsiteY2" fmla="*/ 1580083 h 2560320"/>
                <a:gd name="connsiteX3" fmla="*/ 7439558 w 7439558"/>
                <a:gd name="connsiteY3" fmla="*/ 2311603 h 2560320"/>
                <a:gd name="connsiteX4" fmla="*/ 7263993 w 7439558"/>
                <a:gd name="connsiteY4" fmla="*/ 2560320 h 2560320"/>
                <a:gd name="connsiteX5" fmla="*/ 2538374 w 7439558"/>
                <a:gd name="connsiteY5" fmla="*/ 1594714 h 2560320"/>
                <a:gd name="connsiteX6" fmla="*/ 3723436 w 7439558"/>
                <a:gd name="connsiteY6" fmla="*/ 833933 h 2560320"/>
                <a:gd name="connsiteX7" fmla="*/ 0 w 7439558"/>
                <a:gd name="connsiteY7" fmla="*/ 87782 h 2560320"/>
                <a:gd name="connsiteX8" fmla="*/ 21945 w 7439558"/>
                <a:gd name="connsiteY8" fmla="*/ 0 h 2560320"/>
                <a:gd name="connsiteX0" fmla="*/ 21945 w 7439558"/>
                <a:gd name="connsiteY0" fmla="*/ 0 h 2560320"/>
                <a:gd name="connsiteX1" fmla="*/ 3979468 w 7439558"/>
                <a:gd name="connsiteY1" fmla="*/ 797357 h 2560320"/>
                <a:gd name="connsiteX2" fmla="*/ 2845612 w 7439558"/>
                <a:gd name="connsiteY2" fmla="*/ 1580083 h 2560320"/>
                <a:gd name="connsiteX3" fmla="*/ 7439558 w 7439558"/>
                <a:gd name="connsiteY3" fmla="*/ 2311603 h 2560320"/>
                <a:gd name="connsiteX4" fmla="*/ 7263993 w 7439558"/>
                <a:gd name="connsiteY4" fmla="*/ 2560320 h 2560320"/>
                <a:gd name="connsiteX5" fmla="*/ 2538374 w 7439558"/>
                <a:gd name="connsiteY5" fmla="*/ 1594714 h 2560320"/>
                <a:gd name="connsiteX6" fmla="*/ 3723436 w 7439558"/>
                <a:gd name="connsiteY6" fmla="*/ 833933 h 2560320"/>
                <a:gd name="connsiteX7" fmla="*/ 0 w 7439558"/>
                <a:gd name="connsiteY7" fmla="*/ 87782 h 2560320"/>
                <a:gd name="connsiteX8" fmla="*/ 21945 w 7439558"/>
                <a:gd name="connsiteY8" fmla="*/ 0 h 2560320"/>
                <a:gd name="connsiteX0" fmla="*/ 21945 w 7439558"/>
                <a:gd name="connsiteY0" fmla="*/ 0 h 2560320"/>
                <a:gd name="connsiteX1" fmla="*/ 3979468 w 7439558"/>
                <a:gd name="connsiteY1" fmla="*/ 797357 h 2560320"/>
                <a:gd name="connsiteX2" fmla="*/ 2845612 w 7439558"/>
                <a:gd name="connsiteY2" fmla="*/ 1580083 h 2560320"/>
                <a:gd name="connsiteX3" fmla="*/ 7439558 w 7439558"/>
                <a:gd name="connsiteY3" fmla="*/ 2311603 h 2560320"/>
                <a:gd name="connsiteX4" fmla="*/ 7263993 w 7439558"/>
                <a:gd name="connsiteY4" fmla="*/ 2560320 h 2560320"/>
                <a:gd name="connsiteX5" fmla="*/ 2538374 w 7439558"/>
                <a:gd name="connsiteY5" fmla="*/ 1594714 h 2560320"/>
                <a:gd name="connsiteX6" fmla="*/ 3723436 w 7439558"/>
                <a:gd name="connsiteY6" fmla="*/ 833933 h 2560320"/>
                <a:gd name="connsiteX7" fmla="*/ 0 w 7439558"/>
                <a:gd name="connsiteY7" fmla="*/ 87782 h 2560320"/>
                <a:gd name="connsiteX8" fmla="*/ 21945 w 7439558"/>
                <a:gd name="connsiteY8" fmla="*/ 0 h 2560320"/>
                <a:gd name="connsiteX0" fmla="*/ 21945 w 7439558"/>
                <a:gd name="connsiteY0" fmla="*/ 0 h 2560320"/>
                <a:gd name="connsiteX1" fmla="*/ 3979468 w 7439558"/>
                <a:gd name="connsiteY1" fmla="*/ 797357 h 2560320"/>
                <a:gd name="connsiteX2" fmla="*/ 2845612 w 7439558"/>
                <a:gd name="connsiteY2" fmla="*/ 1580083 h 2560320"/>
                <a:gd name="connsiteX3" fmla="*/ 7439558 w 7439558"/>
                <a:gd name="connsiteY3" fmla="*/ 2311603 h 2560320"/>
                <a:gd name="connsiteX4" fmla="*/ 7263993 w 7439558"/>
                <a:gd name="connsiteY4" fmla="*/ 2560320 h 2560320"/>
                <a:gd name="connsiteX5" fmla="*/ 2538374 w 7439558"/>
                <a:gd name="connsiteY5" fmla="*/ 1594714 h 2560320"/>
                <a:gd name="connsiteX6" fmla="*/ 3723436 w 7439558"/>
                <a:gd name="connsiteY6" fmla="*/ 833933 h 2560320"/>
                <a:gd name="connsiteX7" fmla="*/ 0 w 7439558"/>
                <a:gd name="connsiteY7" fmla="*/ 87782 h 2560320"/>
                <a:gd name="connsiteX8" fmla="*/ 21945 w 7439558"/>
                <a:gd name="connsiteY8" fmla="*/ 0 h 2560320"/>
                <a:gd name="connsiteX0" fmla="*/ 7314 w 7424927"/>
                <a:gd name="connsiteY0" fmla="*/ 0 h 2560320"/>
                <a:gd name="connsiteX1" fmla="*/ 3964837 w 7424927"/>
                <a:gd name="connsiteY1" fmla="*/ 797357 h 2560320"/>
                <a:gd name="connsiteX2" fmla="*/ 2830981 w 7424927"/>
                <a:gd name="connsiteY2" fmla="*/ 1580083 h 2560320"/>
                <a:gd name="connsiteX3" fmla="*/ 7424927 w 7424927"/>
                <a:gd name="connsiteY3" fmla="*/ 2311603 h 2560320"/>
                <a:gd name="connsiteX4" fmla="*/ 7249362 w 7424927"/>
                <a:gd name="connsiteY4" fmla="*/ 2560320 h 2560320"/>
                <a:gd name="connsiteX5" fmla="*/ 2523743 w 7424927"/>
                <a:gd name="connsiteY5" fmla="*/ 1594714 h 2560320"/>
                <a:gd name="connsiteX6" fmla="*/ 3708805 w 7424927"/>
                <a:gd name="connsiteY6" fmla="*/ 833933 h 2560320"/>
                <a:gd name="connsiteX7" fmla="*/ 0 w 7424927"/>
                <a:gd name="connsiteY7" fmla="*/ 51206 h 2560320"/>
                <a:gd name="connsiteX8" fmla="*/ 7314 w 7424927"/>
                <a:gd name="connsiteY8" fmla="*/ 0 h 2560320"/>
                <a:gd name="connsiteX0" fmla="*/ 7314 w 7424927"/>
                <a:gd name="connsiteY0" fmla="*/ 0 h 2560320"/>
                <a:gd name="connsiteX1" fmla="*/ 3964837 w 7424927"/>
                <a:gd name="connsiteY1" fmla="*/ 797357 h 2560320"/>
                <a:gd name="connsiteX2" fmla="*/ 2830981 w 7424927"/>
                <a:gd name="connsiteY2" fmla="*/ 1580083 h 2560320"/>
                <a:gd name="connsiteX3" fmla="*/ 7424927 w 7424927"/>
                <a:gd name="connsiteY3" fmla="*/ 2311603 h 2560320"/>
                <a:gd name="connsiteX4" fmla="*/ 7249362 w 7424927"/>
                <a:gd name="connsiteY4" fmla="*/ 2560320 h 2560320"/>
                <a:gd name="connsiteX5" fmla="*/ 2523743 w 7424927"/>
                <a:gd name="connsiteY5" fmla="*/ 1594714 h 2560320"/>
                <a:gd name="connsiteX6" fmla="*/ 3708805 w 7424927"/>
                <a:gd name="connsiteY6" fmla="*/ 833933 h 2560320"/>
                <a:gd name="connsiteX7" fmla="*/ 0 w 7424927"/>
                <a:gd name="connsiteY7" fmla="*/ 51206 h 2560320"/>
                <a:gd name="connsiteX8" fmla="*/ 7314 w 7424927"/>
                <a:gd name="connsiteY8" fmla="*/ 0 h 2560320"/>
                <a:gd name="connsiteX0" fmla="*/ 7314 w 7424927"/>
                <a:gd name="connsiteY0" fmla="*/ 0 h 2560320"/>
                <a:gd name="connsiteX1" fmla="*/ 3964837 w 7424927"/>
                <a:gd name="connsiteY1" fmla="*/ 797357 h 2560320"/>
                <a:gd name="connsiteX2" fmla="*/ 2830981 w 7424927"/>
                <a:gd name="connsiteY2" fmla="*/ 1580083 h 2560320"/>
                <a:gd name="connsiteX3" fmla="*/ 7424927 w 7424927"/>
                <a:gd name="connsiteY3" fmla="*/ 2311603 h 2560320"/>
                <a:gd name="connsiteX4" fmla="*/ 7249362 w 7424927"/>
                <a:gd name="connsiteY4" fmla="*/ 2560320 h 2560320"/>
                <a:gd name="connsiteX5" fmla="*/ 2523743 w 7424927"/>
                <a:gd name="connsiteY5" fmla="*/ 1594714 h 2560320"/>
                <a:gd name="connsiteX6" fmla="*/ 3708805 w 7424927"/>
                <a:gd name="connsiteY6" fmla="*/ 833933 h 2560320"/>
                <a:gd name="connsiteX7" fmla="*/ 0 w 7424927"/>
                <a:gd name="connsiteY7" fmla="*/ 51206 h 2560320"/>
                <a:gd name="connsiteX8" fmla="*/ 7314 w 7424927"/>
                <a:gd name="connsiteY8" fmla="*/ 0 h 2560320"/>
                <a:gd name="connsiteX0" fmla="*/ 7314 w 7424927"/>
                <a:gd name="connsiteY0" fmla="*/ 0 h 2560320"/>
                <a:gd name="connsiteX1" fmla="*/ 3964837 w 7424927"/>
                <a:gd name="connsiteY1" fmla="*/ 797357 h 2560320"/>
                <a:gd name="connsiteX2" fmla="*/ 2830981 w 7424927"/>
                <a:gd name="connsiteY2" fmla="*/ 1580083 h 2560320"/>
                <a:gd name="connsiteX3" fmla="*/ 7424927 w 7424927"/>
                <a:gd name="connsiteY3" fmla="*/ 2311603 h 2560320"/>
                <a:gd name="connsiteX4" fmla="*/ 7249362 w 7424927"/>
                <a:gd name="connsiteY4" fmla="*/ 2560320 h 2560320"/>
                <a:gd name="connsiteX5" fmla="*/ 2523743 w 7424927"/>
                <a:gd name="connsiteY5" fmla="*/ 1594714 h 2560320"/>
                <a:gd name="connsiteX6" fmla="*/ 3708805 w 7424927"/>
                <a:gd name="connsiteY6" fmla="*/ 833933 h 2560320"/>
                <a:gd name="connsiteX7" fmla="*/ 0 w 7424927"/>
                <a:gd name="connsiteY7" fmla="*/ 51206 h 2560320"/>
                <a:gd name="connsiteX8" fmla="*/ 7314 w 7424927"/>
                <a:gd name="connsiteY8" fmla="*/ 0 h 2560320"/>
                <a:gd name="connsiteX0" fmla="*/ 7314 w 7424927"/>
                <a:gd name="connsiteY0" fmla="*/ 0 h 2560320"/>
                <a:gd name="connsiteX1" fmla="*/ 3964837 w 7424927"/>
                <a:gd name="connsiteY1" fmla="*/ 797357 h 2560320"/>
                <a:gd name="connsiteX2" fmla="*/ 2830981 w 7424927"/>
                <a:gd name="connsiteY2" fmla="*/ 1580083 h 2560320"/>
                <a:gd name="connsiteX3" fmla="*/ 7424927 w 7424927"/>
                <a:gd name="connsiteY3" fmla="*/ 2311603 h 2560320"/>
                <a:gd name="connsiteX4" fmla="*/ 7249362 w 7424927"/>
                <a:gd name="connsiteY4" fmla="*/ 2560320 h 2560320"/>
                <a:gd name="connsiteX5" fmla="*/ 2523743 w 7424927"/>
                <a:gd name="connsiteY5" fmla="*/ 1594714 h 2560320"/>
                <a:gd name="connsiteX6" fmla="*/ 3708805 w 7424927"/>
                <a:gd name="connsiteY6" fmla="*/ 833933 h 2560320"/>
                <a:gd name="connsiteX7" fmla="*/ 0 w 7424927"/>
                <a:gd name="connsiteY7" fmla="*/ 51206 h 2560320"/>
                <a:gd name="connsiteX8" fmla="*/ 7314 w 7424927"/>
                <a:gd name="connsiteY8" fmla="*/ 0 h 2560320"/>
                <a:gd name="connsiteX0" fmla="*/ 7314 w 7424927"/>
                <a:gd name="connsiteY0" fmla="*/ 0 h 2560320"/>
                <a:gd name="connsiteX1" fmla="*/ 3964837 w 7424927"/>
                <a:gd name="connsiteY1" fmla="*/ 797357 h 2560320"/>
                <a:gd name="connsiteX2" fmla="*/ 2830981 w 7424927"/>
                <a:gd name="connsiteY2" fmla="*/ 1580083 h 2560320"/>
                <a:gd name="connsiteX3" fmla="*/ 7424927 w 7424927"/>
                <a:gd name="connsiteY3" fmla="*/ 2311603 h 2560320"/>
                <a:gd name="connsiteX4" fmla="*/ 7249362 w 7424927"/>
                <a:gd name="connsiteY4" fmla="*/ 2560320 h 2560320"/>
                <a:gd name="connsiteX5" fmla="*/ 2523743 w 7424927"/>
                <a:gd name="connsiteY5" fmla="*/ 1594714 h 2560320"/>
                <a:gd name="connsiteX6" fmla="*/ 3708805 w 7424927"/>
                <a:gd name="connsiteY6" fmla="*/ 833933 h 2560320"/>
                <a:gd name="connsiteX7" fmla="*/ 0 w 7424927"/>
                <a:gd name="connsiteY7" fmla="*/ 51206 h 2560320"/>
                <a:gd name="connsiteX8" fmla="*/ 7314 w 7424927"/>
                <a:gd name="connsiteY8" fmla="*/ 0 h 2560320"/>
                <a:gd name="connsiteX0" fmla="*/ 7314 w 7424927"/>
                <a:gd name="connsiteY0" fmla="*/ 0 h 2560320"/>
                <a:gd name="connsiteX1" fmla="*/ 3964837 w 7424927"/>
                <a:gd name="connsiteY1" fmla="*/ 797357 h 2560320"/>
                <a:gd name="connsiteX2" fmla="*/ 2830981 w 7424927"/>
                <a:gd name="connsiteY2" fmla="*/ 1580083 h 2560320"/>
                <a:gd name="connsiteX3" fmla="*/ 7424927 w 7424927"/>
                <a:gd name="connsiteY3" fmla="*/ 2311603 h 2560320"/>
                <a:gd name="connsiteX4" fmla="*/ 7249362 w 7424927"/>
                <a:gd name="connsiteY4" fmla="*/ 2560320 h 2560320"/>
                <a:gd name="connsiteX5" fmla="*/ 2523743 w 7424927"/>
                <a:gd name="connsiteY5" fmla="*/ 1594714 h 2560320"/>
                <a:gd name="connsiteX6" fmla="*/ 3774642 w 7424927"/>
                <a:gd name="connsiteY6" fmla="*/ 775411 h 2560320"/>
                <a:gd name="connsiteX7" fmla="*/ 0 w 7424927"/>
                <a:gd name="connsiteY7" fmla="*/ 51206 h 2560320"/>
                <a:gd name="connsiteX8" fmla="*/ 7314 w 7424927"/>
                <a:gd name="connsiteY8" fmla="*/ 0 h 2560320"/>
                <a:gd name="connsiteX0" fmla="*/ 7314 w 7424927"/>
                <a:gd name="connsiteY0" fmla="*/ 0 h 2560320"/>
                <a:gd name="connsiteX1" fmla="*/ 3964837 w 7424927"/>
                <a:gd name="connsiteY1" fmla="*/ 797357 h 2560320"/>
                <a:gd name="connsiteX2" fmla="*/ 2830981 w 7424927"/>
                <a:gd name="connsiteY2" fmla="*/ 1580083 h 2560320"/>
                <a:gd name="connsiteX3" fmla="*/ 7424927 w 7424927"/>
                <a:gd name="connsiteY3" fmla="*/ 2311603 h 2560320"/>
                <a:gd name="connsiteX4" fmla="*/ 7249362 w 7424927"/>
                <a:gd name="connsiteY4" fmla="*/ 2560320 h 2560320"/>
                <a:gd name="connsiteX5" fmla="*/ 2523743 w 7424927"/>
                <a:gd name="connsiteY5" fmla="*/ 1594714 h 2560320"/>
                <a:gd name="connsiteX6" fmla="*/ 3730751 w 7424927"/>
                <a:gd name="connsiteY6" fmla="*/ 804671 h 2560320"/>
                <a:gd name="connsiteX7" fmla="*/ 0 w 7424927"/>
                <a:gd name="connsiteY7" fmla="*/ 51206 h 2560320"/>
                <a:gd name="connsiteX8" fmla="*/ 7314 w 7424927"/>
                <a:gd name="connsiteY8" fmla="*/ 0 h 2560320"/>
                <a:gd name="connsiteX0" fmla="*/ 7314 w 7424927"/>
                <a:gd name="connsiteY0" fmla="*/ 0 h 2560320"/>
                <a:gd name="connsiteX1" fmla="*/ 3964837 w 7424927"/>
                <a:gd name="connsiteY1" fmla="*/ 797357 h 2560320"/>
                <a:gd name="connsiteX2" fmla="*/ 2830981 w 7424927"/>
                <a:gd name="connsiteY2" fmla="*/ 1580083 h 2560320"/>
                <a:gd name="connsiteX3" fmla="*/ 7424927 w 7424927"/>
                <a:gd name="connsiteY3" fmla="*/ 2311603 h 2560320"/>
                <a:gd name="connsiteX4" fmla="*/ 7249362 w 7424927"/>
                <a:gd name="connsiteY4" fmla="*/ 2560320 h 2560320"/>
                <a:gd name="connsiteX5" fmla="*/ 2523743 w 7424927"/>
                <a:gd name="connsiteY5" fmla="*/ 1594714 h 2560320"/>
                <a:gd name="connsiteX6" fmla="*/ 3789273 w 7424927"/>
                <a:gd name="connsiteY6" fmla="*/ 782725 h 2560320"/>
                <a:gd name="connsiteX7" fmla="*/ 0 w 7424927"/>
                <a:gd name="connsiteY7" fmla="*/ 51206 h 2560320"/>
                <a:gd name="connsiteX8" fmla="*/ 7314 w 7424927"/>
                <a:gd name="connsiteY8" fmla="*/ 0 h 2560320"/>
                <a:gd name="connsiteX0" fmla="*/ 7314 w 7424927"/>
                <a:gd name="connsiteY0" fmla="*/ 0 h 2560320"/>
                <a:gd name="connsiteX1" fmla="*/ 3964837 w 7424927"/>
                <a:gd name="connsiteY1" fmla="*/ 797357 h 2560320"/>
                <a:gd name="connsiteX2" fmla="*/ 2830981 w 7424927"/>
                <a:gd name="connsiteY2" fmla="*/ 1580083 h 2560320"/>
                <a:gd name="connsiteX3" fmla="*/ 7424927 w 7424927"/>
                <a:gd name="connsiteY3" fmla="*/ 2311603 h 2560320"/>
                <a:gd name="connsiteX4" fmla="*/ 7249362 w 7424927"/>
                <a:gd name="connsiteY4" fmla="*/ 2560320 h 2560320"/>
                <a:gd name="connsiteX5" fmla="*/ 2523743 w 7424927"/>
                <a:gd name="connsiteY5" fmla="*/ 1594714 h 2560320"/>
                <a:gd name="connsiteX6" fmla="*/ 3789273 w 7424927"/>
                <a:gd name="connsiteY6" fmla="*/ 782725 h 2560320"/>
                <a:gd name="connsiteX7" fmla="*/ 0 w 7424927"/>
                <a:gd name="connsiteY7" fmla="*/ 51206 h 2560320"/>
                <a:gd name="connsiteX8" fmla="*/ 7314 w 7424927"/>
                <a:gd name="connsiteY8" fmla="*/ 0 h 2560320"/>
                <a:gd name="connsiteX0" fmla="*/ 7314 w 7424927"/>
                <a:gd name="connsiteY0" fmla="*/ 0 h 2560320"/>
                <a:gd name="connsiteX1" fmla="*/ 3964837 w 7424927"/>
                <a:gd name="connsiteY1" fmla="*/ 797357 h 2560320"/>
                <a:gd name="connsiteX2" fmla="*/ 2830981 w 7424927"/>
                <a:gd name="connsiteY2" fmla="*/ 1580083 h 2560320"/>
                <a:gd name="connsiteX3" fmla="*/ 7424927 w 7424927"/>
                <a:gd name="connsiteY3" fmla="*/ 2311603 h 2560320"/>
                <a:gd name="connsiteX4" fmla="*/ 7249362 w 7424927"/>
                <a:gd name="connsiteY4" fmla="*/ 2560320 h 2560320"/>
                <a:gd name="connsiteX5" fmla="*/ 2523743 w 7424927"/>
                <a:gd name="connsiteY5" fmla="*/ 1594714 h 2560320"/>
                <a:gd name="connsiteX6" fmla="*/ 3789273 w 7424927"/>
                <a:gd name="connsiteY6" fmla="*/ 782725 h 2560320"/>
                <a:gd name="connsiteX7" fmla="*/ 0 w 7424927"/>
                <a:gd name="connsiteY7" fmla="*/ 51206 h 2560320"/>
                <a:gd name="connsiteX8" fmla="*/ 7314 w 7424927"/>
                <a:gd name="connsiteY8" fmla="*/ 0 h 2560320"/>
                <a:gd name="connsiteX0" fmla="*/ 7314 w 7424927"/>
                <a:gd name="connsiteY0" fmla="*/ 0 h 2560320"/>
                <a:gd name="connsiteX1" fmla="*/ 3964837 w 7424927"/>
                <a:gd name="connsiteY1" fmla="*/ 797357 h 2560320"/>
                <a:gd name="connsiteX2" fmla="*/ 2830981 w 7424927"/>
                <a:gd name="connsiteY2" fmla="*/ 1580083 h 2560320"/>
                <a:gd name="connsiteX3" fmla="*/ 7424927 w 7424927"/>
                <a:gd name="connsiteY3" fmla="*/ 2311603 h 2560320"/>
                <a:gd name="connsiteX4" fmla="*/ 7249362 w 7424927"/>
                <a:gd name="connsiteY4" fmla="*/ 2560320 h 2560320"/>
                <a:gd name="connsiteX5" fmla="*/ 2523743 w 7424927"/>
                <a:gd name="connsiteY5" fmla="*/ 1594714 h 2560320"/>
                <a:gd name="connsiteX6" fmla="*/ 3789273 w 7424927"/>
                <a:gd name="connsiteY6" fmla="*/ 782725 h 2560320"/>
                <a:gd name="connsiteX7" fmla="*/ 0 w 7424927"/>
                <a:gd name="connsiteY7" fmla="*/ 51206 h 2560320"/>
                <a:gd name="connsiteX8" fmla="*/ 7314 w 7424927"/>
                <a:gd name="connsiteY8" fmla="*/ 0 h 2560320"/>
                <a:gd name="connsiteX0" fmla="*/ 7314 w 7424927"/>
                <a:gd name="connsiteY0" fmla="*/ 0 h 2560320"/>
                <a:gd name="connsiteX1" fmla="*/ 3964837 w 7424927"/>
                <a:gd name="connsiteY1" fmla="*/ 797357 h 2560320"/>
                <a:gd name="connsiteX2" fmla="*/ 2830981 w 7424927"/>
                <a:gd name="connsiteY2" fmla="*/ 1580083 h 2560320"/>
                <a:gd name="connsiteX3" fmla="*/ 7424927 w 7424927"/>
                <a:gd name="connsiteY3" fmla="*/ 2311603 h 2560320"/>
                <a:gd name="connsiteX4" fmla="*/ 7249362 w 7424927"/>
                <a:gd name="connsiteY4" fmla="*/ 2560320 h 2560320"/>
                <a:gd name="connsiteX5" fmla="*/ 2523743 w 7424927"/>
                <a:gd name="connsiteY5" fmla="*/ 1594714 h 2560320"/>
                <a:gd name="connsiteX6" fmla="*/ 3789273 w 7424927"/>
                <a:gd name="connsiteY6" fmla="*/ 782725 h 2560320"/>
                <a:gd name="connsiteX7" fmla="*/ 0 w 7424927"/>
                <a:gd name="connsiteY7" fmla="*/ 51206 h 2560320"/>
                <a:gd name="connsiteX8" fmla="*/ 7314 w 7424927"/>
                <a:gd name="connsiteY8" fmla="*/ 0 h 2560320"/>
                <a:gd name="connsiteX0" fmla="*/ 7314 w 7424927"/>
                <a:gd name="connsiteY0" fmla="*/ 0 h 2560320"/>
                <a:gd name="connsiteX1" fmla="*/ 3964837 w 7424927"/>
                <a:gd name="connsiteY1" fmla="*/ 797357 h 2560320"/>
                <a:gd name="connsiteX2" fmla="*/ 2830981 w 7424927"/>
                <a:gd name="connsiteY2" fmla="*/ 1580083 h 2560320"/>
                <a:gd name="connsiteX3" fmla="*/ 7424927 w 7424927"/>
                <a:gd name="connsiteY3" fmla="*/ 2311603 h 2560320"/>
                <a:gd name="connsiteX4" fmla="*/ 7249362 w 7424927"/>
                <a:gd name="connsiteY4" fmla="*/ 2560320 h 2560320"/>
                <a:gd name="connsiteX5" fmla="*/ 2523743 w 7424927"/>
                <a:gd name="connsiteY5" fmla="*/ 1594714 h 2560320"/>
                <a:gd name="connsiteX6" fmla="*/ 3789273 w 7424927"/>
                <a:gd name="connsiteY6" fmla="*/ 782725 h 2560320"/>
                <a:gd name="connsiteX7" fmla="*/ 0 w 7424927"/>
                <a:gd name="connsiteY7" fmla="*/ 51206 h 2560320"/>
                <a:gd name="connsiteX8" fmla="*/ 7314 w 7424927"/>
                <a:gd name="connsiteY8" fmla="*/ 0 h 2560320"/>
                <a:gd name="connsiteX0" fmla="*/ 7314 w 7424927"/>
                <a:gd name="connsiteY0" fmla="*/ 0 h 2560320"/>
                <a:gd name="connsiteX1" fmla="*/ 3964837 w 7424927"/>
                <a:gd name="connsiteY1" fmla="*/ 797357 h 2560320"/>
                <a:gd name="connsiteX2" fmla="*/ 2830981 w 7424927"/>
                <a:gd name="connsiteY2" fmla="*/ 1580083 h 2560320"/>
                <a:gd name="connsiteX3" fmla="*/ 7424927 w 7424927"/>
                <a:gd name="connsiteY3" fmla="*/ 2311603 h 2560320"/>
                <a:gd name="connsiteX4" fmla="*/ 7249362 w 7424927"/>
                <a:gd name="connsiteY4" fmla="*/ 2560320 h 2560320"/>
                <a:gd name="connsiteX5" fmla="*/ 2523743 w 7424927"/>
                <a:gd name="connsiteY5" fmla="*/ 1594714 h 2560320"/>
                <a:gd name="connsiteX6" fmla="*/ 3789273 w 7424927"/>
                <a:gd name="connsiteY6" fmla="*/ 782725 h 2560320"/>
                <a:gd name="connsiteX7" fmla="*/ 0 w 7424927"/>
                <a:gd name="connsiteY7" fmla="*/ 51206 h 2560320"/>
                <a:gd name="connsiteX8" fmla="*/ 7314 w 7424927"/>
                <a:gd name="connsiteY8" fmla="*/ 0 h 2560320"/>
                <a:gd name="connsiteX0" fmla="*/ 7314 w 7424927"/>
                <a:gd name="connsiteY0" fmla="*/ 0 h 2560320"/>
                <a:gd name="connsiteX1" fmla="*/ 3964837 w 7424927"/>
                <a:gd name="connsiteY1" fmla="*/ 797357 h 2560320"/>
                <a:gd name="connsiteX2" fmla="*/ 2830981 w 7424927"/>
                <a:gd name="connsiteY2" fmla="*/ 1580083 h 2560320"/>
                <a:gd name="connsiteX3" fmla="*/ 7424927 w 7424927"/>
                <a:gd name="connsiteY3" fmla="*/ 2311603 h 2560320"/>
                <a:gd name="connsiteX4" fmla="*/ 7249362 w 7424927"/>
                <a:gd name="connsiteY4" fmla="*/ 2560320 h 2560320"/>
                <a:gd name="connsiteX5" fmla="*/ 2523743 w 7424927"/>
                <a:gd name="connsiteY5" fmla="*/ 1594714 h 2560320"/>
                <a:gd name="connsiteX6" fmla="*/ 3789273 w 7424927"/>
                <a:gd name="connsiteY6" fmla="*/ 782725 h 2560320"/>
                <a:gd name="connsiteX7" fmla="*/ 0 w 7424927"/>
                <a:gd name="connsiteY7" fmla="*/ 51206 h 2560320"/>
                <a:gd name="connsiteX8" fmla="*/ 7314 w 7424927"/>
                <a:gd name="connsiteY8" fmla="*/ 0 h 2560320"/>
                <a:gd name="connsiteX0" fmla="*/ 7314 w 7424927"/>
                <a:gd name="connsiteY0" fmla="*/ 0 h 2560320"/>
                <a:gd name="connsiteX1" fmla="*/ 3964837 w 7424927"/>
                <a:gd name="connsiteY1" fmla="*/ 797357 h 2560320"/>
                <a:gd name="connsiteX2" fmla="*/ 2830981 w 7424927"/>
                <a:gd name="connsiteY2" fmla="*/ 1580083 h 2560320"/>
                <a:gd name="connsiteX3" fmla="*/ 7424927 w 7424927"/>
                <a:gd name="connsiteY3" fmla="*/ 2311603 h 2560320"/>
                <a:gd name="connsiteX4" fmla="*/ 7249362 w 7424927"/>
                <a:gd name="connsiteY4" fmla="*/ 2560320 h 2560320"/>
                <a:gd name="connsiteX5" fmla="*/ 2523743 w 7424927"/>
                <a:gd name="connsiteY5" fmla="*/ 1594714 h 2560320"/>
                <a:gd name="connsiteX6" fmla="*/ 3789273 w 7424927"/>
                <a:gd name="connsiteY6" fmla="*/ 782725 h 2560320"/>
                <a:gd name="connsiteX7" fmla="*/ 0 w 7424927"/>
                <a:gd name="connsiteY7" fmla="*/ 51206 h 2560320"/>
                <a:gd name="connsiteX8" fmla="*/ 7314 w 7424927"/>
                <a:gd name="connsiteY8" fmla="*/ 0 h 2560320"/>
                <a:gd name="connsiteX0" fmla="*/ 7314 w 7424927"/>
                <a:gd name="connsiteY0" fmla="*/ 0 h 2560320"/>
                <a:gd name="connsiteX1" fmla="*/ 3964837 w 7424927"/>
                <a:gd name="connsiteY1" fmla="*/ 797357 h 2560320"/>
                <a:gd name="connsiteX2" fmla="*/ 2838297 w 7424927"/>
                <a:gd name="connsiteY2" fmla="*/ 1536192 h 2560320"/>
                <a:gd name="connsiteX3" fmla="*/ 7424927 w 7424927"/>
                <a:gd name="connsiteY3" fmla="*/ 2311603 h 2560320"/>
                <a:gd name="connsiteX4" fmla="*/ 7249362 w 7424927"/>
                <a:gd name="connsiteY4" fmla="*/ 2560320 h 2560320"/>
                <a:gd name="connsiteX5" fmla="*/ 2523743 w 7424927"/>
                <a:gd name="connsiteY5" fmla="*/ 1594714 h 2560320"/>
                <a:gd name="connsiteX6" fmla="*/ 3789273 w 7424927"/>
                <a:gd name="connsiteY6" fmla="*/ 782725 h 2560320"/>
                <a:gd name="connsiteX7" fmla="*/ 0 w 7424927"/>
                <a:gd name="connsiteY7" fmla="*/ 51206 h 2560320"/>
                <a:gd name="connsiteX8" fmla="*/ 7314 w 7424927"/>
                <a:gd name="connsiteY8" fmla="*/ 0 h 2560320"/>
                <a:gd name="connsiteX0" fmla="*/ 7314 w 7424927"/>
                <a:gd name="connsiteY0" fmla="*/ 0 h 2560320"/>
                <a:gd name="connsiteX1" fmla="*/ 3964837 w 7424927"/>
                <a:gd name="connsiteY1" fmla="*/ 797357 h 2560320"/>
                <a:gd name="connsiteX2" fmla="*/ 2838297 w 7424927"/>
                <a:gd name="connsiteY2" fmla="*/ 1536192 h 2560320"/>
                <a:gd name="connsiteX3" fmla="*/ 7424927 w 7424927"/>
                <a:gd name="connsiteY3" fmla="*/ 2311603 h 2560320"/>
                <a:gd name="connsiteX4" fmla="*/ 7249362 w 7424927"/>
                <a:gd name="connsiteY4" fmla="*/ 2560320 h 2560320"/>
                <a:gd name="connsiteX5" fmla="*/ 2523743 w 7424927"/>
                <a:gd name="connsiteY5" fmla="*/ 1594714 h 2560320"/>
                <a:gd name="connsiteX6" fmla="*/ 3789273 w 7424927"/>
                <a:gd name="connsiteY6" fmla="*/ 782725 h 2560320"/>
                <a:gd name="connsiteX7" fmla="*/ 0 w 7424927"/>
                <a:gd name="connsiteY7" fmla="*/ 51206 h 2560320"/>
                <a:gd name="connsiteX8" fmla="*/ 7314 w 7424927"/>
                <a:gd name="connsiteY8" fmla="*/ 0 h 2560320"/>
                <a:gd name="connsiteX0" fmla="*/ 7314 w 7424927"/>
                <a:gd name="connsiteY0" fmla="*/ 0 h 2560320"/>
                <a:gd name="connsiteX1" fmla="*/ 3964837 w 7424927"/>
                <a:gd name="connsiteY1" fmla="*/ 797357 h 2560320"/>
                <a:gd name="connsiteX2" fmla="*/ 2838297 w 7424927"/>
                <a:gd name="connsiteY2" fmla="*/ 1492301 h 2560320"/>
                <a:gd name="connsiteX3" fmla="*/ 7424927 w 7424927"/>
                <a:gd name="connsiteY3" fmla="*/ 2311603 h 2560320"/>
                <a:gd name="connsiteX4" fmla="*/ 7249362 w 7424927"/>
                <a:gd name="connsiteY4" fmla="*/ 2560320 h 2560320"/>
                <a:gd name="connsiteX5" fmla="*/ 2523743 w 7424927"/>
                <a:gd name="connsiteY5" fmla="*/ 1594714 h 2560320"/>
                <a:gd name="connsiteX6" fmla="*/ 3789273 w 7424927"/>
                <a:gd name="connsiteY6" fmla="*/ 782725 h 2560320"/>
                <a:gd name="connsiteX7" fmla="*/ 0 w 7424927"/>
                <a:gd name="connsiteY7" fmla="*/ 51206 h 2560320"/>
                <a:gd name="connsiteX8" fmla="*/ 7314 w 7424927"/>
                <a:gd name="connsiteY8" fmla="*/ 0 h 2560320"/>
                <a:gd name="connsiteX0" fmla="*/ 7314 w 7424927"/>
                <a:gd name="connsiteY0" fmla="*/ 0 h 2560320"/>
                <a:gd name="connsiteX1" fmla="*/ 3964837 w 7424927"/>
                <a:gd name="connsiteY1" fmla="*/ 797357 h 2560320"/>
                <a:gd name="connsiteX2" fmla="*/ 2838297 w 7424927"/>
                <a:gd name="connsiteY2" fmla="*/ 1492301 h 2560320"/>
                <a:gd name="connsiteX3" fmla="*/ 7424927 w 7424927"/>
                <a:gd name="connsiteY3" fmla="*/ 2311603 h 2560320"/>
                <a:gd name="connsiteX4" fmla="*/ 7249362 w 7424927"/>
                <a:gd name="connsiteY4" fmla="*/ 2560320 h 2560320"/>
                <a:gd name="connsiteX5" fmla="*/ 2523743 w 7424927"/>
                <a:gd name="connsiteY5" fmla="*/ 1594714 h 2560320"/>
                <a:gd name="connsiteX6" fmla="*/ 3789273 w 7424927"/>
                <a:gd name="connsiteY6" fmla="*/ 782725 h 2560320"/>
                <a:gd name="connsiteX7" fmla="*/ 0 w 7424927"/>
                <a:gd name="connsiteY7" fmla="*/ 51206 h 2560320"/>
                <a:gd name="connsiteX8" fmla="*/ 7314 w 7424927"/>
                <a:gd name="connsiteY8" fmla="*/ 0 h 2560320"/>
                <a:gd name="connsiteX0" fmla="*/ 7314 w 7424927"/>
                <a:gd name="connsiteY0" fmla="*/ 0 h 2560320"/>
                <a:gd name="connsiteX1" fmla="*/ 3964837 w 7424927"/>
                <a:gd name="connsiteY1" fmla="*/ 797357 h 2560320"/>
                <a:gd name="connsiteX2" fmla="*/ 2838297 w 7424927"/>
                <a:gd name="connsiteY2" fmla="*/ 1492301 h 2560320"/>
                <a:gd name="connsiteX3" fmla="*/ 7424927 w 7424927"/>
                <a:gd name="connsiteY3" fmla="*/ 2311603 h 2560320"/>
                <a:gd name="connsiteX4" fmla="*/ 7249362 w 7424927"/>
                <a:gd name="connsiteY4" fmla="*/ 2560320 h 2560320"/>
                <a:gd name="connsiteX5" fmla="*/ 2523743 w 7424927"/>
                <a:gd name="connsiteY5" fmla="*/ 1594714 h 2560320"/>
                <a:gd name="connsiteX6" fmla="*/ 3789273 w 7424927"/>
                <a:gd name="connsiteY6" fmla="*/ 782725 h 2560320"/>
                <a:gd name="connsiteX7" fmla="*/ 0 w 7424927"/>
                <a:gd name="connsiteY7" fmla="*/ 51206 h 2560320"/>
                <a:gd name="connsiteX8" fmla="*/ 7314 w 7424927"/>
                <a:gd name="connsiteY8" fmla="*/ 0 h 2560320"/>
                <a:gd name="connsiteX0" fmla="*/ 7314 w 7424927"/>
                <a:gd name="connsiteY0" fmla="*/ 0 h 2560320"/>
                <a:gd name="connsiteX1" fmla="*/ 3964837 w 7424927"/>
                <a:gd name="connsiteY1" fmla="*/ 797357 h 2560320"/>
                <a:gd name="connsiteX2" fmla="*/ 2838297 w 7424927"/>
                <a:gd name="connsiteY2" fmla="*/ 1492301 h 2560320"/>
                <a:gd name="connsiteX3" fmla="*/ 7424927 w 7424927"/>
                <a:gd name="connsiteY3" fmla="*/ 2311603 h 2560320"/>
                <a:gd name="connsiteX4" fmla="*/ 7249362 w 7424927"/>
                <a:gd name="connsiteY4" fmla="*/ 2560320 h 2560320"/>
                <a:gd name="connsiteX5" fmla="*/ 2523743 w 7424927"/>
                <a:gd name="connsiteY5" fmla="*/ 1594714 h 2560320"/>
                <a:gd name="connsiteX6" fmla="*/ 3789273 w 7424927"/>
                <a:gd name="connsiteY6" fmla="*/ 782725 h 2560320"/>
                <a:gd name="connsiteX7" fmla="*/ 0 w 7424927"/>
                <a:gd name="connsiteY7" fmla="*/ 51206 h 2560320"/>
                <a:gd name="connsiteX8" fmla="*/ 7314 w 7424927"/>
                <a:gd name="connsiteY8" fmla="*/ 0 h 2560320"/>
                <a:gd name="connsiteX0" fmla="*/ 0 w 7446874"/>
                <a:gd name="connsiteY0" fmla="*/ 0 h 2553005"/>
                <a:gd name="connsiteX1" fmla="*/ 3986784 w 7446874"/>
                <a:gd name="connsiteY1" fmla="*/ 790042 h 2553005"/>
                <a:gd name="connsiteX2" fmla="*/ 2860244 w 7446874"/>
                <a:gd name="connsiteY2" fmla="*/ 1484986 h 2553005"/>
                <a:gd name="connsiteX3" fmla="*/ 7446874 w 7446874"/>
                <a:gd name="connsiteY3" fmla="*/ 2304288 h 2553005"/>
                <a:gd name="connsiteX4" fmla="*/ 7271309 w 7446874"/>
                <a:gd name="connsiteY4" fmla="*/ 2553005 h 2553005"/>
                <a:gd name="connsiteX5" fmla="*/ 2545690 w 7446874"/>
                <a:gd name="connsiteY5" fmla="*/ 1587399 h 2553005"/>
                <a:gd name="connsiteX6" fmla="*/ 3811220 w 7446874"/>
                <a:gd name="connsiteY6" fmla="*/ 775410 h 2553005"/>
                <a:gd name="connsiteX7" fmla="*/ 21947 w 7446874"/>
                <a:gd name="connsiteY7" fmla="*/ 43891 h 2553005"/>
                <a:gd name="connsiteX8" fmla="*/ 0 w 7446874"/>
                <a:gd name="connsiteY8" fmla="*/ 0 h 2553005"/>
                <a:gd name="connsiteX0" fmla="*/ 21944 w 7424927"/>
                <a:gd name="connsiteY0" fmla="*/ 0 h 2553005"/>
                <a:gd name="connsiteX1" fmla="*/ 3964837 w 7424927"/>
                <a:gd name="connsiteY1" fmla="*/ 790042 h 2553005"/>
                <a:gd name="connsiteX2" fmla="*/ 2838297 w 7424927"/>
                <a:gd name="connsiteY2" fmla="*/ 1484986 h 2553005"/>
                <a:gd name="connsiteX3" fmla="*/ 7424927 w 7424927"/>
                <a:gd name="connsiteY3" fmla="*/ 2304288 h 2553005"/>
                <a:gd name="connsiteX4" fmla="*/ 7249362 w 7424927"/>
                <a:gd name="connsiteY4" fmla="*/ 2553005 h 2553005"/>
                <a:gd name="connsiteX5" fmla="*/ 2523743 w 7424927"/>
                <a:gd name="connsiteY5" fmla="*/ 1587399 h 2553005"/>
                <a:gd name="connsiteX6" fmla="*/ 3789273 w 7424927"/>
                <a:gd name="connsiteY6" fmla="*/ 775410 h 2553005"/>
                <a:gd name="connsiteX7" fmla="*/ 0 w 7424927"/>
                <a:gd name="connsiteY7" fmla="*/ 43891 h 2553005"/>
                <a:gd name="connsiteX8" fmla="*/ 21944 w 7424927"/>
                <a:gd name="connsiteY8" fmla="*/ 0 h 2553005"/>
                <a:gd name="connsiteX0" fmla="*/ 0 w 7439559"/>
                <a:gd name="connsiteY0" fmla="*/ 0 h 2538375"/>
                <a:gd name="connsiteX1" fmla="*/ 3979469 w 7439559"/>
                <a:gd name="connsiteY1" fmla="*/ 775412 h 2538375"/>
                <a:gd name="connsiteX2" fmla="*/ 2852929 w 7439559"/>
                <a:gd name="connsiteY2" fmla="*/ 1470356 h 2538375"/>
                <a:gd name="connsiteX3" fmla="*/ 7439559 w 7439559"/>
                <a:gd name="connsiteY3" fmla="*/ 2289658 h 2538375"/>
                <a:gd name="connsiteX4" fmla="*/ 7263994 w 7439559"/>
                <a:gd name="connsiteY4" fmla="*/ 2538375 h 2538375"/>
                <a:gd name="connsiteX5" fmla="*/ 2538375 w 7439559"/>
                <a:gd name="connsiteY5" fmla="*/ 1572769 h 2538375"/>
                <a:gd name="connsiteX6" fmla="*/ 3803905 w 7439559"/>
                <a:gd name="connsiteY6" fmla="*/ 760780 h 2538375"/>
                <a:gd name="connsiteX7" fmla="*/ 14632 w 7439559"/>
                <a:gd name="connsiteY7" fmla="*/ 29261 h 2538375"/>
                <a:gd name="connsiteX8" fmla="*/ 0 w 7439559"/>
                <a:gd name="connsiteY8" fmla="*/ 0 h 2538375"/>
                <a:gd name="connsiteX0" fmla="*/ 0 w 7381826"/>
                <a:gd name="connsiteY0" fmla="*/ 0 h 2538375"/>
                <a:gd name="connsiteX1" fmla="*/ 3979469 w 7381826"/>
                <a:gd name="connsiteY1" fmla="*/ 775412 h 2538375"/>
                <a:gd name="connsiteX2" fmla="*/ 2852929 w 7381826"/>
                <a:gd name="connsiteY2" fmla="*/ 1470356 h 2538375"/>
                <a:gd name="connsiteX3" fmla="*/ 7381826 w 7381826"/>
                <a:gd name="connsiteY3" fmla="*/ 2273375 h 2538375"/>
                <a:gd name="connsiteX4" fmla="*/ 7263994 w 7381826"/>
                <a:gd name="connsiteY4" fmla="*/ 2538375 h 2538375"/>
                <a:gd name="connsiteX5" fmla="*/ 2538375 w 7381826"/>
                <a:gd name="connsiteY5" fmla="*/ 1572769 h 2538375"/>
                <a:gd name="connsiteX6" fmla="*/ 3803905 w 7381826"/>
                <a:gd name="connsiteY6" fmla="*/ 760780 h 2538375"/>
                <a:gd name="connsiteX7" fmla="*/ 14632 w 7381826"/>
                <a:gd name="connsiteY7" fmla="*/ 29261 h 2538375"/>
                <a:gd name="connsiteX8" fmla="*/ 0 w 7381826"/>
                <a:gd name="connsiteY8" fmla="*/ 0 h 253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81826" h="2538375">
                  <a:moveTo>
                    <a:pt x="0" y="0"/>
                  </a:moveTo>
                  <a:cubicBezTo>
                    <a:pt x="1882445" y="60961"/>
                    <a:pt x="4723180" y="370638"/>
                    <a:pt x="3979469" y="775412"/>
                  </a:cubicBezTo>
                  <a:cubicBezTo>
                    <a:pt x="3586887" y="992430"/>
                    <a:pt x="2023873" y="1363065"/>
                    <a:pt x="2852929" y="1470356"/>
                  </a:cubicBezTo>
                  <a:lnTo>
                    <a:pt x="7381826" y="2273375"/>
                  </a:lnTo>
                  <a:lnTo>
                    <a:pt x="7263994" y="2538375"/>
                  </a:lnTo>
                  <a:lnTo>
                    <a:pt x="2538375" y="1572769"/>
                  </a:lnTo>
                  <a:cubicBezTo>
                    <a:pt x="1660551" y="1341121"/>
                    <a:pt x="3328417" y="955852"/>
                    <a:pt x="3803905" y="760780"/>
                  </a:cubicBezTo>
                  <a:cubicBezTo>
                    <a:pt x="4559810" y="424280"/>
                    <a:pt x="1577646" y="95097"/>
                    <a:pt x="14632" y="29261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Timeline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7" name="Oval 4"/>
          <p:cNvSpPr/>
          <p:nvPr/>
        </p:nvSpPr>
        <p:spPr>
          <a:xfrm>
            <a:off x="6715228" y="2217043"/>
            <a:ext cx="898090" cy="1428422"/>
          </a:xfrm>
          <a:custGeom>
            <a:avLst/>
            <a:gdLst/>
            <a:ahLst/>
            <a:cxnLst/>
            <a:rect l="l" t="t" r="r" b="b"/>
            <a:pathLst>
              <a:path w="898090" h="1428422">
                <a:moveTo>
                  <a:pt x="449216" y="94631"/>
                </a:moveTo>
                <a:cubicBezTo>
                  <a:pt x="253684" y="94631"/>
                  <a:pt x="95174" y="253159"/>
                  <a:pt x="95174" y="448713"/>
                </a:cubicBezTo>
                <a:cubicBezTo>
                  <a:pt x="95174" y="644267"/>
                  <a:pt x="253684" y="802795"/>
                  <a:pt x="449216" y="802795"/>
                </a:cubicBezTo>
                <a:cubicBezTo>
                  <a:pt x="644748" y="802795"/>
                  <a:pt x="803258" y="644267"/>
                  <a:pt x="803258" y="448713"/>
                </a:cubicBezTo>
                <a:cubicBezTo>
                  <a:pt x="803258" y="253159"/>
                  <a:pt x="644748" y="94631"/>
                  <a:pt x="449216" y="94631"/>
                </a:cubicBezTo>
                <a:close/>
                <a:moveTo>
                  <a:pt x="450538" y="0"/>
                </a:moveTo>
                <a:cubicBezTo>
                  <a:pt x="568723" y="1"/>
                  <a:pt x="686907" y="45086"/>
                  <a:pt x="777080" y="135258"/>
                </a:cubicBezTo>
                <a:cubicBezTo>
                  <a:pt x="957424" y="315603"/>
                  <a:pt x="918245" y="575926"/>
                  <a:pt x="777080" y="788342"/>
                </a:cubicBezTo>
                <a:cubicBezTo>
                  <a:pt x="629152" y="1010934"/>
                  <a:pt x="568618" y="1140847"/>
                  <a:pt x="450539" y="1428422"/>
                </a:cubicBezTo>
                <a:cubicBezTo>
                  <a:pt x="310500" y="1123277"/>
                  <a:pt x="280710" y="1028502"/>
                  <a:pt x="123997" y="788342"/>
                </a:cubicBezTo>
                <a:cubicBezTo>
                  <a:pt x="-25604" y="572861"/>
                  <a:pt x="-56348" y="315602"/>
                  <a:pt x="123996" y="135258"/>
                </a:cubicBezTo>
                <a:cubicBezTo>
                  <a:pt x="214168" y="45086"/>
                  <a:pt x="332353" y="1"/>
                  <a:pt x="45053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48894" y="2856694"/>
            <a:ext cx="2539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You can simply impress your audience and add a unique zing and appeal to your Presentations.   </a:t>
            </a:r>
            <a:endParaRPr lang="ko-KR" altLang="en-US" sz="12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0584" y="3666861"/>
            <a:ext cx="1047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2019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Oval 4"/>
          <p:cNvSpPr/>
          <p:nvPr/>
        </p:nvSpPr>
        <p:spPr>
          <a:xfrm>
            <a:off x="4298462" y="1319119"/>
            <a:ext cx="730699" cy="1162185"/>
          </a:xfrm>
          <a:custGeom>
            <a:avLst/>
            <a:gdLst/>
            <a:ahLst/>
            <a:cxnLst/>
            <a:rect l="l" t="t" r="r" b="b"/>
            <a:pathLst>
              <a:path w="730699" h="1162185">
                <a:moveTo>
                  <a:pt x="365489" y="76993"/>
                </a:moveTo>
                <a:cubicBezTo>
                  <a:pt x="206401" y="76993"/>
                  <a:pt x="77435" y="205973"/>
                  <a:pt x="77435" y="365079"/>
                </a:cubicBezTo>
                <a:cubicBezTo>
                  <a:pt x="77435" y="524185"/>
                  <a:pt x="206401" y="653165"/>
                  <a:pt x="365489" y="653165"/>
                </a:cubicBezTo>
                <a:cubicBezTo>
                  <a:pt x="524577" y="653165"/>
                  <a:pt x="653543" y="524185"/>
                  <a:pt x="653543" y="365079"/>
                </a:cubicBezTo>
                <a:cubicBezTo>
                  <a:pt x="653543" y="205973"/>
                  <a:pt x="524577" y="76993"/>
                  <a:pt x="365489" y="76993"/>
                </a:cubicBezTo>
                <a:close/>
                <a:moveTo>
                  <a:pt x="366564" y="0"/>
                </a:moveTo>
                <a:cubicBezTo>
                  <a:pt x="462721" y="0"/>
                  <a:pt x="558878" y="36683"/>
                  <a:pt x="632244" y="110048"/>
                </a:cubicBezTo>
                <a:cubicBezTo>
                  <a:pt x="778974" y="256779"/>
                  <a:pt x="747097" y="468582"/>
                  <a:pt x="632244" y="641407"/>
                </a:cubicBezTo>
                <a:cubicBezTo>
                  <a:pt x="511887" y="822511"/>
                  <a:pt x="462636" y="928209"/>
                  <a:pt x="366565" y="1162185"/>
                </a:cubicBezTo>
                <a:cubicBezTo>
                  <a:pt x="252627" y="913915"/>
                  <a:pt x="228389" y="836805"/>
                  <a:pt x="100885" y="641406"/>
                </a:cubicBezTo>
                <a:cubicBezTo>
                  <a:pt x="-20832" y="466088"/>
                  <a:pt x="-45846" y="256778"/>
                  <a:pt x="100885" y="110048"/>
                </a:cubicBezTo>
                <a:cubicBezTo>
                  <a:pt x="174250" y="36683"/>
                  <a:pt x="270407" y="0"/>
                  <a:pt x="36656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39952" y="2506631"/>
            <a:ext cx="1047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2017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95805" y="1479498"/>
            <a:ext cx="2539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  </a:t>
            </a:r>
            <a:endParaRPr lang="ko-KR" altLang="en-US" sz="1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7" name="Oval 4"/>
          <p:cNvSpPr/>
          <p:nvPr/>
        </p:nvSpPr>
        <p:spPr>
          <a:xfrm>
            <a:off x="1583058" y="2507782"/>
            <a:ext cx="710924" cy="1130732"/>
          </a:xfrm>
          <a:custGeom>
            <a:avLst/>
            <a:gdLst/>
            <a:ahLst/>
            <a:cxnLst/>
            <a:rect l="l" t="t" r="r" b="b"/>
            <a:pathLst>
              <a:path w="710924" h="1130732">
                <a:moveTo>
                  <a:pt x="355597" y="74909"/>
                </a:moveTo>
                <a:cubicBezTo>
                  <a:pt x="200815" y="74909"/>
                  <a:pt x="75339" y="200399"/>
                  <a:pt x="75339" y="355199"/>
                </a:cubicBezTo>
                <a:cubicBezTo>
                  <a:pt x="75339" y="509999"/>
                  <a:pt x="200815" y="635489"/>
                  <a:pt x="355597" y="635489"/>
                </a:cubicBezTo>
                <a:cubicBezTo>
                  <a:pt x="510379" y="635489"/>
                  <a:pt x="635855" y="509999"/>
                  <a:pt x="635855" y="355199"/>
                </a:cubicBezTo>
                <a:cubicBezTo>
                  <a:pt x="635855" y="200399"/>
                  <a:pt x="510379" y="74909"/>
                  <a:pt x="355597" y="74909"/>
                </a:cubicBezTo>
                <a:close/>
                <a:moveTo>
                  <a:pt x="356644" y="0"/>
                </a:moveTo>
                <a:cubicBezTo>
                  <a:pt x="450198" y="0"/>
                  <a:pt x="543753" y="35690"/>
                  <a:pt x="615133" y="107070"/>
                </a:cubicBezTo>
                <a:cubicBezTo>
                  <a:pt x="757893" y="249830"/>
                  <a:pt x="726879" y="455901"/>
                  <a:pt x="615133" y="624048"/>
                </a:cubicBezTo>
                <a:cubicBezTo>
                  <a:pt x="498034" y="800250"/>
                  <a:pt x="450115" y="903089"/>
                  <a:pt x="356644" y="1130732"/>
                </a:cubicBezTo>
                <a:cubicBezTo>
                  <a:pt x="245790" y="889181"/>
                  <a:pt x="222208" y="814158"/>
                  <a:pt x="98155" y="624047"/>
                </a:cubicBezTo>
                <a:cubicBezTo>
                  <a:pt x="-20268" y="453474"/>
                  <a:pt x="-44605" y="249829"/>
                  <a:pt x="98155" y="107070"/>
                </a:cubicBezTo>
                <a:cubicBezTo>
                  <a:pt x="169534" y="35690"/>
                  <a:pt x="263089" y="0"/>
                  <a:pt x="35664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14660" y="3681306"/>
            <a:ext cx="1047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2018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49590" y="4022105"/>
            <a:ext cx="2539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 and appeal to your Presentations.   </a:t>
            </a:r>
            <a:endParaRPr lang="ko-KR" altLang="en-US" sz="12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2" name="Oval 4"/>
          <p:cNvSpPr/>
          <p:nvPr/>
        </p:nvSpPr>
        <p:spPr>
          <a:xfrm>
            <a:off x="2394904" y="1381612"/>
            <a:ext cx="641001" cy="1019521"/>
          </a:xfrm>
          <a:custGeom>
            <a:avLst/>
            <a:gdLst/>
            <a:ahLst/>
            <a:cxnLst/>
            <a:rect l="l" t="t" r="r" b="b"/>
            <a:pathLst>
              <a:path w="641001" h="1019521">
                <a:moveTo>
                  <a:pt x="320623" y="67542"/>
                </a:moveTo>
                <a:cubicBezTo>
                  <a:pt x="181064" y="67542"/>
                  <a:pt x="67929" y="180689"/>
                  <a:pt x="67929" y="320264"/>
                </a:cubicBezTo>
                <a:cubicBezTo>
                  <a:pt x="67929" y="459839"/>
                  <a:pt x="181064" y="572986"/>
                  <a:pt x="320623" y="572986"/>
                </a:cubicBezTo>
                <a:cubicBezTo>
                  <a:pt x="460182" y="572986"/>
                  <a:pt x="573317" y="459839"/>
                  <a:pt x="573317" y="320264"/>
                </a:cubicBezTo>
                <a:cubicBezTo>
                  <a:pt x="573317" y="180689"/>
                  <a:pt x="460182" y="67542"/>
                  <a:pt x="320623" y="67542"/>
                </a:cubicBezTo>
                <a:close/>
                <a:moveTo>
                  <a:pt x="321566" y="0"/>
                </a:moveTo>
                <a:cubicBezTo>
                  <a:pt x="405920" y="0"/>
                  <a:pt x="490273" y="32180"/>
                  <a:pt x="554632" y="96539"/>
                </a:cubicBezTo>
                <a:cubicBezTo>
                  <a:pt x="683351" y="225258"/>
                  <a:pt x="655387" y="411061"/>
                  <a:pt x="554632" y="562671"/>
                </a:cubicBezTo>
                <a:cubicBezTo>
                  <a:pt x="449051" y="721543"/>
                  <a:pt x="405845" y="814267"/>
                  <a:pt x="321567" y="1019521"/>
                </a:cubicBezTo>
                <a:cubicBezTo>
                  <a:pt x="221616" y="801727"/>
                  <a:pt x="200353" y="734083"/>
                  <a:pt x="88501" y="562670"/>
                </a:cubicBezTo>
                <a:cubicBezTo>
                  <a:pt x="-18275" y="408873"/>
                  <a:pt x="-40218" y="225258"/>
                  <a:pt x="88501" y="96539"/>
                </a:cubicBezTo>
                <a:cubicBezTo>
                  <a:pt x="152860" y="32180"/>
                  <a:pt x="237213" y="0"/>
                  <a:pt x="321566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91544" y="2401133"/>
            <a:ext cx="1047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2016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67454" y="1268055"/>
            <a:ext cx="1213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7" name="Oval 4"/>
          <p:cNvSpPr/>
          <p:nvPr/>
        </p:nvSpPr>
        <p:spPr>
          <a:xfrm>
            <a:off x="756685" y="1291211"/>
            <a:ext cx="512777" cy="815578"/>
          </a:xfrm>
          <a:custGeom>
            <a:avLst/>
            <a:gdLst/>
            <a:ahLst/>
            <a:cxnLst/>
            <a:rect l="l" t="t" r="r" b="b"/>
            <a:pathLst>
              <a:path w="512777" h="815578">
                <a:moveTo>
                  <a:pt x="256487" y="54031"/>
                </a:moveTo>
                <a:cubicBezTo>
                  <a:pt x="144845" y="54031"/>
                  <a:pt x="54341" y="144545"/>
                  <a:pt x="54341" y="256199"/>
                </a:cubicBezTo>
                <a:cubicBezTo>
                  <a:pt x="54341" y="367853"/>
                  <a:pt x="144845" y="458367"/>
                  <a:pt x="256487" y="458367"/>
                </a:cubicBezTo>
                <a:cubicBezTo>
                  <a:pt x="368129" y="458367"/>
                  <a:pt x="458633" y="367853"/>
                  <a:pt x="458633" y="256199"/>
                </a:cubicBezTo>
                <a:cubicBezTo>
                  <a:pt x="458633" y="144545"/>
                  <a:pt x="368129" y="54031"/>
                  <a:pt x="256487" y="54031"/>
                </a:cubicBezTo>
                <a:close/>
                <a:moveTo>
                  <a:pt x="257241" y="0"/>
                </a:moveTo>
                <a:cubicBezTo>
                  <a:pt x="324720" y="0"/>
                  <a:pt x="392199" y="25743"/>
                  <a:pt x="443685" y="77228"/>
                </a:cubicBezTo>
                <a:cubicBezTo>
                  <a:pt x="546655" y="180198"/>
                  <a:pt x="524285" y="328833"/>
                  <a:pt x="443685" y="450115"/>
                </a:cubicBezTo>
                <a:cubicBezTo>
                  <a:pt x="359223" y="577207"/>
                  <a:pt x="324660" y="651383"/>
                  <a:pt x="257241" y="815578"/>
                </a:cubicBezTo>
                <a:cubicBezTo>
                  <a:pt x="177284" y="641351"/>
                  <a:pt x="160275" y="587238"/>
                  <a:pt x="70797" y="450115"/>
                </a:cubicBezTo>
                <a:cubicBezTo>
                  <a:pt x="-14619" y="327083"/>
                  <a:pt x="-32173" y="180198"/>
                  <a:pt x="70797" y="77228"/>
                </a:cubicBezTo>
                <a:cubicBezTo>
                  <a:pt x="122282" y="25743"/>
                  <a:pt x="189762" y="0"/>
                  <a:pt x="25724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9213" y="2177281"/>
            <a:ext cx="1047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5"/>
                </a:solidFill>
                <a:cs typeface="Arial" pitchFamily="34" charset="0"/>
              </a:rPr>
              <a:t>2015</a:t>
            </a:r>
            <a:endParaRPr lang="ko-KR" altLang="en-US" sz="20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6474" y="2500853"/>
            <a:ext cx="1213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accent5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31" name="Rectangle 36"/>
          <p:cNvSpPr/>
          <p:nvPr/>
        </p:nvSpPr>
        <p:spPr>
          <a:xfrm>
            <a:off x="931929" y="1479498"/>
            <a:ext cx="162483" cy="13582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Oval 21"/>
          <p:cNvSpPr>
            <a:spLocks noChangeAspect="1"/>
          </p:cNvSpPr>
          <p:nvPr/>
        </p:nvSpPr>
        <p:spPr>
          <a:xfrm>
            <a:off x="6993834" y="2488109"/>
            <a:ext cx="343426" cy="34629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Rounded Rectangle 27"/>
          <p:cNvSpPr/>
          <p:nvPr/>
        </p:nvSpPr>
        <p:spPr>
          <a:xfrm>
            <a:off x="4528567" y="1579895"/>
            <a:ext cx="265388" cy="20385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Rectangle 9"/>
          <p:cNvSpPr/>
          <p:nvPr/>
        </p:nvSpPr>
        <p:spPr>
          <a:xfrm>
            <a:off x="1816646" y="2730855"/>
            <a:ext cx="253810" cy="23758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Oval 7"/>
          <p:cNvSpPr/>
          <p:nvPr/>
        </p:nvSpPr>
        <p:spPr>
          <a:xfrm>
            <a:off x="2593876" y="1576420"/>
            <a:ext cx="250912" cy="2509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739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ound Same Side Corner Rectangle 63"/>
          <p:cNvSpPr/>
          <p:nvPr/>
        </p:nvSpPr>
        <p:spPr>
          <a:xfrm rot="10800000" flipH="1">
            <a:off x="698427" y="3206909"/>
            <a:ext cx="3275762" cy="1058093"/>
          </a:xfrm>
          <a:custGeom>
            <a:avLst/>
            <a:gdLst/>
            <a:ahLst/>
            <a:cxnLst/>
            <a:rect l="l" t="t" r="r" b="b"/>
            <a:pathLst>
              <a:path w="3275762" h="1058093">
                <a:moveTo>
                  <a:pt x="442297" y="1058093"/>
                </a:moveTo>
                <a:lnTo>
                  <a:pt x="2818561" y="1058093"/>
                </a:lnTo>
                <a:cubicBezTo>
                  <a:pt x="2818561" y="1010646"/>
                  <a:pt x="2818561" y="963198"/>
                  <a:pt x="2818561" y="915751"/>
                </a:cubicBezTo>
                <a:lnTo>
                  <a:pt x="3167330" y="915751"/>
                </a:lnTo>
                <a:cubicBezTo>
                  <a:pt x="3227215" y="915751"/>
                  <a:pt x="3275762" y="867204"/>
                  <a:pt x="3275762" y="807320"/>
                </a:cubicBezTo>
                <a:cubicBezTo>
                  <a:pt x="3275762" y="747435"/>
                  <a:pt x="3227215" y="698888"/>
                  <a:pt x="3167330" y="698888"/>
                </a:cubicBezTo>
                <a:lnTo>
                  <a:pt x="2818562" y="698888"/>
                </a:lnTo>
                <a:lnTo>
                  <a:pt x="2818562" y="529047"/>
                </a:lnTo>
                <a:cubicBezTo>
                  <a:pt x="2818562" y="236862"/>
                  <a:pt x="2581700" y="0"/>
                  <a:pt x="2289515" y="0"/>
                </a:cubicBezTo>
                <a:lnTo>
                  <a:pt x="971344" y="0"/>
                </a:lnTo>
                <a:cubicBezTo>
                  <a:pt x="679159" y="0"/>
                  <a:pt x="442297" y="236862"/>
                  <a:pt x="442297" y="529047"/>
                </a:cubicBezTo>
                <a:lnTo>
                  <a:pt x="442297" y="698888"/>
                </a:lnTo>
                <a:lnTo>
                  <a:pt x="108433" y="698887"/>
                </a:lnTo>
                <a:cubicBezTo>
                  <a:pt x="48548" y="698887"/>
                  <a:pt x="1" y="747434"/>
                  <a:pt x="1" y="807319"/>
                </a:cubicBezTo>
                <a:lnTo>
                  <a:pt x="0" y="807319"/>
                </a:lnTo>
                <a:cubicBezTo>
                  <a:pt x="0" y="867204"/>
                  <a:pt x="48547" y="915751"/>
                  <a:pt x="108432" y="915751"/>
                </a:cubicBezTo>
                <a:lnTo>
                  <a:pt x="442297" y="915751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9600000" scaled="0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 flipH="1">
            <a:off x="1087696" y="4371950"/>
            <a:ext cx="2497223" cy="2880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18600000" scaled="0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096" name="Group 4095"/>
          <p:cNvGrpSpPr/>
          <p:nvPr/>
        </p:nvGrpSpPr>
        <p:grpSpPr>
          <a:xfrm>
            <a:off x="767240" y="1531333"/>
            <a:ext cx="2376265" cy="654103"/>
            <a:chOff x="767240" y="1531333"/>
            <a:chExt cx="2376265" cy="654103"/>
          </a:xfrm>
          <a:gradFill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</a:gradFill>
        </p:grpSpPr>
        <p:sp>
          <p:nvSpPr>
            <p:cNvPr id="115" name="Round Same Side Corner Rectangle 114"/>
            <p:cNvSpPr/>
            <p:nvPr/>
          </p:nvSpPr>
          <p:spPr>
            <a:xfrm rot="19800000" flipH="1">
              <a:off x="767240" y="1655028"/>
              <a:ext cx="2376265" cy="530408"/>
            </a:xfrm>
            <a:custGeom>
              <a:avLst/>
              <a:gdLst/>
              <a:ahLst/>
              <a:cxnLst/>
              <a:rect l="l" t="t" r="r" b="b"/>
              <a:pathLst>
                <a:path w="2376265" h="530408">
                  <a:moveTo>
                    <a:pt x="109948" y="184516"/>
                  </a:moveTo>
                  <a:cubicBezTo>
                    <a:pt x="45336" y="211844"/>
                    <a:pt x="0" y="275822"/>
                    <a:pt x="0" y="350389"/>
                  </a:cubicBezTo>
                  <a:lnTo>
                    <a:pt x="0" y="530408"/>
                  </a:lnTo>
                  <a:lnTo>
                    <a:pt x="2376264" y="530408"/>
                  </a:lnTo>
                  <a:cubicBezTo>
                    <a:pt x="2376264" y="470402"/>
                    <a:pt x="2376265" y="410395"/>
                    <a:pt x="2376265" y="350389"/>
                  </a:cubicBezTo>
                  <a:cubicBezTo>
                    <a:pt x="2376265" y="250967"/>
                    <a:pt x="2295667" y="170369"/>
                    <a:pt x="2196245" y="170369"/>
                  </a:cubicBezTo>
                  <a:lnTo>
                    <a:pt x="1416732" y="170369"/>
                  </a:lnTo>
                  <a:lnTo>
                    <a:pt x="1416732" y="54007"/>
                  </a:lnTo>
                  <a:cubicBezTo>
                    <a:pt x="1416732" y="24180"/>
                    <a:pt x="1392552" y="0"/>
                    <a:pt x="1362725" y="0"/>
                  </a:cubicBezTo>
                  <a:lnTo>
                    <a:pt x="1013539" y="0"/>
                  </a:lnTo>
                  <a:cubicBezTo>
                    <a:pt x="983712" y="0"/>
                    <a:pt x="959532" y="24180"/>
                    <a:pt x="959532" y="54007"/>
                  </a:cubicBezTo>
                  <a:lnTo>
                    <a:pt x="959532" y="170369"/>
                  </a:lnTo>
                  <a:lnTo>
                    <a:pt x="180020" y="170369"/>
                  </a:lnTo>
                  <a:cubicBezTo>
                    <a:pt x="155165" y="170369"/>
                    <a:pt x="131486" y="175406"/>
                    <a:pt x="109948" y="184516"/>
                  </a:cubicBezTo>
                  <a:close/>
                </a:path>
              </a:pathLst>
            </a:custGeom>
            <a:grpFill/>
            <a:ln w="63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7" name="Rounded Rectangle 116"/>
            <p:cNvSpPr/>
            <p:nvPr/>
          </p:nvSpPr>
          <p:spPr>
            <a:xfrm rot="19800000" flipH="1">
              <a:off x="1336244" y="1531333"/>
              <a:ext cx="914400" cy="216863"/>
            </a:xfrm>
            <a:prstGeom prst="roundRect">
              <a:avLst>
                <a:gd name="adj" fmla="val 50000"/>
              </a:avLst>
            </a:prstGeom>
            <a:grpFill/>
            <a:ln w="63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8" name="Rectangle 9"/>
          <p:cNvSpPr/>
          <p:nvPr/>
        </p:nvSpPr>
        <p:spPr>
          <a:xfrm>
            <a:off x="3334084" y="2586694"/>
            <a:ext cx="188743" cy="17668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69" name="Rectangle 23"/>
          <p:cNvSpPr/>
          <p:nvPr/>
        </p:nvSpPr>
        <p:spPr>
          <a:xfrm>
            <a:off x="3062454" y="2531560"/>
            <a:ext cx="223930" cy="131721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70" name="Rectangle 30"/>
          <p:cNvSpPr/>
          <p:nvPr/>
        </p:nvSpPr>
        <p:spPr>
          <a:xfrm>
            <a:off x="3005684" y="2315839"/>
            <a:ext cx="169104" cy="168610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71" name="Oval 7"/>
          <p:cNvSpPr/>
          <p:nvPr/>
        </p:nvSpPr>
        <p:spPr>
          <a:xfrm>
            <a:off x="3204225" y="2064534"/>
            <a:ext cx="200549" cy="20054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72" name="Oval 21"/>
          <p:cNvSpPr>
            <a:spLocks noChangeAspect="1"/>
          </p:cNvSpPr>
          <p:nvPr/>
        </p:nvSpPr>
        <p:spPr>
          <a:xfrm>
            <a:off x="1404502" y="2730088"/>
            <a:ext cx="222367" cy="22422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73" name="Round Same Side Corner Rectangle 8"/>
          <p:cNvSpPr/>
          <p:nvPr/>
        </p:nvSpPr>
        <p:spPr>
          <a:xfrm>
            <a:off x="1649989" y="2618562"/>
            <a:ext cx="138933" cy="13914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1197049" y="2657392"/>
            <a:ext cx="146232" cy="166010"/>
            <a:chOff x="1308754" y="3454361"/>
            <a:chExt cx="2889328" cy="3280121"/>
          </a:xfr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75" name="Donut 74"/>
            <p:cNvSpPr/>
            <p:nvPr/>
          </p:nvSpPr>
          <p:spPr>
            <a:xfrm>
              <a:off x="1308754" y="4335332"/>
              <a:ext cx="2399150" cy="2399150"/>
            </a:xfrm>
            <a:prstGeom prst="donut">
              <a:avLst>
                <a:gd name="adj" fmla="val 1575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76" name="Up Arrow 75"/>
            <p:cNvSpPr/>
            <p:nvPr/>
          </p:nvSpPr>
          <p:spPr>
            <a:xfrm rot="2632973">
              <a:off x="3193286" y="3454361"/>
              <a:ext cx="1004796" cy="1639484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3264745" y="2316338"/>
            <a:ext cx="171282" cy="165374"/>
            <a:chOff x="4462674" y="3512626"/>
            <a:chExt cx="3384287" cy="3267549"/>
          </a:xfr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78" name="Donut 77"/>
            <p:cNvSpPr/>
            <p:nvPr/>
          </p:nvSpPr>
          <p:spPr>
            <a:xfrm>
              <a:off x="5447811" y="3512626"/>
              <a:ext cx="2399150" cy="2399150"/>
            </a:xfrm>
            <a:prstGeom prst="donut">
              <a:avLst>
                <a:gd name="adj" fmla="val 1575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79" name="Rounded Rectangle 78"/>
            <p:cNvSpPr/>
            <p:nvPr/>
          </p:nvSpPr>
          <p:spPr>
            <a:xfrm rot="2700000">
              <a:off x="5162501" y="5103870"/>
              <a:ext cx="461837" cy="186149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80" name="Rounded Rectangle 79"/>
            <p:cNvSpPr/>
            <p:nvPr/>
          </p:nvSpPr>
          <p:spPr>
            <a:xfrm rot="8100000">
              <a:off x="5238958" y="5083288"/>
              <a:ext cx="461837" cy="169688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81" name="Rectangle 16"/>
          <p:cNvSpPr/>
          <p:nvPr/>
        </p:nvSpPr>
        <p:spPr>
          <a:xfrm rot="2700000">
            <a:off x="1915675" y="2275651"/>
            <a:ext cx="103976" cy="18640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82" name="Block Arc 14"/>
          <p:cNvSpPr/>
          <p:nvPr/>
        </p:nvSpPr>
        <p:spPr>
          <a:xfrm rot="16200000">
            <a:off x="2940885" y="1777150"/>
            <a:ext cx="216782" cy="21692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83" name="Rounded Rectangle 7"/>
          <p:cNvSpPr/>
          <p:nvPr/>
        </p:nvSpPr>
        <p:spPr>
          <a:xfrm>
            <a:off x="2292678" y="2012859"/>
            <a:ext cx="255702" cy="22066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84" name="Parallelogram 15"/>
          <p:cNvSpPr/>
          <p:nvPr/>
        </p:nvSpPr>
        <p:spPr>
          <a:xfrm rot="16200000">
            <a:off x="2833383" y="1990495"/>
            <a:ext cx="245085" cy="26529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85" name="Pie 24"/>
          <p:cNvSpPr/>
          <p:nvPr/>
        </p:nvSpPr>
        <p:spPr>
          <a:xfrm>
            <a:off x="1245416" y="2907810"/>
            <a:ext cx="231304" cy="23002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86" name="Round Same Side Corner Rectangle 6"/>
          <p:cNvSpPr>
            <a:spLocks noChangeAspect="1"/>
          </p:cNvSpPr>
          <p:nvPr/>
        </p:nvSpPr>
        <p:spPr>
          <a:xfrm rot="2700000">
            <a:off x="3485022" y="2263232"/>
            <a:ext cx="75611" cy="30313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87" name="Frame 17"/>
          <p:cNvSpPr/>
          <p:nvPr/>
        </p:nvSpPr>
        <p:spPr>
          <a:xfrm>
            <a:off x="1645098" y="2974974"/>
            <a:ext cx="207815" cy="20781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88" name="Rounded Rectangle 27"/>
          <p:cNvSpPr/>
          <p:nvPr/>
        </p:nvSpPr>
        <p:spPr>
          <a:xfrm>
            <a:off x="2607581" y="1918050"/>
            <a:ext cx="170962" cy="13132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89" name="Rectangle 36"/>
          <p:cNvSpPr/>
          <p:nvPr/>
        </p:nvSpPr>
        <p:spPr>
          <a:xfrm>
            <a:off x="1853234" y="2541396"/>
            <a:ext cx="162483" cy="13582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0" name="Rectangle 16"/>
          <p:cNvSpPr/>
          <p:nvPr/>
        </p:nvSpPr>
        <p:spPr>
          <a:xfrm>
            <a:off x="1692347" y="2818623"/>
            <a:ext cx="180901" cy="118891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1" name="Rectangle 9"/>
          <p:cNvSpPr/>
          <p:nvPr/>
        </p:nvSpPr>
        <p:spPr>
          <a:xfrm>
            <a:off x="2249765" y="2941910"/>
            <a:ext cx="188743" cy="17668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2" name="Rectangle 23"/>
          <p:cNvSpPr/>
          <p:nvPr/>
        </p:nvSpPr>
        <p:spPr>
          <a:xfrm>
            <a:off x="2308564" y="2659209"/>
            <a:ext cx="223930" cy="131721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3" name="Rectangle 30"/>
          <p:cNvSpPr/>
          <p:nvPr/>
        </p:nvSpPr>
        <p:spPr>
          <a:xfrm>
            <a:off x="2030409" y="2490742"/>
            <a:ext cx="169104" cy="168610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4" name="Oval 7"/>
          <p:cNvSpPr/>
          <p:nvPr/>
        </p:nvSpPr>
        <p:spPr>
          <a:xfrm>
            <a:off x="1653585" y="2390467"/>
            <a:ext cx="200549" cy="20054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5" name="Oval 21"/>
          <p:cNvSpPr>
            <a:spLocks noChangeAspect="1"/>
          </p:cNvSpPr>
          <p:nvPr/>
        </p:nvSpPr>
        <p:spPr>
          <a:xfrm>
            <a:off x="2659823" y="2237447"/>
            <a:ext cx="222367" cy="22422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6" name="Round Same Side Corner Rectangle 8"/>
          <p:cNvSpPr/>
          <p:nvPr/>
        </p:nvSpPr>
        <p:spPr>
          <a:xfrm>
            <a:off x="2542215" y="3003285"/>
            <a:ext cx="138933" cy="13914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1915574" y="2983841"/>
            <a:ext cx="146232" cy="166010"/>
            <a:chOff x="1308754" y="3454361"/>
            <a:chExt cx="2889328" cy="3280121"/>
          </a:xfr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98" name="Donut 97"/>
            <p:cNvSpPr/>
            <p:nvPr/>
          </p:nvSpPr>
          <p:spPr>
            <a:xfrm>
              <a:off x="1308754" y="4335332"/>
              <a:ext cx="2399150" cy="2399150"/>
            </a:xfrm>
            <a:prstGeom prst="donut">
              <a:avLst>
                <a:gd name="adj" fmla="val 1575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9" name="Up Arrow 98"/>
            <p:cNvSpPr/>
            <p:nvPr/>
          </p:nvSpPr>
          <p:spPr>
            <a:xfrm rot="2632973">
              <a:off x="3193286" y="3454361"/>
              <a:ext cx="1004796" cy="1639484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522079" y="2757708"/>
            <a:ext cx="171282" cy="165374"/>
            <a:chOff x="4462674" y="3512626"/>
            <a:chExt cx="3384287" cy="3267549"/>
          </a:xfr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01" name="Donut 100"/>
            <p:cNvSpPr/>
            <p:nvPr/>
          </p:nvSpPr>
          <p:spPr>
            <a:xfrm>
              <a:off x="5447811" y="3512626"/>
              <a:ext cx="2399150" cy="2399150"/>
            </a:xfrm>
            <a:prstGeom prst="donut">
              <a:avLst>
                <a:gd name="adj" fmla="val 1575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02" name="Rounded Rectangle 101"/>
            <p:cNvSpPr/>
            <p:nvPr/>
          </p:nvSpPr>
          <p:spPr>
            <a:xfrm rot="2700000">
              <a:off x="5162501" y="5103870"/>
              <a:ext cx="461837" cy="186149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03" name="Rounded Rectangle 102"/>
            <p:cNvSpPr/>
            <p:nvPr/>
          </p:nvSpPr>
          <p:spPr>
            <a:xfrm rot="8100000">
              <a:off x="5238958" y="5083288"/>
              <a:ext cx="461837" cy="169688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04" name="Rectangle 16"/>
          <p:cNvSpPr/>
          <p:nvPr/>
        </p:nvSpPr>
        <p:spPr>
          <a:xfrm rot="2700000">
            <a:off x="2824802" y="2717021"/>
            <a:ext cx="103976" cy="18640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5" name="Block Arc 14"/>
          <p:cNvSpPr/>
          <p:nvPr/>
        </p:nvSpPr>
        <p:spPr>
          <a:xfrm rot="16200000">
            <a:off x="2407672" y="2380567"/>
            <a:ext cx="216782" cy="21692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6" name="Rounded Rectangle 7"/>
          <p:cNvSpPr/>
          <p:nvPr/>
        </p:nvSpPr>
        <p:spPr>
          <a:xfrm>
            <a:off x="3230177" y="1777221"/>
            <a:ext cx="255702" cy="22066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7" name="Parallelogram 15"/>
          <p:cNvSpPr/>
          <p:nvPr/>
        </p:nvSpPr>
        <p:spPr>
          <a:xfrm rot="16200000">
            <a:off x="2176134" y="2254979"/>
            <a:ext cx="245085" cy="26529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8" name="Pie 24"/>
          <p:cNvSpPr/>
          <p:nvPr/>
        </p:nvSpPr>
        <p:spPr>
          <a:xfrm>
            <a:off x="2972921" y="2917704"/>
            <a:ext cx="231304" cy="23002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9" name="Round Same Side Corner Rectangle 6"/>
          <p:cNvSpPr>
            <a:spLocks noChangeAspect="1"/>
          </p:cNvSpPr>
          <p:nvPr/>
        </p:nvSpPr>
        <p:spPr>
          <a:xfrm rot="2700000">
            <a:off x="2099770" y="2704603"/>
            <a:ext cx="75611" cy="30313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0" name="Frame 17"/>
          <p:cNvSpPr/>
          <p:nvPr/>
        </p:nvSpPr>
        <p:spPr>
          <a:xfrm>
            <a:off x="3230177" y="2918913"/>
            <a:ext cx="207815" cy="20781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1" name="Rounded Rectangle 27"/>
          <p:cNvSpPr/>
          <p:nvPr/>
        </p:nvSpPr>
        <p:spPr>
          <a:xfrm>
            <a:off x="1912503" y="2724374"/>
            <a:ext cx="170962" cy="13132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2" name="Rectangle 36"/>
          <p:cNvSpPr/>
          <p:nvPr/>
        </p:nvSpPr>
        <p:spPr>
          <a:xfrm>
            <a:off x="2762361" y="2982766"/>
            <a:ext cx="162483" cy="13582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3" name="Rectangle 16"/>
          <p:cNvSpPr/>
          <p:nvPr/>
        </p:nvSpPr>
        <p:spPr>
          <a:xfrm>
            <a:off x="3049276" y="2732189"/>
            <a:ext cx="180901" cy="118891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20" name="Rounded Rectangle 27"/>
          <p:cNvSpPr/>
          <p:nvPr/>
        </p:nvSpPr>
        <p:spPr>
          <a:xfrm>
            <a:off x="1053855" y="2870911"/>
            <a:ext cx="170962" cy="13132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21" name="Oval 21"/>
          <p:cNvSpPr>
            <a:spLocks noChangeAspect="1"/>
          </p:cNvSpPr>
          <p:nvPr/>
        </p:nvSpPr>
        <p:spPr>
          <a:xfrm>
            <a:off x="3565983" y="2459637"/>
            <a:ext cx="222367" cy="22422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22" name="Round Same Side Corner Rectangle 8"/>
          <p:cNvSpPr/>
          <p:nvPr/>
        </p:nvSpPr>
        <p:spPr>
          <a:xfrm>
            <a:off x="2737857" y="2546779"/>
            <a:ext cx="138933" cy="13914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4856057" y="1227981"/>
            <a:ext cx="3588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Simple 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PowerPoint 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4644008" y="2076603"/>
            <a:ext cx="3800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4644008" y="2907600"/>
            <a:ext cx="3800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4916539" y="3911028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2895364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F3B5DFA-7526-495B-BBA1-56BDEA69B8D7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5" name="Text Placeholder 1"/>
          <p:cNvSpPr txBox="1">
            <a:spLocks/>
          </p:cNvSpPr>
          <p:nvPr/>
        </p:nvSpPr>
        <p:spPr>
          <a:xfrm>
            <a:off x="301583" y="64958"/>
            <a:ext cx="3550337" cy="10801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Simple Portfolio Designed  </a:t>
            </a:r>
            <a:endParaRPr lang="ko-KR" altLang="en-US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544" y="2859782"/>
            <a:ext cx="2664296" cy="83099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5536" y="4220262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791E9487-6009-4784-A225-0E852B6F971E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4091731874"/>
      </p:ext>
    </p:extLst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ALLPPT-COLOR-A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784A1"/>
      </a:accent1>
      <a:accent2>
        <a:srgbClr val="4784A1"/>
      </a:accent2>
      <a:accent3>
        <a:srgbClr val="4784A1"/>
      </a:accent3>
      <a:accent4>
        <a:srgbClr val="4784A1"/>
      </a:accent4>
      <a:accent5>
        <a:srgbClr val="4784A1"/>
      </a:accent5>
      <a:accent6>
        <a:srgbClr val="4784A1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-https://www.freeppt7.com">
  <a:themeElements>
    <a:clrScheme name="ALLPPT-COLOR-A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784A1"/>
      </a:accent1>
      <a:accent2>
        <a:srgbClr val="4784A1"/>
      </a:accent2>
      <a:accent3>
        <a:srgbClr val="4784A1"/>
      </a:accent3>
      <a:accent4>
        <a:srgbClr val="4784A1"/>
      </a:accent4>
      <a:accent5>
        <a:srgbClr val="4784A1"/>
      </a:accent5>
      <a:accent6>
        <a:srgbClr val="4784A1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784A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-https://www.freeppt7.com">
  <a:themeElements>
    <a:clrScheme name="ALLPPT-COLOR-A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784A1"/>
      </a:accent1>
      <a:accent2>
        <a:srgbClr val="4784A1"/>
      </a:accent2>
      <a:accent3>
        <a:srgbClr val="4784A1"/>
      </a:accent3>
      <a:accent4>
        <a:srgbClr val="4784A1"/>
      </a:accent4>
      <a:accent5>
        <a:srgbClr val="4784A1"/>
      </a:accent5>
      <a:accent6>
        <a:srgbClr val="4784A1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1480</TotalTime>
  <Words>2331</Words>
  <Application>Microsoft Office PowerPoint</Application>
  <PresentationFormat>全屏显示(16:9)</PresentationFormat>
  <Paragraphs>346</Paragraphs>
  <Slides>35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35</vt:i4>
      </vt:variant>
    </vt:vector>
  </HeadingPairs>
  <TitlesOfParts>
    <vt:vector size="40" baseType="lpstr">
      <vt:lpstr>Arial</vt:lpstr>
      <vt:lpstr>Wingdings</vt:lpstr>
      <vt:lpstr>https://www.freeppt7.com</vt:lpstr>
      <vt:lpstr>2-https://www.freeppt7.com</vt:lpstr>
      <vt:lpstr>3-https://www.freeppt7.com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https://www.freeppt7.com</dc:creator>
  <cp:lastModifiedBy>之灵 宇</cp:lastModifiedBy>
  <cp:revision>85</cp:revision>
  <dcterms:created xsi:type="dcterms:W3CDTF">2016-12-05T23:26:54Z</dcterms:created>
  <dcterms:modified xsi:type="dcterms:W3CDTF">2019-08-07T04:32:49Z</dcterms:modified>
</cp:coreProperties>
</file>