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theme/themeOverride4.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30"/>
  </p:notesMasterIdLst>
  <p:sldIdLst>
    <p:sldId id="269" r:id="rId11"/>
    <p:sldId id="257" r:id="rId12"/>
    <p:sldId id="277" r:id="rId13"/>
    <p:sldId id="258" r:id="rId14"/>
    <p:sldId id="260" r:id="rId15"/>
    <p:sldId id="259" r:id="rId16"/>
    <p:sldId id="278" r:id="rId17"/>
    <p:sldId id="267" r:id="rId18"/>
    <p:sldId id="261" r:id="rId19"/>
    <p:sldId id="262" r:id="rId20"/>
    <p:sldId id="263" r:id="rId21"/>
    <p:sldId id="280" r:id="rId22"/>
    <p:sldId id="265" r:id="rId23"/>
    <p:sldId id="264" r:id="rId24"/>
    <p:sldId id="266" r:id="rId25"/>
    <p:sldId id="268" r:id="rId26"/>
    <p:sldId id="272" r:id="rId27"/>
    <p:sldId id="281" r:id="rId28"/>
    <p:sldId id="29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C1D0"/>
    <a:srgbClr val="595959"/>
    <a:srgbClr val="33C2BC"/>
    <a:srgbClr val="FFC000"/>
    <a:srgbClr val="3BBAB5"/>
    <a:srgbClr val="FAB450"/>
    <a:srgbClr val="6BA8C9"/>
    <a:srgbClr val="2ABD82"/>
    <a:srgbClr val="BFBFBF"/>
    <a:srgbClr val="54C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cat>
            <c:strRef>
              <c:f>Sheet1!$A$2</c:f>
              <c:strCache>
                <c:ptCount val="1"/>
                <c:pt idx="0">
                  <c:v>类别 1</c:v>
                </c:pt>
              </c:strCache>
            </c:strRef>
          </c:cat>
          <c:val>
            <c:numRef>
              <c:f>Sheet1!$B$2</c:f>
              <c:numCache>
                <c:formatCode>General</c:formatCode>
                <c:ptCount val="1"/>
                <c:pt idx="0">
                  <c:v>3.2</c:v>
                </c:pt>
              </c:numCache>
            </c:numRef>
          </c:val>
          <c:extLst>
            <c:ext xmlns:c16="http://schemas.microsoft.com/office/drawing/2014/chart" uri="{C3380CC4-5D6E-409C-BE32-E72D297353CC}">
              <c16:uniqueId val="{00000000-A4E6-4873-93AE-52E9DA613049}"/>
            </c:ext>
          </c:extLst>
        </c:ser>
        <c:ser>
          <c:idx val="1"/>
          <c:order val="1"/>
          <c:tx>
            <c:strRef>
              <c:f>Sheet1!$C$1</c:f>
              <c:strCache>
                <c:ptCount val="1"/>
                <c:pt idx="0">
                  <c:v>系列 2</c:v>
                </c:pt>
              </c:strCache>
            </c:strRef>
          </c:tx>
          <c:spPr>
            <a:solidFill>
              <a:schemeClr val="accent2"/>
            </a:solidFill>
            <a:ln>
              <a:noFill/>
            </a:ln>
            <a:effectLst/>
          </c:spPr>
          <c:invertIfNegative val="0"/>
          <c:cat>
            <c:strRef>
              <c:f>Sheet1!$A$2</c:f>
              <c:strCache>
                <c:ptCount val="1"/>
                <c:pt idx="0">
                  <c:v>类别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A4E6-4873-93AE-52E9DA613049}"/>
            </c:ext>
          </c:extLst>
        </c:ser>
        <c:ser>
          <c:idx val="2"/>
          <c:order val="2"/>
          <c:tx>
            <c:strRef>
              <c:f>Sheet1!$D$1</c:f>
              <c:strCache>
                <c:ptCount val="1"/>
                <c:pt idx="0">
                  <c:v>系列 3</c:v>
                </c:pt>
              </c:strCache>
            </c:strRef>
          </c:tx>
          <c:spPr>
            <a:solidFill>
              <a:schemeClr val="accent3"/>
            </a:solidFill>
            <a:ln>
              <a:noFill/>
            </a:ln>
            <a:effectLst/>
          </c:spPr>
          <c:invertIfNegative val="0"/>
          <c:cat>
            <c:strRef>
              <c:f>Sheet1!$A$2</c:f>
              <c:strCache>
                <c:ptCount val="1"/>
                <c:pt idx="0">
                  <c:v>类别 1</c:v>
                </c:pt>
              </c:strCache>
            </c:strRef>
          </c:cat>
          <c:val>
            <c:numRef>
              <c:f>Sheet1!$D$2</c:f>
              <c:numCache>
                <c:formatCode>General</c:formatCode>
                <c:ptCount val="1"/>
                <c:pt idx="0">
                  <c:v>3</c:v>
                </c:pt>
              </c:numCache>
            </c:numRef>
          </c:val>
          <c:extLst>
            <c:ext xmlns:c16="http://schemas.microsoft.com/office/drawing/2014/chart" uri="{C3380CC4-5D6E-409C-BE32-E72D297353CC}">
              <c16:uniqueId val="{00000002-A4E6-4873-93AE-52E9DA613049}"/>
            </c:ext>
          </c:extLst>
        </c:ser>
        <c:ser>
          <c:idx val="3"/>
          <c:order val="3"/>
          <c:tx>
            <c:strRef>
              <c:f>Sheet1!$E$1</c:f>
              <c:strCache>
                <c:ptCount val="1"/>
                <c:pt idx="0">
                  <c:v>系列 4</c:v>
                </c:pt>
              </c:strCache>
            </c:strRef>
          </c:tx>
          <c:spPr>
            <a:solidFill>
              <a:schemeClr val="accent4"/>
            </a:solidFill>
            <a:ln>
              <a:noFill/>
            </a:ln>
            <a:effectLst/>
          </c:spPr>
          <c:invertIfNegative val="0"/>
          <c:cat>
            <c:strRef>
              <c:f>Sheet1!$A$2</c:f>
              <c:strCache>
                <c:ptCount val="1"/>
                <c:pt idx="0">
                  <c:v>类别 1</c:v>
                </c:pt>
              </c:strCache>
            </c:strRef>
          </c:cat>
          <c:val>
            <c:numRef>
              <c:f>Sheet1!$E$2</c:f>
              <c:numCache>
                <c:formatCode>General</c:formatCode>
                <c:ptCount val="1"/>
                <c:pt idx="0">
                  <c:v>4.4000000000000004</c:v>
                </c:pt>
              </c:numCache>
            </c:numRef>
          </c:val>
          <c:extLst>
            <c:ext xmlns:c16="http://schemas.microsoft.com/office/drawing/2014/chart" uri="{C3380CC4-5D6E-409C-BE32-E72D297353CC}">
              <c16:uniqueId val="{00000003-A4E6-4873-93AE-52E9DA613049}"/>
            </c:ext>
          </c:extLst>
        </c:ser>
        <c:ser>
          <c:idx val="4"/>
          <c:order val="4"/>
          <c:tx>
            <c:strRef>
              <c:f>Sheet1!$F$1</c:f>
              <c:strCache>
                <c:ptCount val="1"/>
                <c:pt idx="0">
                  <c:v>系列 5</c:v>
                </c:pt>
              </c:strCache>
            </c:strRef>
          </c:tx>
          <c:spPr>
            <a:solidFill>
              <a:srgbClr val="606060"/>
            </a:solidFill>
            <a:ln>
              <a:noFill/>
            </a:ln>
            <a:effectLst/>
          </c:spPr>
          <c:invertIfNegative val="0"/>
          <c:cat>
            <c:strRef>
              <c:f>Sheet1!$A$2</c:f>
              <c:strCache>
                <c:ptCount val="1"/>
                <c:pt idx="0">
                  <c:v>类别 1</c:v>
                </c:pt>
              </c:strCache>
            </c:strRef>
          </c:cat>
          <c:val>
            <c:numRef>
              <c:f>Sheet1!$F$2</c:f>
              <c:numCache>
                <c:formatCode>General</c:formatCode>
                <c:ptCount val="1"/>
                <c:pt idx="0">
                  <c:v>5</c:v>
                </c:pt>
              </c:numCache>
            </c:numRef>
          </c:val>
          <c:extLst>
            <c:ext xmlns:c16="http://schemas.microsoft.com/office/drawing/2014/chart" uri="{C3380CC4-5D6E-409C-BE32-E72D297353CC}">
              <c16:uniqueId val="{00000004-A4E6-4873-93AE-52E9DA613049}"/>
            </c:ext>
          </c:extLst>
        </c:ser>
        <c:dLbls>
          <c:showLegendKey val="0"/>
          <c:showVal val="0"/>
          <c:showCatName val="0"/>
          <c:showSerName val="0"/>
          <c:showPercent val="0"/>
          <c:showBubbleSize val="0"/>
        </c:dLbls>
        <c:gapWidth val="260"/>
        <c:overlap val="-62"/>
        <c:axId val="822277040"/>
        <c:axId val="822277600"/>
      </c:barChart>
      <c:catAx>
        <c:axId val="822277040"/>
        <c:scaling>
          <c:orientation val="minMax"/>
        </c:scaling>
        <c:delete val="1"/>
        <c:axPos val="b"/>
        <c:numFmt formatCode="General" sourceLinked="1"/>
        <c:majorTickMark val="none"/>
        <c:minorTickMark val="none"/>
        <c:tickLblPos val="nextTo"/>
        <c:crossAx val="822277600"/>
        <c:crosses val="autoZero"/>
        <c:auto val="1"/>
        <c:lblAlgn val="ctr"/>
        <c:lblOffset val="100"/>
        <c:noMultiLvlLbl val="0"/>
      </c:catAx>
      <c:valAx>
        <c:axId val="822277600"/>
        <c:scaling>
          <c:orientation val="minMax"/>
        </c:scaling>
        <c:delete val="1"/>
        <c:axPos val="l"/>
        <c:numFmt formatCode="General" sourceLinked="1"/>
        <c:majorTickMark val="none"/>
        <c:minorTickMark val="none"/>
        <c:tickLblPos val="nextTo"/>
        <c:crossAx val="8222770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Sheet1!$A$2:$A$5</c:f>
              <c:strCache>
                <c:ptCount val="4"/>
                <c:pt idx="0">
                  <c:v>April</c:v>
                </c:pt>
                <c:pt idx="1">
                  <c:v>May</c:v>
                </c:pt>
                <c:pt idx="2">
                  <c:v>June</c:v>
                </c:pt>
                <c:pt idx="3">
                  <c:v>July</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77B-4F84-BC40-FAAB2C236560}"/>
            </c:ext>
          </c:extLst>
        </c:ser>
        <c:ser>
          <c:idx val="1"/>
          <c:order val="1"/>
          <c:tx>
            <c:strRef>
              <c:f>Sheet1!$C$1</c:f>
              <c:strCache>
                <c:ptCount val="1"/>
                <c:pt idx="0">
                  <c:v>系列 2</c:v>
                </c:pt>
              </c:strCache>
            </c:strRef>
          </c:tx>
          <c:spPr>
            <a:solidFill>
              <a:srgbClr val="55C6BF"/>
            </a:solidFill>
            <a:ln>
              <a:noFill/>
            </a:ln>
            <a:effectLst>
              <a:outerShdw blurRad="50800" dist="38100" dir="2700000" algn="tl" rotWithShape="0">
                <a:prstClr val="black">
                  <a:alpha val="40000"/>
                </a:prstClr>
              </a:outerShdw>
            </a:effectLst>
          </c:spPr>
          <c:invertIfNegative val="0"/>
          <c:cat>
            <c:strRef>
              <c:f>Sheet1!$A$2:$A$5</c:f>
              <c:strCache>
                <c:ptCount val="4"/>
                <c:pt idx="0">
                  <c:v>April</c:v>
                </c:pt>
                <c:pt idx="1">
                  <c:v>May</c:v>
                </c:pt>
                <c:pt idx="2">
                  <c:v>June</c:v>
                </c:pt>
                <c:pt idx="3">
                  <c:v>July</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77B-4F84-BC40-FAAB2C236560}"/>
            </c:ext>
          </c:extLst>
        </c:ser>
        <c:ser>
          <c:idx val="2"/>
          <c:order val="2"/>
          <c:tx>
            <c:strRef>
              <c:f>Sheet1!$D$1</c:f>
              <c:strCache>
                <c:ptCount val="1"/>
                <c:pt idx="0">
                  <c:v>系列 3</c:v>
                </c:pt>
              </c:strCache>
            </c:strRef>
          </c:tx>
          <c:spPr>
            <a:solidFill>
              <a:srgbClr val="FAB450"/>
            </a:solidFill>
            <a:ln>
              <a:noFill/>
            </a:ln>
            <a:effectLst>
              <a:outerShdw blurRad="50800" dist="38100" dir="2700000" algn="tl" rotWithShape="0">
                <a:prstClr val="black">
                  <a:alpha val="40000"/>
                </a:prstClr>
              </a:outerShdw>
            </a:effectLst>
          </c:spPr>
          <c:invertIfNegative val="0"/>
          <c:cat>
            <c:strRef>
              <c:f>Sheet1!$A$2:$A$5</c:f>
              <c:strCache>
                <c:ptCount val="4"/>
                <c:pt idx="0">
                  <c:v>April</c:v>
                </c:pt>
                <c:pt idx="1">
                  <c:v>May</c:v>
                </c:pt>
                <c:pt idx="2">
                  <c:v>June</c:v>
                </c:pt>
                <c:pt idx="3">
                  <c:v>July</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77B-4F84-BC40-FAAB2C236560}"/>
            </c:ext>
          </c:extLst>
        </c:ser>
        <c:dLbls>
          <c:showLegendKey val="0"/>
          <c:showVal val="0"/>
          <c:showCatName val="0"/>
          <c:showSerName val="0"/>
          <c:showPercent val="0"/>
          <c:showBubbleSize val="0"/>
        </c:dLbls>
        <c:gapWidth val="150"/>
        <c:overlap val="100"/>
        <c:axId val="822283200"/>
        <c:axId val="822283760"/>
      </c:barChart>
      <c:catAx>
        <c:axId val="822283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crossAx val="822283760"/>
        <c:crosses val="autoZero"/>
        <c:auto val="1"/>
        <c:lblAlgn val="ctr"/>
        <c:lblOffset val="100"/>
        <c:noMultiLvlLbl val="0"/>
      </c:catAx>
      <c:valAx>
        <c:axId val="822283760"/>
        <c:scaling>
          <c:orientation val="minMax"/>
        </c:scaling>
        <c:delete val="1"/>
        <c:axPos val="l"/>
        <c:numFmt formatCode="General" sourceLinked="1"/>
        <c:majorTickMark val="out"/>
        <c:minorTickMark val="none"/>
        <c:tickLblPos val="nextTo"/>
        <c:crossAx val="8222832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rgbClr val="64A4C7">
                <a:alpha val="80000"/>
              </a:srgbClr>
            </a:solidFill>
            <a:ln>
              <a:noFill/>
            </a:ln>
            <a:effectLst/>
          </c:spPr>
          <c:cat>
            <c:strRef>
              <c:f>Sheet1!$A$2:$A$5</c:f>
              <c:strCache>
                <c:ptCount val="4"/>
                <c:pt idx="0">
                  <c:v>April </c:v>
                </c:pt>
                <c:pt idx="1">
                  <c:v>May</c:v>
                </c:pt>
                <c:pt idx="2">
                  <c:v>June</c:v>
                </c:pt>
                <c:pt idx="3">
                  <c:v>July</c:v>
                </c:pt>
              </c:strCache>
            </c:strRef>
          </c:cat>
          <c:val>
            <c:numRef>
              <c:f>Sheet1!$B$2:$B$5</c:f>
              <c:numCache>
                <c:formatCode>General</c:formatCode>
                <c:ptCount val="4"/>
                <c:pt idx="0">
                  <c:v>20</c:v>
                </c:pt>
                <c:pt idx="1">
                  <c:v>17</c:v>
                </c:pt>
                <c:pt idx="2">
                  <c:v>22</c:v>
                </c:pt>
                <c:pt idx="3">
                  <c:v>12</c:v>
                </c:pt>
              </c:numCache>
            </c:numRef>
          </c:val>
          <c:extLst>
            <c:ext xmlns:c16="http://schemas.microsoft.com/office/drawing/2014/chart" uri="{C3380CC4-5D6E-409C-BE32-E72D297353CC}">
              <c16:uniqueId val="{00000000-187C-4AAF-8F41-CE5E97187761}"/>
            </c:ext>
          </c:extLst>
        </c:ser>
        <c:ser>
          <c:idx val="1"/>
          <c:order val="1"/>
          <c:tx>
            <c:strRef>
              <c:f>Sheet1!$C$1</c:f>
              <c:strCache>
                <c:ptCount val="1"/>
                <c:pt idx="0">
                  <c:v>系列 2</c:v>
                </c:pt>
              </c:strCache>
            </c:strRef>
          </c:tx>
          <c:spPr>
            <a:solidFill>
              <a:srgbClr val="82D1F0">
                <a:alpha val="70000"/>
              </a:srgbClr>
            </a:solidFill>
            <a:ln>
              <a:noFill/>
            </a:ln>
            <a:effectLst/>
          </c:spPr>
          <c:cat>
            <c:strRef>
              <c:f>Sheet1!$A$2:$A$5</c:f>
              <c:strCache>
                <c:ptCount val="4"/>
                <c:pt idx="0">
                  <c:v>April </c:v>
                </c:pt>
                <c:pt idx="1">
                  <c:v>May</c:v>
                </c:pt>
                <c:pt idx="2">
                  <c:v>June</c:v>
                </c:pt>
                <c:pt idx="3">
                  <c:v>July</c:v>
                </c:pt>
              </c:strCache>
            </c:strRef>
          </c:cat>
          <c:val>
            <c:numRef>
              <c:f>Sheet1!$C$2:$C$5</c:f>
              <c:numCache>
                <c:formatCode>General</c:formatCode>
                <c:ptCount val="4"/>
                <c:pt idx="0">
                  <c:v>9</c:v>
                </c:pt>
                <c:pt idx="1">
                  <c:v>11</c:v>
                </c:pt>
                <c:pt idx="2">
                  <c:v>16</c:v>
                </c:pt>
                <c:pt idx="3">
                  <c:v>20</c:v>
                </c:pt>
              </c:numCache>
            </c:numRef>
          </c:val>
          <c:extLst>
            <c:ext xmlns:c16="http://schemas.microsoft.com/office/drawing/2014/chart" uri="{C3380CC4-5D6E-409C-BE32-E72D297353CC}">
              <c16:uniqueId val="{00000001-187C-4AAF-8F41-CE5E97187761}"/>
            </c:ext>
          </c:extLst>
        </c:ser>
        <c:ser>
          <c:idx val="2"/>
          <c:order val="2"/>
          <c:tx>
            <c:strRef>
              <c:f>Sheet1!$D$1</c:f>
              <c:strCache>
                <c:ptCount val="1"/>
                <c:pt idx="0">
                  <c:v>系列 3</c:v>
                </c:pt>
              </c:strCache>
            </c:strRef>
          </c:tx>
          <c:spPr>
            <a:solidFill>
              <a:schemeClr val="accent4">
                <a:lumMod val="75000"/>
                <a:alpha val="60000"/>
              </a:schemeClr>
            </a:solidFill>
            <a:ln w="25400">
              <a:noFill/>
            </a:ln>
            <a:effectLst/>
          </c:spPr>
          <c:cat>
            <c:strRef>
              <c:f>Sheet1!$A$2:$A$5</c:f>
              <c:strCache>
                <c:ptCount val="4"/>
                <c:pt idx="0">
                  <c:v>April </c:v>
                </c:pt>
                <c:pt idx="1">
                  <c:v>May</c:v>
                </c:pt>
                <c:pt idx="2">
                  <c:v>June</c:v>
                </c:pt>
                <c:pt idx="3">
                  <c:v>July</c:v>
                </c:pt>
              </c:strCache>
            </c:strRef>
          </c:cat>
          <c:val>
            <c:numRef>
              <c:f>Sheet1!$D$2:$D$5</c:f>
              <c:numCache>
                <c:formatCode>General</c:formatCode>
                <c:ptCount val="4"/>
                <c:pt idx="0">
                  <c:v>5</c:v>
                </c:pt>
                <c:pt idx="1">
                  <c:v>9</c:v>
                </c:pt>
                <c:pt idx="2">
                  <c:v>15</c:v>
                </c:pt>
                <c:pt idx="3">
                  <c:v>19</c:v>
                </c:pt>
              </c:numCache>
            </c:numRef>
          </c:val>
          <c:extLst>
            <c:ext xmlns:c16="http://schemas.microsoft.com/office/drawing/2014/chart" uri="{C3380CC4-5D6E-409C-BE32-E72D297353CC}">
              <c16:uniqueId val="{00000002-187C-4AAF-8F41-CE5E97187761}"/>
            </c:ext>
          </c:extLst>
        </c:ser>
        <c:dLbls>
          <c:showLegendKey val="0"/>
          <c:showVal val="0"/>
          <c:showCatName val="0"/>
          <c:showSerName val="0"/>
          <c:showPercent val="0"/>
          <c:showBubbleSize val="0"/>
        </c:dLbls>
        <c:axId val="828031680"/>
        <c:axId val="828032240"/>
      </c:areaChart>
      <c:catAx>
        <c:axId val="828031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crossAx val="828032240"/>
        <c:crosses val="autoZero"/>
        <c:auto val="1"/>
        <c:lblAlgn val="ctr"/>
        <c:lblOffset val="50"/>
        <c:noMultiLvlLbl val="0"/>
      </c:catAx>
      <c:valAx>
        <c:axId val="828032240"/>
        <c:scaling>
          <c:orientation val="minMax"/>
        </c:scaling>
        <c:delete val="1"/>
        <c:axPos val="l"/>
        <c:numFmt formatCode="General" sourceLinked="1"/>
        <c:majorTickMark val="none"/>
        <c:minorTickMark val="none"/>
        <c:tickLblPos val="nextTo"/>
        <c:crossAx val="828031680"/>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31B7B2">
                  <a:alpha val="95000"/>
                </a:srgbClr>
              </a:solidFill>
              <a:ln w="19050">
                <a:solidFill>
                  <a:schemeClr val="lt1"/>
                </a:solidFill>
              </a:ln>
              <a:effectLst/>
            </c:spPr>
            <c:extLst>
              <c:ext xmlns:c16="http://schemas.microsoft.com/office/drawing/2014/chart" uri="{C3380CC4-5D6E-409C-BE32-E72D297353CC}">
                <c16:uniqueId val="{00000001-6820-4319-82DB-A0A193A6E42A}"/>
              </c:ext>
            </c:extLst>
          </c:dPt>
          <c:dPt>
            <c:idx val="1"/>
            <c:bubble3D val="0"/>
            <c:spPr>
              <a:noFill/>
              <a:ln w="19050">
                <a:noFill/>
              </a:ln>
              <a:effectLst/>
            </c:spPr>
            <c:extLst>
              <c:ext xmlns:c16="http://schemas.microsoft.com/office/drawing/2014/chart" uri="{C3380CC4-5D6E-409C-BE32-E72D297353CC}">
                <c16:uniqueId val="{00000003-6820-4319-82DB-A0A193A6E42A}"/>
              </c:ext>
            </c:extLst>
          </c:dPt>
          <c:dLbls>
            <c:dLbl>
              <c:idx val="0"/>
              <c:layout>
                <c:manualLayout>
                  <c:x val="0.31649595180377588"/>
                  <c:y val="-0.37253355815026418"/>
                </c:manualLayout>
              </c:layout>
              <c:tx>
                <c:rich>
                  <a:bodyPr/>
                  <a:lstStyle/>
                  <a:p>
                    <a:fld id="{4AB8C772-AB3D-4B85-89C5-C30D858884DC}" type="PERCENTAGE">
                      <a:rPr lang="en-US" altLang="zh-CN"/>
                      <a:pPr/>
                      <a:t>[百分比]</a:t>
                    </a:fld>
                    <a:endParaRPr lang="zh-CN" altLang="en-US"/>
                  </a:p>
                </c:rich>
              </c:tx>
              <c:dLblPos val="bestFit"/>
              <c:showLegendKey val="0"/>
              <c:showVal val="0"/>
              <c:showCatName val="0"/>
              <c:showSerName val="0"/>
              <c:showPercent val="1"/>
              <c:showBubbleSize val="0"/>
              <c:extLst>
                <c:ext xmlns:c15="http://schemas.microsoft.com/office/drawing/2012/chart" uri="{CE6537A1-D6FC-4f65-9D91-7224C49458BB}">
                  <c15:layout>
                    <c:manualLayout>
                      <c:w val="0.28066225027167097"/>
                      <c:h val="0.28559697929870159"/>
                    </c:manualLayout>
                  </c15:layout>
                  <c15:dlblFieldTable/>
                  <c15:showDataLabelsRange val="0"/>
                </c:ext>
                <c:ext xmlns:c16="http://schemas.microsoft.com/office/drawing/2014/chart" uri="{C3380CC4-5D6E-409C-BE32-E72D297353CC}">
                  <c16:uniqueId val="{00000001-6820-4319-82DB-A0A193A6E42A}"/>
                </c:ext>
              </c:extLst>
            </c:dLbl>
            <c:dLbl>
              <c:idx val="1"/>
              <c:delete val="1"/>
              <c:extLst>
                <c:ext xmlns:c15="http://schemas.microsoft.com/office/drawing/2012/chart" uri="{CE6537A1-D6FC-4f65-9D91-7224C49458BB}"/>
                <c:ext xmlns:c16="http://schemas.microsoft.com/office/drawing/2014/chart" uri="{C3380CC4-5D6E-409C-BE32-E72D297353CC}">
                  <c16:uniqueId val="{00000003-6820-4319-82DB-A0A193A6E42A}"/>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6820-4319-82DB-A0A193A6E42A}"/>
            </c:ext>
          </c:extLst>
        </c:ser>
        <c:dLbls>
          <c:dLblPos val="ctr"/>
          <c:showLegendKey val="0"/>
          <c:showVal val="1"/>
          <c:showCatName val="0"/>
          <c:showSerName val="0"/>
          <c:showPercent val="0"/>
          <c:showBubbleSize val="0"/>
          <c:showLeaderLines val="1"/>
        </c:dLbls>
        <c:firstSliceAng val="9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64A4C7">
                  <a:alpha val="95000"/>
                </a:srgbClr>
              </a:solidFill>
              <a:ln w="19050">
                <a:solidFill>
                  <a:schemeClr val="lt1"/>
                </a:solidFill>
              </a:ln>
              <a:effectLst/>
            </c:spPr>
            <c:extLst>
              <c:ext xmlns:c16="http://schemas.microsoft.com/office/drawing/2014/chart" uri="{C3380CC4-5D6E-409C-BE32-E72D297353CC}">
                <c16:uniqueId val="{00000001-0CEB-4809-94C1-D91FF650DEFE}"/>
              </c:ext>
            </c:extLst>
          </c:dPt>
          <c:dPt>
            <c:idx val="1"/>
            <c:bubble3D val="0"/>
            <c:spPr>
              <a:noFill/>
              <a:ln w="19050">
                <a:noFill/>
              </a:ln>
              <a:effectLst/>
            </c:spPr>
            <c:extLst>
              <c:ext xmlns:c16="http://schemas.microsoft.com/office/drawing/2014/chart" uri="{C3380CC4-5D6E-409C-BE32-E72D297353CC}">
                <c16:uniqueId val="{00000003-0CEB-4809-94C1-D91FF650DEFE}"/>
              </c:ext>
            </c:extLst>
          </c:dPt>
          <c:dLbls>
            <c:dLbl>
              <c:idx val="0"/>
              <c:layout>
                <c:manualLayout>
                  <c:x val="0.34967115869168031"/>
                  <c:y val="-0.32500765813855642"/>
                </c:manualLayout>
              </c:layout>
              <c:tx>
                <c:rich>
                  <a:bodyPr/>
                  <a:lstStyle/>
                  <a:p>
                    <a:fld id="{4AB8C772-AB3D-4B85-89C5-C30D858884DC}" type="PERCENTAGE">
                      <a:rPr lang="en-US" altLang="zh-CN"/>
                      <a:pPr/>
                      <a:t>[百分比]</a:t>
                    </a:fld>
                    <a:endParaRPr lang="zh-CN" altLang="en-US"/>
                  </a:p>
                </c:rich>
              </c:tx>
              <c:dLblPos val="bestFit"/>
              <c:showLegendKey val="0"/>
              <c:showVal val="0"/>
              <c:showCatName val="0"/>
              <c:showSerName val="0"/>
              <c:showPercent val="1"/>
              <c:showBubbleSize val="0"/>
              <c:extLst>
                <c:ext xmlns:c15="http://schemas.microsoft.com/office/drawing/2012/chart" uri="{CE6537A1-D6FC-4f65-9D91-7224C49458BB}">
                  <c15:layout>
                    <c:manualLayout>
                      <c:w val="0.28066225027167097"/>
                      <c:h val="0.28559697929870159"/>
                    </c:manualLayout>
                  </c15:layout>
                  <c15:dlblFieldTable/>
                  <c15:showDataLabelsRange val="0"/>
                </c:ext>
                <c:ext xmlns:c16="http://schemas.microsoft.com/office/drawing/2014/chart" uri="{C3380CC4-5D6E-409C-BE32-E72D297353CC}">
                  <c16:uniqueId val="{00000001-0CEB-4809-94C1-D91FF650DEFE}"/>
                </c:ext>
              </c:extLst>
            </c:dLbl>
            <c:dLbl>
              <c:idx val="1"/>
              <c:delete val="1"/>
              <c:extLst>
                <c:ext xmlns:c15="http://schemas.microsoft.com/office/drawing/2012/chart" uri="{CE6537A1-D6FC-4f65-9D91-7224C49458BB}"/>
                <c:ext xmlns:c16="http://schemas.microsoft.com/office/drawing/2014/chart" uri="{C3380CC4-5D6E-409C-BE32-E72D297353CC}">
                  <c16:uniqueId val="{00000003-0CEB-4809-94C1-D91FF650DEFE}"/>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0CEB-4809-94C1-D91FF650DEFE}"/>
            </c:ext>
          </c:extLst>
        </c:ser>
        <c:dLbls>
          <c:dLblPos val="ctr"/>
          <c:showLegendKey val="0"/>
          <c:showVal val="1"/>
          <c:showCatName val="0"/>
          <c:showSerName val="0"/>
          <c:showPercent val="0"/>
          <c:showBubbleSize val="0"/>
          <c:showLeaderLines val="1"/>
        </c:dLbls>
        <c:firstSliceAng val="9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65000"/>
                  <a:alpha val="95000"/>
                </a:schemeClr>
              </a:solidFill>
              <a:ln w="19050">
                <a:solidFill>
                  <a:schemeClr val="lt1"/>
                </a:solidFill>
              </a:ln>
              <a:effectLst/>
            </c:spPr>
            <c:extLst>
              <c:ext xmlns:c16="http://schemas.microsoft.com/office/drawing/2014/chart" uri="{C3380CC4-5D6E-409C-BE32-E72D297353CC}">
                <c16:uniqueId val="{00000001-EB12-4EE9-9330-3BA7340BED3B}"/>
              </c:ext>
            </c:extLst>
          </c:dPt>
          <c:dPt>
            <c:idx val="1"/>
            <c:bubble3D val="0"/>
            <c:spPr>
              <a:noFill/>
              <a:ln w="19050">
                <a:noFill/>
              </a:ln>
              <a:effectLst/>
            </c:spPr>
            <c:extLst>
              <c:ext xmlns:c16="http://schemas.microsoft.com/office/drawing/2014/chart" uri="{C3380CC4-5D6E-409C-BE32-E72D297353CC}">
                <c16:uniqueId val="{00000003-EB12-4EE9-9330-3BA7340BED3B}"/>
              </c:ext>
            </c:extLst>
          </c:dPt>
          <c:dLbls>
            <c:dLbl>
              <c:idx val="0"/>
              <c:layout>
                <c:manualLayout>
                  <c:x val="0.17431649371275715"/>
                  <c:y val="-0.36574414386287735"/>
                </c:manualLayout>
              </c:layout>
              <c:tx>
                <c:rich>
                  <a:bodyPr/>
                  <a:lstStyle/>
                  <a:p>
                    <a:fld id="{4AB8C772-AB3D-4B85-89C5-C30D858884DC}" type="PERCENTAGE">
                      <a:rPr lang="en-US" altLang="zh-CN"/>
                      <a:pPr/>
                      <a:t>[百分比]</a:t>
                    </a:fld>
                    <a:endParaRPr lang="zh-CN" altLang="en-US"/>
                  </a:p>
                </c:rich>
              </c:tx>
              <c:dLblPos val="bestFit"/>
              <c:showLegendKey val="0"/>
              <c:showVal val="0"/>
              <c:showCatName val="0"/>
              <c:showSerName val="0"/>
              <c:showPercent val="1"/>
              <c:showBubbleSize val="0"/>
              <c:extLst>
                <c:ext xmlns:c15="http://schemas.microsoft.com/office/drawing/2012/chart" uri="{CE6537A1-D6FC-4f65-9D91-7224C49458BB}">
                  <c15:layout>
                    <c:manualLayout>
                      <c:w val="0.28066225027167097"/>
                      <c:h val="0.28559697929870159"/>
                    </c:manualLayout>
                  </c15:layout>
                  <c15:dlblFieldTable/>
                  <c15:showDataLabelsRange val="0"/>
                </c:ext>
                <c:ext xmlns:c16="http://schemas.microsoft.com/office/drawing/2014/chart" uri="{C3380CC4-5D6E-409C-BE32-E72D297353CC}">
                  <c16:uniqueId val="{00000001-EB12-4EE9-9330-3BA7340BED3B}"/>
                </c:ext>
              </c:extLst>
            </c:dLbl>
            <c:dLbl>
              <c:idx val="1"/>
              <c:delete val="1"/>
              <c:extLst>
                <c:ext xmlns:c15="http://schemas.microsoft.com/office/drawing/2012/chart" uri="{CE6537A1-D6FC-4f65-9D91-7224C49458BB}"/>
                <c:ext xmlns:c16="http://schemas.microsoft.com/office/drawing/2014/chart" uri="{C3380CC4-5D6E-409C-BE32-E72D297353CC}">
                  <c16:uniqueId val="{00000003-EB12-4EE9-9330-3BA7340BED3B}"/>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57</c:v>
                </c:pt>
                <c:pt idx="1">
                  <c:v>43</c:v>
                </c:pt>
              </c:numCache>
            </c:numRef>
          </c:val>
          <c:extLst>
            <c:ext xmlns:c16="http://schemas.microsoft.com/office/drawing/2014/chart" uri="{C3380CC4-5D6E-409C-BE32-E72D297353CC}">
              <c16:uniqueId val="{00000004-EB12-4EE9-9330-3BA7340BED3B}"/>
            </c:ext>
          </c:extLst>
        </c:ser>
        <c:dLbls>
          <c:dLblPos val="ctr"/>
          <c:showLegendKey val="0"/>
          <c:showVal val="1"/>
          <c:showCatName val="0"/>
          <c:showSerName val="0"/>
          <c:showPercent val="0"/>
          <c:showBubbleSize val="0"/>
          <c:showLeaderLines val="1"/>
        </c:dLbls>
        <c:firstSliceAng val="9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FBB148">
                  <a:alpha val="95000"/>
                </a:srgbClr>
              </a:solidFill>
              <a:ln w="19050">
                <a:solidFill>
                  <a:schemeClr val="lt1"/>
                </a:solidFill>
              </a:ln>
              <a:effectLst/>
            </c:spPr>
            <c:extLst>
              <c:ext xmlns:c16="http://schemas.microsoft.com/office/drawing/2014/chart" uri="{C3380CC4-5D6E-409C-BE32-E72D297353CC}">
                <c16:uniqueId val="{00000001-27F2-4B1F-B3C6-708EC069CF38}"/>
              </c:ext>
            </c:extLst>
          </c:dPt>
          <c:dPt>
            <c:idx val="1"/>
            <c:bubble3D val="0"/>
            <c:spPr>
              <a:noFill/>
              <a:ln w="19050">
                <a:noFill/>
              </a:ln>
              <a:effectLst/>
            </c:spPr>
            <c:extLst>
              <c:ext xmlns:c16="http://schemas.microsoft.com/office/drawing/2014/chart" uri="{C3380CC4-5D6E-409C-BE32-E72D297353CC}">
                <c16:uniqueId val="{00000003-27F2-4B1F-B3C6-708EC069CF38}"/>
              </c:ext>
            </c:extLst>
          </c:dPt>
          <c:dLbls>
            <c:dLbl>
              <c:idx val="0"/>
              <c:layout>
                <c:manualLayout>
                  <c:x val="-1.9995432344968457E-2"/>
                  <c:y val="-0.34537590100071691"/>
                </c:manualLayout>
              </c:layout>
              <c:tx>
                <c:rich>
                  <a:bodyPr/>
                  <a:lstStyle/>
                  <a:p>
                    <a:fld id="{4AB8C772-AB3D-4B85-89C5-C30D858884DC}" type="PERCENTAGE">
                      <a:rPr lang="en-US" altLang="zh-CN"/>
                      <a:pPr/>
                      <a:t>[百分比]</a:t>
                    </a:fld>
                    <a:endParaRPr lang="zh-CN" altLang="en-US"/>
                  </a:p>
                </c:rich>
              </c:tx>
              <c:dLblPos val="bestFit"/>
              <c:showLegendKey val="0"/>
              <c:showVal val="0"/>
              <c:showCatName val="0"/>
              <c:showSerName val="0"/>
              <c:showPercent val="1"/>
              <c:showBubbleSize val="0"/>
              <c:extLst>
                <c:ext xmlns:c15="http://schemas.microsoft.com/office/drawing/2012/chart" uri="{CE6537A1-D6FC-4f65-9D91-7224C49458BB}">
                  <c15:layout>
                    <c:manualLayout>
                      <c:w val="0.28066225027167097"/>
                      <c:h val="0.28559697929870159"/>
                    </c:manualLayout>
                  </c15:layout>
                  <c15:dlblFieldTable/>
                  <c15:showDataLabelsRange val="0"/>
                </c:ext>
                <c:ext xmlns:c16="http://schemas.microsoft.com/office/drawing/2014/chart" uri="{C3380CC4-5D6E-409C-BE32-E72D297353CC}">
                  <c16:uniqueId val="{00000001-27F2-4B1F-B3C6-708EC069CF38}"/>
                </c:ext>
              </c:extLst>
            </c:dLbl>
            <c:dLbl>
              <c:idx val="1"/>
              <c:delete val="1"/>
              <c:extLst>
                <c:ext xmlns:c15="http://schemas.microsoft.com/office/drawing/2012/chart" uri="{CE6537A1-D6FC-4f65-9D91-7224C49458BB}"/>
                <c:ext xmlns:c16="http://schemas.microsoft.com/office/drawing/2014/chart" uri="{C3380CC4-5D6E-409C-BE32-E72D297353CC}">
                  <c16:uniqueId val="{00000003-27F2-4B1F-B3C6-708EC069CF38}"/>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27F2-4B1F-B3C6-708EC069CF38}"/>
            </c:ext>
          </c:extLst>
        </c:ser>
        <c:dLbls>
          <c:dLblPos val="ctr"/>
          <c:showLegendKey val="0"/>
          <c:showVal val="1"/>
          <c:showCatName val="0"/>
          <c:showSerName val="0"/>
          <c:showPercent val="0"/>
          <c:showBubbleSize val="0"/>
          <c:showLeaderLines val="1"/>
        </c:dLbls>
        <c:firstSliceAng val="9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4">
                <a:lumMod val="75000"/>
                <a:alpha val="80000"/>
              </a:schemeClr>
            </a:solidFill>
            <a:ln>
              <a:noFill/>
            </a:ln>
            <a:effectLst/>
          </c:spPr>
          <c:invertIfNegative val="0"/>
          <c:cat>
            <c:strRef>
              <c:f>Sheet1!$A$2:$A$6</c:f>
              <c:strCache>
                <c:ptCount val="5"/>
                <c:pt idx="0">
                  <c:v>April</c:v>
                </c:pt>
                <c:pt idx="1">
                  <c:v>May</c:v>
                </c:pt>
                <c:pt idx="2">
                  <c:v>June</c:v>
                </c:pt>
                <c:pt idx="3">
                  <c:v>July</c:v>
                </c:pt>
                <c:pt idx="4">
                  <c:v>August</c:v>
                </c:pt>
              </c:strCache>
            </c:strRef>
          </c:cat>
          <c:val>
            <c:numRef>
              <c:f>Sheet1!$B$2:$B$6</c:f>
              <c:numCache>
                <c:formatCode>General</c:formatCode>
                <c:ptCount val="5"/>
                <c:pt idx="0">
                  <c:v>4.3</c:v>
                </c:pt>
                <c:pt idx="1">
                  <c:v>2.5</c:v>
                </c:pt>
                <c:pt idx="2">
                  <c:v>3.5</c:v>
                </c:pt>
                <c:pt idx="3">
                  <c:v>4.5</c:v>
                </c:pt>
                <c:pt idx="4">
                  <c:v>4</c:v>
                </c:pt>
              </c:numCache>
            </c:numRef>
          </c:val>
          <c:extLst>
            <c:ext xmlns:c16="http://schemas.microsoft.com/office/drawing/2014/chart" uri="{C3380CC4-5D6E-409C-BE32-E72D297353CC}">
              <c16:uniqueId val="{00000000-5EA2-4F73-9D67-1C207A9DE22F}"/>
            </c:ext>
          </c:extLst>
        </c:ser>
        <c:ser>
          <c:idx val="1"/>
          <c:order val="1"/>
          <c:tx>
            <c:strRef>
              <c:f>Sheet1!$C$1</c:f>
              <c:strCache>
                <c:ptCount val="1"/>
                <c:pt idx="0">
                  <c:v>系列 2</c:v>
                </c:pt>
              </c:strCache>
            </c:strRef>
          </c:tx>
          <c:spPr>
            <a:solidFill>
              <a:schemeClr val="bg1">
                <a:lumMod val="75000"/>
              </a:schemeClr>
            </a:solidFill>
            <a:ln>
              <a:noFill/>
            </a:ln>
            <a:effectLst/>
          </c:spPr>
          <c:invertIfNegative val="0"/>
          <c:cat>
            <c:strRef>
              <c:f>Sheet1!$A$2:$A$6</c:f>
              <c:strCache>
                <c:ptCount val="5"/>
                <c:pt idx="0">
                  <c:v>April</c:v>
                </c:pt>
                <c:pt idx="1">
                  <c:v>May</c:v>
                </c:pt>
                <c:pt idx="2">
                  <c:v>June</c:v>
                </c:pt>
                <c:pt idx="3">
                  <c:v>July</c:v>
                </c:pt>
                <c:pt idx="4">
                  <c:v>August</c:v>
                </c:pt>
              </c:strCache>
            </c:strRef>
          </c:cat>
          <c:val>
            <c:numRef>
              <c:f>Sheet1!$C$2:$C$6</c:f>
              <c:numCache>
                <c:formatCode>General</c:formatCode>
                <c:ptCount val="5"/>
                <c:pt idx="0">
                  <c:v>2.4</c:v>
                </c:pt>
                <c:pt idx="1">
                  <c:v>4.4000000000000004</c:v>
                </c:pt>
                <c:pt idx="2">
                  <c:v>1.8</c:v>
                </c:pt>
                <c:pt idx="3">
                  <c:v>2.8</c:v>
                </c:pt>
                <c:pt idx="4">
                  <c:v>5</c:v>
                </c:pt>
              </c:numCache>
            </c:numRef>
          </c:val>
          <c:extLst>
            <c:ext xmlns:c16="http://schemas.microsoft.com/office/drawing/2014/chart" uri="{C3380CC4-5D6E-409C-BE32-E72D297353CC}">
              <c16:uniqueId val="{00000001-5EA2-4F73-9D67-1C207A9DE22F}"/>
            </c:ext>
          </c:extLst>
        </c:ser>
        <c:dLbls>
          <c:showLegendKey val="0"/>
          <c:showVal val="0"/>
          <c:showCatName val="0"/>
          <c:showSerName val="0"/>
          <c:showPercent val="0"/>
          <c:showBubbleSize val="0"/>
        </c:dLbls>
        <c:gapWidth val="105"/>
        <c:axId val="831329072"/>
        <c:axId val="831336912"/>
      </c:barChart>
      <c:catAx>
        <c:axId val="831329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crossAx val="831336912"/>
        <c:crosses val="autoZero"/>
        <c:auto val="1"/>
        <c:lblAlgn val="ctr"/>
        <c:lblOffset val="100"/>
        <c:noMultiLvlLbl val="0"/>
      </c:catAx>
      <c:valAx>
        <c:axId val="831336912"/>
        <c:scaling>
          <c:orientation val="minMax"/>
        </c:scaling>
        <c:delete val="1"/>
        <c:axPos val="b"/>
        <c:numFmt formatCode="General" sourceLinked="1"/>
        <c:majorTickMark val="none"/>
        <c:minorTickMark val="none"/>
        <c:tickLblPos val="nextTo"/>
        <c:crossAx val="8313290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F4DCD-3E9F-4F9E-ACC9-6C38FDEAE701}" type="datetimeFigureOut">
              <a:rPr lang="zh-CN" altLang="en-US" smtClean="0"/>
              <a:t>2019/8/14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D8AA7-E4F4-4954-B1C4-D60F0423E205}" type="slidenum">
              <a:rPr lang="zh-CN" altLang="en-US" smtClean="0"/>
              <a:t>‹#›</a:t>
            </a:fld>
            <a:endParaRPr lang="zh-CN" altLang="en-US"/>
          </a:p>
        </p:txBody>
      </p:sp>
    </p:spTree>
    <p:extLst>
      <p:ext uri="{BB962C8B-B14F-4D97-AF65-F5344CB8AC3E}">
        <p14:creationId xmlns:p14="http://schemas.microsoft.com/office/powerpoint/2010/main" val="200583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80B070-E6F7-45E9-95A4-429C7A227D94}"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84351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19</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126513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36249120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016754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427022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611804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776514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211160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073145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422960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76521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54772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25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27904642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2903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4044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6816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3738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6060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3983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1389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74279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0747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2862515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47286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62753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26188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39415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88982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89626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27302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49177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66157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8098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4198024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71115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602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71939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50688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79512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36755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2207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29641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79018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6901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2857863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7541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72786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33904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70062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27111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78981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3250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85109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85321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1915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1468951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80952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93080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81726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43951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8500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2702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63180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17931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81524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7124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365671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87917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3444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43295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558461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92330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233273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34600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780649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541220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8677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16920282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46975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950490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774119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02040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917784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746336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079099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681808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31874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543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38665097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641215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536162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361819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362211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116367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109487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135305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519395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6644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2799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E93D33-261F-41EA-AFA7-31BD512684FE}" type="datetimeFigureOut">
              <a:rPr lang="zh-CN" altLang="en-US" smtClean="0"/>
              <a:t>2019/8/14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29648282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919730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969131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239108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063728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462807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717734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40105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592534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0295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390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93D33-261F-41EA-AFA7-31BD512684FE}" type="datetimeFigureOut">
              <a:rPr lang="zh-CN" altLang="en-US" smtClean="0"/>
              <a:t>2019/8/14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4B330-6AAC-4D3D-B270-2BD0359A3F9F}" type="slidenum">
              <a:rPr lang="zh-CN" altLang="en-US" smtClean="0"/>
              <a:t>‹#›</a:t>
            </a:fld>
            <a:endParaRPr lang="zh-CN" altLang="en-US"/>
          </a:p>
        </p:txBody>
      </p:sp>
    </p:spTree>
    <p:extLst>
      <p:ext uri="{BB962C8B-B14F-4D97-AF65-F5344CB8AC3E}">
        <p14:creationId xmlns:p14="http://schemas.microsoft.com/office/powerpoint/2010/main" val="302886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FC5D8-56EA-49FF-87E1-39226AA55F67}"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8C5B3-B496-4650-AFEE-7260D2DF61F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12706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67070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84935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99014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74355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177374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230096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625914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248BC-946A-49D4-BC30-028BCB30CCDA}" type="datetimeFigureOut">
              <a:rPr lang="zh-CN" altLang="en-US" smtClean="0">
                <a:solidFill>
                  <a:srgbClr val="000000">
                    <a:tint val="75000"/>
                  </a:srgbClr>
                </a:solidFill>
              </a:rPr>
              <a:pPr/>
              <a:t>2019/8/14 Wednesday</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2778D-B42F-4BC1-849E-F9F101E7428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082978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3.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5.xml"/><Relationship Id="rId5" Type="http://schemas.openxmlformats.org/officeDocument/2006/relationships/image" Target="../media/image11.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xml"/><Relationship Id="rId1" Type="http://schemas.openxmlformats.org/officeDocument/2006/relationships/slideLayout" Target="../slideLayouts/slideLayout10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chart" Target="../charts/char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9292" y="1842988"/>
            <a:ext cx="13461385" cy="6391734"/>
            <a:chOff x="-639292" y="1842988"/>
            <a:chExt cx="13461385" cy="6391734"/>
          </a:xfrm>
        </p:grpSpPr>
        <p:sp>
          <p:nvSpPr>
            <p:cNvPr id="4" name="椭圆 3"/>
            <p:cNvSpPr/>
            <p:nvPr/>
          </p:nvSpPr>
          <p:spPr>
            <a:xfrm>
              <a:off x="-639292" y="1842988"/>
              <a:ext cx="2159876" cy="215987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2" name="椭圆 11"/>
            <p:cNvSpPr/>
            <p:nvPr/>
          </p:nvSpPr>
          <p:spPr>
            <a:xfrm flipH="1">
              <a:off x="10662217" y="1842988"/>
              <a:ext cx="2159876" cy="215987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 name="椭圆 4"/>
            <p:cNvSpPr/>
            <p:nvPr/>
          </p:nvSpPr>
          <p:spPr>
            <a:xfrm>
              <a:off x="-141891" y="4353908"/>
              <a:ext cx="987711" cy="987711"/>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519476" y="5669542"/>
              <a:ext cx="2468356" cy="2468356"/>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 name="椭圆 6"/>
            <p:cNvSpPr/>
            <p:nvPr/>
          </p:nvSpPr>
          <p:spPr>
            <a:xfrm>
              <a:off x="1634884" y="5187511"/>
              <a:ext cx="1039735" cy="1039735"/>
            </a:xfrm>
            <a:prstGeom prst="ellipse">
              <a:avLst/>
            </a:prstGeom>
            <a:solidFill>
              <a:srgbClr val="EF980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 name="椭圆 7"/>
            <p:cNvSpPr/>
            <p:nvPr/>
          </p:nvSpPr>
          <p:spPr>
            <a:xfrm>
              <a:off x="2017591" y="6594124"/>
              <a:ext cx="1039735" cy="1039735"/>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 name="椭圆 8"/>
            <p:cNvSpPr/>
            <p:nvPr/>
          </p:nvSpPr>
          <p:spPr>
            <a:xfrm>
              <a:off x="3326523" y="6204386"/>
              <a:ext cx="2030336" cy="203033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 name="椭圆 12"/>
            <p:cNvSpPr/>
            <p:nvPr/>
          </p:nvSpPr>
          <p:spPr>
            <a:xfrm flipH="1">
              <a:off x="11336981" y="4353908"/>
              <a:ext cx="987711" cy="987711"/>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 name="椭圆 13"/>
            <p:cNvSpPr/>
            <p:nvPr/>
          </p:nvSpPr>
          <p:spPr>
            <a:xfrm flipH="1">
              <a:off x="10233921" y="5669542"/>
              <a:ext cx="2468356" cy="2468356"/>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flipH="1">
              <a:off x="9508182" y="5187511"/>
              <a:ext cx="1039735" cy="1039735"/>
            </a:xfrm>
            <a:prstGeom prst="ellipse">
              <a:avLst/>
            </a:prstGeom>
            <a:solidFill>
              <a:srgbClr val="EF980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6" name="椭圆 15"/>
            <p:cNvSpPr/>
            <p:nvPr/>
          </p:nvSpPr>
          <p:spPr>
            <a:xfrm flipH="1">
              <a:off x="9125475" y="6594124"/>
              <a:ext cx="1039735" cy="1039735"/>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7" name="椭圆 16"/>
            <p:cNvSpPr/>
            <p:nvPr/>
          </p:nvSpPr>
          <p:spPr>
            <a:xfrm flipH="1">
              <a:off x="6825942" y="6204386"/>
              <a:ext cx="2030336" cy="203033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 name="组合 10"/>
          <p:cNvGrpSpPr/>
          <p:nvPr/>
        </p:nvGrpSpPr>
        <p:grpSpPr>
          <a:xfrm>
            <a:off x="2674620" y="3871707"/>
            <a:ext cx="6833562" cy="830921"/>
            <a:chOff x="2674620" y="3958792"/>
            <a:chExt cx="6833562" cy="830921"/>
          </a:xfrm>
        </p:grpSpPr>
        <p:sp>
          <p:nvSpPr>
            <p:cNvPr id="24" name="矩形 23"/>
            <p:cNvSpPr/>
            <p:nvPr/>
          </p:nvSpPr>
          <p:spPr>
            <a:xfrm>
              <a:off x="2674620" y="3958792"/>
              <a:ext cx="6833562" cy="830921"/>
            </a:xfrm>
            <a:prstGeom prst="rect">
              <a:avLst/>
            </a:prstGeom>
            <a:solidFill>
              <a:srgbClr val="00A6B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6" name="矩形 35"/>
            <p:cNvSpPr/>
            <p:nvPr/>
          </p:nvSpPr>
          <p:spPr>
            <a:xfrm>
              <a:off x="2839339" y="4035186"/>
              <a:ext cx="6513322" cy="677108"/>
            </a:xfrm>
            <a:prstGeom prst="rect">
              <a:avLst/>
            </a:prstGeom>
          </p:spPr>
          <p:txBody>
            <a:bodyPr wrap="none">
              <a:spAutoFit/>
            </a:bodyPr>
            <a:lstStyle/>
            <a:p>
              <a:r>
                <a:rPr lang="en-US" altLang="zh-CN" sz="3800"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NAME OF PRESENTATION</a:t>
              </a:r>
              <a:endParaRPr lang="zh-CN" altLang="en-US" sz="38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0" name="组合 9"/>
          <p:cNvGrpSpPr/>
          <p:nvPr/>
        </p:nvGrpSpPr>
        <p:grpSpPr>
          <a:xfrm>
            <a:off x="4336464" y="3105553"/>
            <a:ext cx="3518912" cy="486361"/>
            <a:chOff x="4336464" y="3468410"/>
            <a:chExt cx="3518912" cy="486361"/>
          </a:xfrm>
        </p:grpSpPr>
        <p:sp>
          <p:nvSpPr>
            <p:cNvPr id="39" name="矩形 38"/>
            <p:cNvSpPr/>
            <p:nvPr/>
          </p:nvSpPr>
          <p:spPr>
            <a:xfrm>
              <a:off x="4336464" y="3468410"/>
              <a:ext cx="3518912" cy="486361"/>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7" name="矩形 36"/>
            <p:cNvSpPr/>
            <p:nvPr/>
          </p:nvSpPr>
          <p:spPr>
            <a:xfrm>
              <a:off x="4657368" y="3511535"/>
              <a:ext cx="2634054" cy="400110"/>
            </a:xfrm>
            <a:prstGeom prst="rect">
              <a:avLst/>
            </a:prstGeom>
          </p:spPr>
          <p:txBody>
            <a:bodyPr wrap="none">
              <a:spAutoFit/>
            </a:bodyPr>
            <a:lstStyle/>
            <a:p>
              <a:r>
                <a:rPr lang="en-US" altLang="zh-CN" sz="20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a:t>
              </a:r>
              <a:endParaRPr lang="zh-CN" altLang="en-US" sz="20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0" name="矩形 39"/>
          <p:cNvSpPr/>
          <p:nvPr/>
        </p:nvSpPr>
        <p:spPr>
          <a:xfrm>
            <a:off x="5100963" y="5039119"/>
            <a:ext cx="1828799" cy="378864"/>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3" name="文本框 32"/>
          <p:cNvSpPr txBox="1"/>
          <p:nvPr/>
        </p:nvSpPr>
        <p:spPr>
          <a:xfrm>
            <a:off x="5103442" y="5046387"/>
            <a:ext cx="1797267" cy="369332"/>
          </a:xfrm>
          <a:prstGeom prst="rect">
            <a:avLst/>
          </a:prstGeom>
          <a:noFill/>
        </p:spPr>
        <p:txBody>
          <a:bodyPr wrap="square" rtlCol="0">
            <a:spAutoFit/>
          </a:bodyPr>
          <a:lstStyle/>
          <a:p>
            <a:pPr algn="ctr"/>
            <a:r>
              <a:rPr lang="en-US" altLang="zh-CN" i="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BY  John</a:t>
            </a:r>
            <a:endParaRPr lang="zh-CN" altLang="en-US" i="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0" name="组合 19"/>
          <p:cNvGrpSpPr/>
          <p:nvPr/>
        </p:nvGrpSpPr>
        <p:grpSpPr>
          <a:xfrm>
            <a:off x="5384167" y="1291533"/>
            <a:ext cx="1423666" cy="1320172"/>
            <a:chOff x="5384167" y="1291533"/>
            <a:chExt cx="1423666" cy="1320172"/>
          </a:xfrm>
        </p:grpSpPr>
        <p:sp>
          <p:nvSpPr>
            <p:cNvPr id="21" name="椭圆 20"/>
            <p:cNvSpPr/>
            <p:nvPr/>
          </p:nvSpPr>
          <p:spPr>
            <a:xfrm>
              <a:off x="5384167" y="1778836"/>
              <a:ext cx="832869" cy="832869"/>
            </a:xfrm>
            <a:prstGeom prst="ellipse">
              <a:avLst/>
            </a:prstGeom>
            <a:solidFill>
              <a:srgbClr val="20BA7C">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2" name="椭圆 21"/>
            <p:cNvSpPr/>
            <p:nvPr/>
          </p:nvSpPr>
          <p:spPr>
            <a:xfrm>
              <a:off x="5974964" y="1778836"/>
              <a:ext cx="832869" cy="832869"/>
            </a:xfrm>
            <a:prstGeom prst="ellipse">
              <a:avLst/>
            </a:prstGeom>
            <a:solidFill>
              <a:srgbClr val="FFC000">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 name="椭圆 18"/>
            <p:cNvSpPr/>
            <p:nvPr/>
          </p:nvSpPr>
          <p:spPr>
            <a:xfrm>
              <a:off x="5671442" y="1291533"/>
              <a:ext cx="832869" cy="832869"/>
            </a:xfrm>
            <a:prstGeom prst="ellipse">
              <a:avLst/>
            </a:prstGeom>
            <a:solidFill>
              <a:srgbClr val="00A6BC">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86" name="组合 85"/>
            <p:cNvGrpSpPr/>
            <p:nvPr/>
          </p:nvGrpSpPr>
          <p:grpSpPr>
            <a:xfrm>
              <a:off x="5759617" y="1669703"/>
              <a:ext cx="560450" cy="672750"/>
              <a:chOff x="10768191" y="3367088"/>
              <a:chExt cx="847725" cy="1017587"/>
            </a:xfrm>
            <a:solidFill>
              <a:schemeClr val="bg1"/>
            </a:solidFill>
          </p:grpSpPr>
          <p:sp>
            <p:nvSpPr>
              <p:cNvPr id="87" name="Freeform 5"/>
              <p:cNvSpPr>
                <a:spLocks noEditPoints="1"/>
              </p:cNvSpPr>
              <p:nvPr/>
            </p:nvSpPr>
            <p:spPr bwMode="auto">
              <a:xfrm>
                <a:off x="10768191" y="3367088"/>
                <a:ext cx="847725" cy="968375"/>
              </a:xfrm>
              <a:custGeom>
                <a:avLst/>
                <a:gdLst>
                  <a:gd name="T0" fmla="*/ 246 w 325"/>
                  <a:gd name="T1" fmla="*/ 219 h 372"/>
                  <a:gd name="T2" fmla="*/ 310 w 325"/>
                  <a:gd name="T3" fmla="*/ 113 h 372"/>
                  <a:gd name="T4" fmla="*/ 310 w 325"/>
                  <a:gd name="T5" fmla="*/ 113 h 372"/>
                  <a:gd name="T6" fmla="*/ 318 w 325"/>
                  <a:gd name="T7" fmla="*/ 84 h 372"/>
                  <a:gd name="T8" fmla="*/ 318 w 325"/>
                  <a:gd name="T9" fmla="*/ 81 h 372"/>
                  <a:gd name="T10" fmla="*/ 319 w 325"/>
                  <a:gd name="T11" fmla="*/ 76 h 372"/>
                  <a:gd name="T12" fmla="*/ 320 w 325"/>
                  <a:gd name="T13" fmla="*/ 19 h 372"/>
                  <a:gd name="T14" fmla="*/ 322 w 325"/>
                  <a:gd name="T15" fmla="*/ 17 h 372"/>
                  <a:gd name="T16" fmla="*/ 324 w 325"/>
                  <a:gd name="T17" fmla="*/ 10 h 372"/>
                  <a:gd name="T18" fmla="*/ 323 w 325"/>
                  <a:gd name="T19" fmla="*/ 10 h 372"/>
                  <a:gd name="T20" fmla="*/ 325 w 325"/>
                  <a:gd name="T21" fmla="*/ 0 h 372"/>
                  <a:gd name="T22" fmla="*/ 315 w 325"/>
                  <a:gd name="T23" fmla="*/ 3 h 372"/>
                  <a:gd name="T24" fmla="*/ 313 w 325"/>
                  <a:gd name="T25" fmla="*/ 2 h 372"/>
                  <a:gd name="T26" fmla="*/ 308 w 325"/>
                  <a:gd name="T27" fmla="*/ 6 h 372"/>
                  <a:gd name="T28" fmla="*/ 307 w 325"/>
                  <a:gd name="T29" fmla="*/ 7 h 372"/>
                  <a:gd name="T30" fmla="*/ 225 w 325"/>
                  <a:gd name="T31" fmla="*/ 36 h 372"/>
                  <a:gd name="T32" fmla="*/ 225 w 325"/>
                  <a:gd name="T33" fmla="*/ 36 h 372"/>
                  <a:gd name="T34" fmla="*/ 135 w 325"/>
                  <a:gd name="T35" fmla="*/ 134 h 372"/>
                  <a:gd name="T36" fmla="*/ 0 w 325"/>
                  <a:gd name="T37" fmla="*/ 222 h 372"/>
                  <a:gd name="T38" fmla="*/ 186 w 325"/>
                  <a:gd name="T39" fmla="*/ 372 h 372"/>
                  <a:gd name="T40" fmla="*/ 246 w 325"/>
                  <a:gd name="T41" fmla="*/ 219 h 372"/>
                  <a:gd name="T42" fmla="*/ 238 w 325"/>
                  <a:gd name="T43" fmla="*/ 162 h 372"/>
                  <a:gd name="T44" fmla="*/ 199 w 325"/>
                  <a:gd name="T45" fmla="*/ 168 h 372"/>
                  <a:gd name="T46" fmla="*/ 187 w 325"/>
                  <a:gd name="T47" fmla="*/ 125 h 372"/>
                  <a:gd name="T48" fmla="*/ 191 w 325"/>
                  <a:gd name="T49" fmla="*/ 120 h 372"/>
                  <a:gd name="T50" fmla="*/ 230 w 325"/>
                  <a:gd name="T51" fmla="*/ 114 h 372"/>
                  <a:gd name="T52" fmla="*/ 242 w 325"/>
                  <a:gd name="T53" fmla="*/ 157 h 372"/>
                  <a:gd name="T54" fmla="*/ 238 w 325"/>
                  <a:gd name="T55" fmla="*/ 16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 h="372">
                    <a:moveTo>
                      <a:pt x="246" y="219"/>
                    </a:moveTo>
                    <a:cubicBezTo>
                      <a:pt x="280" y="181"/>
                      <a:pt x="299" y="144"/>
                      <a:pt x="310" y="113"/>
                    </a:cubicBezTo>
                    <a:cubicBezTo>
                      <a:pt x="310" y="113"/>
                      <a:pt x="310" y="113"/>
                      <a:pt x="310" y="113"/>
                    </a:cubicBezTo>
                    <a:cubicBezTo>
                      <a:pt x="310" y="113"/>
                      <a:pt x="314" y="102"/>
                      <a:pt x="318" y="84"/>
                    </a:cubicBezTo>
                    <a:cubicBezTo>
                      <a:pt x="318" y="83"/>
                      <a:pt x="318" y="82"/>
                      <a:pt x="318" y="81"/>
                    </a:cubicBezTo>
                    <a:cubicBezTo>
                      <a:pt x="319" y="79"/>
                      <a:pt x="319" y="78"/>
                      <a:pt x="319" y="76"/>
                    </a:cubicBezTo>
                    <a:cubicBezTo>
                      <a:pt x="323" y="51"/>
                      <a:pt x="322" y="30"/>
                      <a:pt x="320" y="19"/>
                    </a:cubicBezTo>
                    <a:cubicBezTo>
                      <a:pt x="321" y="18"/>
                      <a:pt x="321" y="17"/>
                      <a:pt x="322" y="17"/>
                    </a:cubicBezTo>
                    <a:cubicBezTo>
                      <a:pt x="324" y="14"/>
                      <a:pt x="325" y="11"/>
                      <a:pt x="324" y="10"/>
                    </a:cubicBezTo>
                    <a:cubicBezTo>
                      <a:pt x="323" y="10"/>
                      <a:pt x="323" y="10"/>
                      <a:pt x="323" y="10"/>
                    </a:cubicBezTo>
                    <a:cubicBezTo>
                      <a:pt x="325" y="0"/>
                      <a:pt x="325" y="0"/>
                      <a:pt x="325" y="0"/>
                    </a:cubicBezTo>
                    <a:cubicBezTo>
                      <a:pt x="315" y="3"/>
                      <a:pt x="315" y="3"/>
                      <a:pt x="315" y="3"/>
                    </a:cubicBezTo>
                    <a:cubicBezTo>
                      <a:pt x="313" y="2"/>
                      <a:pt x="313" y="2"/>
                      <a:pt x="313" y="2"/>
                    </a:cubicBezTo>
                    <a:cubicBezTo>
                      <a:pt x="312" y="2"/>
                      <a:pt x="310" y="3"/>
                      <a:pt x="308" y="6"/>
                    </a:cubicBezTo>
                    <a:cubicBezTo>
                      <a:pt x="307" y="6"/>
                      <a:pt x="307" y="7"/>
                      <a:pt x="307" y="7"/>
                    </a:cubicBezTo>
                    <a:cubicBezTo>
                      <a:pt x="307" y="7"/>
                      <a:pt x="269" y="9"/>
                      <a:pt x="225" y="36"/>
                    </a:cubicBezTo>
                    <a:cubicBezTo>
                      <a:pt x="225" y="36"/>
                      <a:pt x="225" y="36"/>
                      <a:pt x="225" y="36"/>
                    </a:cubicBezTo>
                    <a:cubicBezTo>
                      <a:pt x="164" y="74"/>
                      <a:pt x="135" y="134"/>
                      <a:pt x="135" y="134"/>
                    </a:cubicBezTo>
                    <a:cubicBezTo>
                      <a:pt x="24" y="119"/>
                      <a:pt x="0" y="222"/>
                      <a:pt x="0" y="222"/>
                    </a:cubicBezTo>
                    <a:cubicBezTo>
                      <a:pt x="215" y="209"/>
                      <a:pt x="186" y="372"/>
                      <a:pt x="186" y="372"/>
                    </a:cubicBezTo>
                    <a:cubicBezTo>
                      <a:pt x="281" y="331"/>
                      <a:pt x="246" y="219"/>
                      <a:pt x="246" y="219"/>
                    </a:cubicBezTo>
                    <a:close/>
                    <a:moveTo>
                      <a:pt x="238" y="162"/>
                    </a:moveTo>
                    <a:cubicBezTo>
                      <a:pt x="229" y="173"/>
                      <a:pt x="212" y="176"/>
                      <a:pt x="199" y="168"/>
                    </a:cubicBezTo>
                    <a:cubicBezTo>
                      <a:pt x="184" y="159"/>
                      <a:pt x="178" y="140"/>
                      <a:pt x="187" y="125"/>
                    </a:cubicBezTo>
                    <a:cubicBezTo>
                      <a:pt x="188" y="123"/>
                      <a:pt x="189" y="122"/>
                      <a:pt x="191" y="120"/>
                    </a:cubicBezTo>
                    <a:cubicBezTo>
                      <a:pt x="200" y="109"/>
                      <a:pt x="217" y="107"/>
                      <a:pt x="230" y="114"/>
                    </a:cubicBezTo>
                    <a:cubicBezTo>
                      <a:pt x="245" y="123"/>
                      <a:pt x="251" y="142"/>
                      <a:pt x="242" y="157"/>
                    </a:cubicBezTo>
                    <a:cubicBezTo>
                      <a:pt x="241" y="159"/>
                      <a:pt x="240" y="161"/>
                      <a:pt x="238"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8" name="Freeform 6"/>
              <p:cNvSpPr>
                <a:spLocks/>
              </p:cNvSpPr>
              <p:nvPr/>
            </p:nvSpPr>
            <p:spPr bwMode="auto">
              <a:xfrm>
                <a:off x="10945813" y="4137025"/>
                <a:ext cx="187325" cy="231775"/>
              </a:xfrm>
              <a:custGeom>
                <a:avLst/>
                <a:gdLst>
                  <a:gd name="T0" fmla="*/ 0 w 72"/>
                  <a:gd name="T1" fmla="*/ 89 h 89"/>
                  <a:gd name="T2" fmla="*/ 72 w 72"/>
                  <a:gd name="T3" fmla="*/ 0 h 89"/>
                  <a:gd name="T4" fmla="*/ 0 w 72"/>
                  <a:gd name="T5" fmla="*/ 89 h 89"/>
                </a:gdLst>
                <a:ahLst/>
                <a:cxnLst>
                  <a:cxn ang="0">
                    <a:pos x="T0" y="T1"/>
                  </a:cxn>
                  <a:cxn ang="0">
                    <a:pos x="T2" y="T3"/>
                  </a:cxn>
                  <a:cxn ang="0">
                    <a:pos x="T4" y="T5"/>
                  </a:cxn>
                </a:cxnLst>
                <a:rect l="0" t="0" r="r" b="b"/>
                <a:pathLst>
                  <a:path w="72" h="89">
                    <a:moveTo>
                      <a:pt x="0" y="89"/>
                    </a:moveTo>
                    <a:cubicBezTo>
                      <a:pt x="53" y="70"/>
                      <a:pt x="72" y="0"/>
                      <a:pt x="72" y="0"/>
                    </a:cubicBezTo>
                    <a:cubicBezTo>
                      <a:pt x="16" y="25"/>
                      <a:pt x="0" y="89"/>
                      <a:pt x="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9" name="Freeform 7"/>
              <p:cNvSpPr>
                <a:spLocks/>
              </p:cNvSpPr>
              <p:nvPr/>
            </p:nvSpPr>
            <p:spPr bwMode="auto">
              <a:xfrm>
                <a:off x="10796588" y="4070350"/>
                <a:ext cx="250825" cy="314325"/>
              </a:xfrm>
              <a:custGeom>
                <a:avLst/>
                <a:gdLst>
                  <a:gd name="T0" fmla="*/ 0 w 96"/>
                  <a:gd name="T1" fmla="*/ 121 h 121"/>
                  <a:gd name="T2" fmla="*/ 96 w 96"/>
                  <a:gd name="T3" fmla="*/ 0 h 121"/>
                  <a:gd name="T4" fmla="*/ 0 w 96"/>
                  <a:gd name="T5" fmla="*/ 121 h 121"/>
                </a:gdLst>
                <a:ahLst/>
                <a:cxnLst>
                  <a:cxn ang="0">
                    <a:pos x="T0" y="T1"/>
                  </a:cxn>
                  <a:cxn ang="0">
                    <a:pos x="T2" y="T3"/>
                  </a:cxn>
                  <a:cxn ang="0">
                    <a:pos x="T4" y="T5"/>
                  </a:cxn>
                </a:cxnLst>
                <a:rect l="0" t="0" r="r" b="b"/>
                <a:pathLst>
                  <a:path w="96" h="121">
                    <a:moveTo>
                      <a:pt x="0" y="121"/>
                    </a:moveTo>
                    <a:cubicBezTo>
                      <a:pt x="71" y="95"/>
                      <a:pt x="96" y="0"/>
                      <a:pt x="96" y="0"/>
                    </a:cubicBezTo>
                    <a:cubicBezTo>
                      <a:pt x="21" y="34"/>
                      <a:pt x="0" y="121"/>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0" name="Freeform 8"/>
              <p:cNvSpPr>
                <a:spLocks/>
              </p:cNvSpPr>
              <p:nvPr/>
            </p:nvSpPr>
            <p:spPr bwMode="auto">
              <a:xfrm>
                <a:off x="10771188" y="4002088"/>
                <a:ext cx="190500" cy="231775"/>
              </a:xfrm>
              <a:custGeom>
                <a:avLst/>
                <a:gdLst>
                  <a:gd name="T0" fmla="*/ 0 w 73"/>
                  <a:gd name="T1" fmla="*/ 89 h 89"/>
                  <a:gd name="T2" fmla="*/ 73 w 73"/>
                  <a:gd name="T3" fmla="*/ 0 h 89"/>
                  <a:gd name="T4" fmla="*/ 0 w 73"/>
                  <a:gd name="T5" fmla="*/ 89 h 89"/>
                </a:gdLst>
                <a:ahLst/>
                <a:cxnLst>
                  <a:cxn ang="0">
                    <a:pos x="T0" y="T1"/>
                  </a:cxn>
                  <a:cxn ang="0">
                    <a:pos x="T2" y="T3"/>
                  </a:cxn>
                  <a:cxn ang="0">
                    <a:pos x="T4" y="T5"/>
                  </a:cxn>
                </a:cxnLst>
                <a:rect l="0" t="0" r="r" b="b"/>
                <a:pathLst>
                  <a:path w="73" h="89">
                    <a:moveTo>
                      <a:pt x="0" y="89"/>
                    </a:moveTo>
                    <a:cubicBezTo>
                      <a:pt x="53" y="70"/>
                      <a:pt x="73" y="0"/>
                      <a:pt x="73" y="0"/>
                    </a:cubicBezTo>
                    <a:cubicBezTo>
                      <a:pt x="16" y="25"/>
                      <a:pt x="0" y="89"/>
                      <a:pt x="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Tree>
    <p:extLst>
      <p:ext uri="{BB962C8B-B14F-4D97-AF65-F5344CB8AC3E}">
        <p14:creationId xmlns:p14="http://schemas.microsoft.com/office/powerpoint/2010/main" val="796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478554" y="140293"/>
            <a:ext cx="3164532" cy="584775"/>
          </a:xfrm>
          <a:prstGeom prst="rect">
            <a:avLst/>
          </a:prstGeom>
          <a:solidFill>
            <a:srgbClr val="4CC1D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空心弧 48"/>
          <p:cNvSpPr/>
          <p:nvPr/>
        </p:nvSpPr>
        <p:spPr>
          <a:xfrm rot="5400000">
            <a:off x="7187791" y="1925040"/>
            <a:ext cx="2995300" cy="2995300"/>
          </a:xfrm>
          <a:prstGeom prst="blockArc">
            <a:avLst>
              <a:gd name="adj1" fmla="val 10884798"/>
              <a:gd name="adj2" fmla="val 21542696"/>
              <a:gd name="adj3" fmla="val 3108"/>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4" name="右箭头 43"/>
          <p:cNvSpPr/>
          <p:nvPr/>
        </p:nvSpPr>
        <p:spPr>
          <a:xfrm flipH="1">
            <a:off x="5926662" y="4756383"/>
            <a:ext cx="1883754" cy="147766"/>
          </a:xfrm>
          <a:prstGeom prst="rightArrow">
            <a:avLst>
              <a:gd name="adj1" fmla="val 50000"/>
              <a:gd name="adj2" fmla="val 72226"/>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3" name="右箭头 42"/>
          <p:cNvSpPr/>
          <p:nvPr/>
        </p:nvSpPr>
        <p:spPr>
          <a:xfrm>
            <a:off x="5842704" y="1974482"/>
            <a:ext cx="1883754" cy="147766"/>
          </a:xfrm>
          <a:prstGeom prst="rightArrow">
            <a:avLst>
              <a:gd name="adj1" fmla="val 50000"/>
              <a:gd name="adj2" fmla="val 72226"/>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2" name="右箭头 41"/>
          <p:cNvSpPr/>
          <p:nvPr/>
        </p:nvSpPr>
        <p:spPr>
          <a:xfrm flipH="1">
            <a:off x="2966779" y="4765430"/>
            <a:ext cx="1883754" cy="147766"/>
          </a:xfrm>
          <a:prstGeom prst="rightArrow">
            <a:avLst>
              <a:gd name="adj1" fmla="val 50000"/>
              <a:gd name="adj2" fmla="val 72226"/>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 name="右箭头 40"/>
          <p:cNvSpPr/>
          <p:nvPr/>
        </p:nvSpPr>
        <p:spPr>
          <a:xfrm>
            <a:off x="2839944" y="1964443"/>
            <a:ext cx="1883754" cy="147766"/>
          </a:xfrm>
          <a:prstGeom prst="rightArrow">
            <a:avLst>
              <a:gd name="adj1" fmla="val 50000"/>
              <a:gd name="adj2" fmla="val 72226"/>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 name="文本框 4"/>
          <p:cNvSpPr txBox="1"/>
          <p:nvPr/>
        </p:nvSpPr>
        <p:spPr>
          <a:xfrm>
            <a:off x="478555" y="717062"/>
            <a:ext cx="8261685"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 name="文本框 3"/>
          <p:cNvSpPr txBox="1"/>
          <p:nvPr/>
        </p:nvSpPr>
        <p:spPr>
          <a:xfrm>
            <a:off x="478555" y="137713"/>
            <a:ext cx="4553339" cy="58477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cs typeface="Arial" panose="020B0604020202020204" pitchFamily="34" charset="0"/>
                <a:sym typeface="Arial" panose="020B0604020202020204" pitchFamily="34" charset="0"/>
              </a:rPr>
              <a:t>Program  Process</a:t>
            </a:r>
            <a:endParaRPr lang="zh-CN" altLang="en-US" sz="3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31" name="组合 30"/>
          <p:cNvGrpSpPr/>
          <p:nvPr/>
        </p:nvGrpSpPr>
        <p:grpSpPr>
          <a:xfrm>
            <a:off x="1762576" y="1510728"/>
            <a:ext cx="1119836" cy="1119836"/>
            <a:chOff x="1925560" y="1317532"/>
            <a:chExt cx="1119836" cy="1119836"/>
          </a:xfrm>
        </p:grpSpPr>
        <p:sp>
          <p:nvSpPr>
            <p:cNvPr id="11" name="椭圆 10"/>
            <p:cNvSpPr/>
            <p:nvPr/>
          </p:nvSpPr>
          <p:spPr>
            <a:xfrm>
              <a:off x="1925560" y="1317532"/>
              <a:ext cx="1119836" cy="1119836"/>
            </a:xfrm>
            <a:prstGeom prst="ellipse">
              <a:avLst/>
            </a:prstGeom>
            <a:solidFill>
              <a:srgbClr val="2EB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2" name="Freeform 13"/>
            <p:cNvSpPr>
              <a:spLocks noEditPoints="1"/>
            </p:cNvSpPr>
            <p:nvPr/>
          </p:nvSpPr>
          <p:spPr bwMode="auto">
            <a:xfrm>
              <a:off x="2168398" y="1492304"/>
              <a:ext cx="634159" cy="728727"/>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4" name="组合 33"/>
          <p:cNvGrpSpPr/>
          <p:nvPr/>
        </p:nvGrpSpPr>
        <p:grpSpPr>
          <a:xfrm>
            <a:off x="1782454" y="4205512"/>
            <a:ext cx="1119836" cy="1119836"/>
            <a:chOff x="1732369" y="4883949"/>
            <a:chExt cx="1119836" cy="1119836"/>
          </a:xfrm>
        </p:grpSpPr>
        <p:sp>
          <p:nvSpPr>
            <p:cNvPr id="30" name="椭圆 29"/>
            <p:cNvSpPr/>
            <p:nvPr/>
          </p:nvSpPr>
          <p:spPr>
            <a:xfrm>
              <a:off x="1732369" y="4883949"/>
              <a:ext cx="1119836" cy="1119836"/>
            </a:xfrm>
            <a:prstGeom prst="ellipse">
              <a:avLst/>
            </a:prstGeom>
            <a:solidFill>
              <a:srgbClr val="2EB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 name="Freeform 5"/>
            <p:cNvSpPr>
              <a:spLocks noEditPoints="1"/>
            </p:cNvSpPr>
            <p:nvPr/>
          </p:nvSpPr>
          <p:spPr bwMode="auto">
            <a:xfrm>
              <a:off x="1963143" y="5145865"/>
              <a:ext cx="658288" cy="596004"/>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8" name="组合 37"/>
          <p:cNvGrpSpPr/>
          <p:nvPr/>
        </p:nvGrpSpPr>
        <p:grpSpPr>
          <a:xfrm>
            <a:off x="4786044" y="1508318"/>
            <a:ext cx="1119836" cy="1119836"/>
            <a:chOff x="4609397" y="1508318"/>
            <a:chExt cx="1119836" cy="1119836"/>
          </a:xfrm>
        </p:grpSpPr>
        <p:sp>
          <p:nvSpPr>
            <p:cNvPr id="32" name="椭圆 31"/>
            <p:cNvSpPr/>
            <p:nvPr/>
          </p:nvSpPr>
          <p:spPr>
            <a:xfrm>
              <a:off x="4609397" y="1508318"/>
              <a:ext cx="1119836" cy="1119836"/>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18" name="组合 17"/>
            <p:cNvGrpSpPr/>
            <p:nvPr/>
          </p:nvGrpSpPr>
          <p:grpSpPr>
            <a:xfrm>
              <a:off x="4859873" y="1808017"/>
              <a:ext cx="692085" cy="482755"/>
              <a:chOff x="-60285" y="3175"/>
              <a:chExt cx="1354138" cy="944563"/>
            </a:xfrm>
            <a:solidFill>
              <a:schemeClr val="bg1"/>
            </a:solidFill>
          </p:grpSpPr>
          <p:sp>
            <p:nvSpPr>
              <p:cNvPr id="19" name="Freeform 51"/>
              <p:cNvSpPr>
                <a:spLocks noEditPoints="1"/>
              </p:cNvSpPr>
              <p:nvPr/>
            </p:nvSpPr>
            <p:spPr bwMode="auto">
              <a:xfrm>
                <a:off x="-42803" y="3175"/>
                <a:ext cx="1255713" cy="804863"/>
              </a:xfrm>
              <a:custGeom>
                <a:avLst/>
                <a:gdLst>
                  <a:gd name="T0" fmla="*/ 16 w 332"/>
                  <a:gd name="T1" fmla="*/ 212 h 212"/>
                  <a:gd name="T2" fmla="*/ 316 w 332"/>
                  <a:gd name="T3" fmla="*/ 212 h 212"/>
                  <a:gd name="T4" fmla="*/ 332 w 332"/>
                  <a:gd name="T5" fmla="*/ 196 h 212"/>
                  <a:gd name="T6" fmla="*/ 332 w 332"/>
                  <a:gd name="T7" fmla="*/ 16 h 212"/>
                  <a:gd name="T8" fmla="*/ 316 w 332"/>
                  <a:gd name="T9" fmla="*/ 0 h 212"/>
                  <a:gd name="T10" fmla="*/ 24 w 332"/>
                  <a:gd name="T11" fmla="*/ 0 h 212"/>
                  <a:gd name="T12" fmla="*/ 0 w 332"/>
                  <a:gd name="T13" fmla="*/ 16 h 212"/>
                  <a:gd name="T14" fmla="*/ 0 w 332"/>
                  <a:gd name="T15" fmla="*/ 196 h 212"/>
                  <a:gd name="T16" fmla="*/ 16 w 332"/>
                  <a:gd name="T17" fmla="*/ 212 h 212"/>
                  <a:gd name="T18" fmla="*/ 22 w 332"/>
                  <a:gd name="T19" fmla="*/ 23 h 212"/>
                  <a:gd name="T20" fmla="*/ 24 w 332"/>
                  <a:gd name="T21" fmla="*/ 22 h 212"/>
                  <a:gd name="T22" fmla="*/ 310 w 332"/>
                  <a:gd name="T23" fmla="*/ 22 h 212"/>
                  <a:gd name="T24" fmla="*/ 310 w 332"/>
                  <a:gd name="T25" fmla="*/ 190 h 212"/>
                  <a:gd name="T26" fmla="*/ 22 w 332"/>
                  <a:gd name="T27" fmla="*/ 190 h 212"/>
                  <a:gd name="T28" fmla="*/ 22 w 332"/>
                  <a:gd name="T29" fmla="*/ 2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12">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0" name="Freeform 52"/>
              <p:cNvSpPr>
                <a:spLocks/>
              </p:cNvSpPr>
              <p:nvPr/>
            </p:nvSpPr>
            <p:spPr bwMode="auto">
              <a:xfrm>
                <a:off x="209570" y="249238"/>
                <a:ext cx="836614" cy="338137"/>
              </a:xfrm>
              <a:custGeom>
                <a:avLst/>
                <a:gdLst>
                  <a:gd name="T0" fmla="*/ 221 w 221"/>
                  <a:gd name="T1" fmla="*/ 9 h 89"/>
                  <a:gd name="T2" fmla="*/ 220 w 221"/>
                  <a:gd name="T3" fmla="*/ 7 h 89"/>
                  <a:gd name="T4" fmla="*/ 220 w 221"/>
                  <a:gd name="T5" fmla="*/ 5 h 89"/>
                  <a:gd name="T6" fmla="*/ 218 w 221"/>
                  <a:gd name="T7" fmla="*/ 3 h 89"/>
                  <a:gd name="T8" fmla="*/ 217 w 221"/>
                  <a:gd name="T9" fmla="*/ 2 h 89"/>
                  <a:gd name="T10" fmla="*/ 212 w 221"/>
                  <a:gd name="T11" fmla="*/ 0 h 89"/>
                  <a:gd name="T12" fmla="*/ 209 w 221"/>
                  <a:gd name="T13" fmla="*/ 0 h 89"/>
                  <a:gd name="T14" fmla="*/ 208 w 221"/>
                  <a:gd name="T15" fmla="*/ 0 h 89"/>
                  <a:gd name="T16" fmla="*/ 185 w 221"/>
                  <a:gd name="T17" fmla="*/ 4 h 89"/>
                  <a:gd name="T18" fmla="*/ 184 w 221"/>
                  <a:gd name="T19" fmla="*/ 4 h 89"/>
                  <a:gd name="T20" fmla="*/ 182 w 221"/>
                  <a:gd name="T21" fmla="*/ 5 h 89"/>
                  <a:gd name="T22" fmla="*/ 180 w 221"/>
                  <a:gd name="T23" fmla="*/ 6 h 89"/>
                  <a:gd name="T24" fmla="*/ 179 w 221"/>
                  <a:gd name="T25" fmla="*/ 7 h 89"/>
                  <a:gd name="T26" fmla="*/ 178 w 221"/>
                  <a:gd name="T27" fmla="*/ 9 h 89"/>
                  <a:gd name="T28" fmla="*/ 177 w 221"/>
                  <a:gd name="T29" fmla="*/ 10 h 89"/>
                  <a:gd name="T30" fmla="*/ 176 w 221"/>
                  <a:gd name="T31" fmla="*/ 12 h 89"/>
                  <a:gd name="T32" fmla="*/ 176 w 221"/>
                  <a:gd name="T33" fmla="*/ 15 h 89"/>
                  <a:gd name="T34" fmla="*/ 176 w 221"/>
                  <a:gd name="T35" fmla="*/ 16 h 89"/>
                  <a:gd name="T36" fmla="*/ 177 w 221"/>
                  <a:gd name="T37" fmla="*/ 18 h 89"/>
                  <a:gd name="T38" fmla="*/ 177 w 221"/>
                  <a:gd name="T39" fmla="*/ 20 h 89"/>
                  <a:gd name="T40" fmla="*/ 178 w 221"/>
                  <a:gd name="T41" fmla="*/ 21 h 89"/>
                  <a:gd name="T42" fmla="*/ 124 w 221"/>
                  <a:gd name="T43" fmla="*/ 64 h 89"/>
                  <a:gd name="T44" fmla="*/ 77 w 221"/>
                  <a:gd name="T45" fmla="*/ 30 h 89"/>
                  <a:gd name="T46" fmla="*/ 75 w 221"/>
                  <a:gd name="T47" fmla="*/ 29 h 89"/>
                  <a:gd name="T48" fmla="*/ 73 w 221"/>
                  <a:gd name="T49" fmla="*/ 28 h 89"/>
                  <a:gd name="T50" fmla="*/ 71 w 221"/>
                  <a:gd name="T51" fmla="*/ 28 h 89"/>
                  <a:gd name="T52" fmla="*/ 69 w 221"/>
                  <a:gd name="T53" fmla="*/ 28 h 89"/>
                  <a:gd name="T54" fmla="*/ 67 w 221"/>
                  <a:gd name="T55" fmla="*/ 29 h 89"/>
                  <a:gd name="T56" fmla="*/ 65 w 221"/>
                  <a:gd name="T57" fmla="*/ 30 h 89"/>
                  <a:gd name="T58" fmla="*/ 6 w 221"/>
                  <a:gd name="T59" fmla="*/ 68 h 89"/>
                  <a:gd name="T60" fmla="*/ 12 w 221"/>
                  <a:gd name="T61" fmla="*/ 89 h 89"/>
                  <a:gd name="T62" fmla="*/ 71 w 221"/>
                  <a:gd name="T63" fmla="*/ 52 h 89"/>
                  <a:gd name="T64" fmla="*/ 120 w 221"/>
                  <a:gd name="T65" fmla="*/ 87 h 89"/>
                  <a:gd name="T66" fmla="*/ 122 w 221"/>
                  <a:gd name="T67" fmla="*/ 88 h 89"/>
                  <a:gd name="T68" fmla="*/ 125 w 221"/>
                  <a:gd name="T69" fmla="*/ 89 h 89"/>
                  <a:gd name="T70" fmla="*/ 125 w 221"/>
                  <a:gd name="T71" fmla="*/ 89 h 89"/>
                  <a:gd name="T72" fmla="*/ 127 w 221"/>
                  <a:gd name="T73" fmla="*/ 88 h 89"/>
                  <a:gd name="T74" fmla="*/ 130 w 221"/>
                  <a:gd name="T75" fmla="*/ 87 h 89"/>
                  <a:gd name="T76" fmla="*/ 192 w 221"/>
                  <a:gd name="T77" fmla="*/ 39 h 89"/>
                  <a:gd name="T78" fmla="*/ 193 w 221"/>
                  <a:gd name="T79" fmla="*/ 41 h 89"/>
                  <a:gd name="T80" fmla="*/ 196 w 221"/>
                  <a:gd name="T81" fmla="*/ 42 h 89"/>
                  <a:gd name="T82" fmla="*/ 197 w 221"/>
                  <a:gd name="T83" fmla="*/ 43 h 89"/>
                  <a:gd name="T84" fmla="*/ 200 w 221"/>
                  <a:gd name="T85" fmla="*/ 43 h 89"/>
                  <a:gd name="T86" fmla="*/ 200 w 221"/>
                  <a:gd name="T87" fmla="*/ 43 h 89"/>
                  <a:gd name="T88" fmla="*/ 203 w 221"/>
                  <a:gd name="T89" fmla="*/ 43 h 89"/>
                  <a:gd name="T90" fmla="*/ 206 w 221"/>
                  <a:gd name="T91" fmla="*/ 41 h 89"/>
                  <a:gd name="T92" fmla="*/ 208 w 221"/>
                  <a:gd name="T93" fmla="*/ 40 h 89"/>
                  <a:gd name="T94" fmla="*/ 210 w 221"/>
                  <a:gd name="T95" fmla="*/ 37 h 89"/>
                  <a:gd name="T96" fmla="*/ 220 w 221"/>
                  <a:gd name="T97" fmla="*/ 16 h 89"/>
                  <a:gd name="T98" fmla="*/ 220 w 221"/>
                  <a:gd name="T99" fmla="*/ 16 h 89"/>
                  <a:gd name="T100" fmla="*/ 221 w 221"/>
                  <a:gd name="T101" fmla="*/ 14 h 89"/>
                  <a:gd name="T102" fmla="*/ 221 w 221"/>
                  <a:gd name="T10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89">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1" name="Freeform 53"/>
              <p:cNvSpPr>
                <a:spLocks/>
              </p:cNvSpPr>
              <p:nvPr/>
            </p:nvSpPr>
            <p:spPr bwMode="auto">
              <a:xfrm>
                <a:off x="-60285" y="865188"/>
                <a:ext cx="1354138" cy="82550"/>
              </a:xfrm>
              <a:custGeom>
                <a:avLst/>
                <a:gdLst>
                  <a:gd name="T0" fmla="*/ 347 w 358"/>
                  <a:gd name="T1" fmla="*/ 0 h 22"/>
                  <a:gd name="T2" fmla="*/ 11 w 358"/>
                  <a:gd name="T3" fmla="*/ 0 h 22"/>
                  <a:gd name="T4" fmla="*/ 0 w 358"/>
                  <a:gd name="T5" fmla="*/ 11 h 22"/>
                  <a:gd name="T6" fmla="*/ 11 w 358"/>
                  <a:gd name="T7" fmla="*/ 22 h 22"/>
                  <a:gd name="T8" fmla="*/ 347 w 358"/>
                  <a:gd name="T9" fmla="*/ 22 h 22"/>
                  <a:gd name="T10" fmla="*/ 358 w 358"/>
                  <a:gd name="T11" fmla="*/ 11 h 22"/>
                  <a:gd name="T12" fmla="*/ 347 w 35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58" h="22">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37" name="组合 36"/>
          <p:cNvGrpSpPr/>
          <p:nvPr/>
        </p:nvGrpSpPr>
        <p:grpSpPr>
          <a:xfrm>
            <a:off x="4786044" y="4205512"/>
            <a:ext cx="1119836" cy="1119836"/>
            <a:chOff x="4609397" y="4205512"/>
            <a:chExt cx="1119836" cy="1119836"/>
          </a:xfrm>
        </p:grpSpPr>
        <p:sp>
          <p:nvSpPr>
            <p:cNvPr id="33" name="椭圆 32"/>
            <p:cNvSpPr/>
            <p:nvPr/>
          </p:nvSpPr>
          <p:spPr>
            <a:xfrm>
              <a:off x="4609397" y="4205512"/>
              <a:ext cx="1119836" cy="1119836"/>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4" name="Freeform 5"/>
            <p:cNvSpPr>
              <a:spLocks noEditPoints="1"/>
            </p:cNvSpPr>
            <p:nvPr/>
          </p:nvSpPr>
          <p:spPr bwMode="auto">
            <a:xfrm>
              <a:off x="4770566" y="4472920"/>
              <a:ext cx="802605" cy="502759"/>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5" name="组合 14"/>
          <p:cNvGrpSpPr/>
          <p:nvPr/>
        </p:nvGrpSpPr>
        <p:grpSpPr>
          <a:xfrm>
            <a:off x="7789634" y="1489945"/>
            <a:ext cx="1119836" cy="1119836"/>
            <a:chOff x="7789634" y="1489945"/>
            <a:chExt cx="1119836" cy="1119836"/>
          </a:xfrm>
        </p:grpSpPr>
        <p:sp>
          <p:nvSpPr>
            <p:cNvPr id="35" name="椭圆 34"/>
            <p:cNvSpPr/>
            <p:nvPr/>
          </p:nvSpPr>
          <p:spPr>
            <a:xfrm>
              <a:off x="7789634" y="1489945"/>
              <a:ext cx="1119836" cy="1119836"/>
            </a:xfrm>
            <a:prstGeom prst="ellipse">
              <a:avLst/>
            </a:prstGeom>
            <a:solidFill>
              <a:srgbClr val="53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25" name="组合 24"/>
            <p:cNvGrpSpPr/>
            <p:nvPr/>
          </p:nvGrpSpPr>
          <p:grpSpPr>
            <a:xfrm>
              <a:off x="8108090" y="1827308"/>
              <a:ext cx="482923" cy="481855"/>
              <a:chOff x="9166770" y="4602851"/>
              <a:chExt cx="482923" cy="481855"/>
            </a:xfrm>
          </p:grpSpPr>
          <p:sp>
            <p:nvSpPr>
              <p:cNvPr id="26" name="Freeform 9"/>
              <p:cNvSpPr>
                <a:spLocks/>
              </p:cNvSpPr>
              <p:nvPr/>
            </p:nvSpPr>
            <p:spPr bwMode="auto">
              <a:xfrm>
                <a:off x="9457379" y="4895596"/>
                <a:ext cx="192314" cy="189110"/>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7" name="Freeform 10"/>
              <p:cNvSpPr>
                <a:spLocks noEditPoints="1"/>
              </p:cNvSpPr>
              <p:nvPr/>
            </p:nvSpPr>
            <p:spPr bwMode="auto">
              <a:xfrm>
                <a:off x="9166770" y="4602851"/>
                <a:ext cx="356850" cy="358987"/>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8" name="Freeform 11"/>
              <p:cNvSpPr>
                <a:spLocks/>
              </p:cNvSpPr>
              <p:nvPr/>
            </p:nvSpPr>
            <p:spPr bwMode="auto">
              <a:xfrm>
                <a:off x="9241559" y="4677640"/>
                <a:ext cx="105773" cy="10470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16" name="组合 15"/>
          <p:cNvGrpSpPr/>
          <p:nvPr/>
        </p:nvGrpSpPr>
        <p:grpSpPr>
          <a:xfrm>
            <a:off x="7789634" y="4205512"/>
            <a:ext cx="1119836" cy="1119836"/>
            <a:chOff x="7789634" y="4205512"/>
            <a:chExt cx="1119836" cy="1119836"/>
          </a:xfrm>
        </p:grpSpPr>
        <p:sp>
          <p:nvSpPr>
            <p:cNvPr id="36" name="椭圆 35"/>
            <p:cNvSpPr/>
            <p:nvPr/>
          </p:nvSpPr>
          <p:spPr>
            <a:xfrm>
              <a:off x="7789634" y="4205512"/>
              <a:ext cx="1119836" cy="1119836"/>
            </a:xfrm>
            <a:prstGeom prst="ellipse">
              <a:avLst/>
            </a:prstGeom>
            <a:solidFill>
              <a:srgbClr val="53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 name="Freeform 7"/>
            <p:cNvSpPr>
              <a:spLocks noEditPoints="1"/>
            </p:cNvSpPr>
            <p:nvPr/>
          </p:nvSpPr>
          <p:spPr bwMode="auto">
            <a:xfrm>
              <a:off x="8101360" y="4441027"/>
              <a:ext cx="545174" cy="592931"/>
            </a:xfrm>
            <a:custGeom>
              <a:avLst/>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2" name="组合 51"/>
          <p:cNvGrpSpPr/>
          <p:nvPr/>
        </p:nvGrpSpPr>
        <p:grpSpPr>
          <a:xfrm>
            <a:off x="1782454" y="2636258"/>
            <a:ext cx="1501074" cy="1279678"/>
            <a:chOff x="1782454" y="2636258"/>
            <a:chExt cx="1501074" cy="1279678"/>
          </a:xfrm>
        </p:grpSpPr>
        <p:sp>
          <p:nvSpPr>
            <p:cNvPr id="50" name="文本框 49"/>
            <p:cNvSpPr txBox="1"/>
            <p:nvPr/>
          </p:nvSpPr>
          <p:spPr>
            <a:xfrm>
              <a:off x="1844800" y="2636258"/>
              <a:ext cx="1438728" cy="461665"/>
            </a:xfrm>
            <a:prstGeom prst="rect">
              <a:avLst/>
            </a:prstGeom>
            <a:noFill/>
          </p:spPr>
          <p:txBody>
            <a:bodyPr wrap="square" rtlCol="0">
              <a:spAutoFit/>
            </a:bodyPr>
            <a:lstStyle/>
            <a:p>
              <a:r>
                <a:rPr lang="en-US" altLang="zh-CN"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Step 1</a:t>
              </a:r>
              <a:endParaRPr lang="zh-CN" altLang="en-US"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51" name="文本框 50"/>
            <p:cNvSpPr txBox="1"/>
            <p:nvPr/>
          </p:nvSpPr>
          <p:spPr>
            <a:xfrm>
              <a:off x="1782454" y="3084939"/>
              <a:ext cx="1501074" cy="830997"/>
            </a:xfrm>
            <a:prstGeom prst="rect">
              <a:avLst/>
            </a:prstGeom>
            <a:noFill/>
          </p:spPr>
          <p:txBody>
            <a:bodyPr wrap="square" rtlCol="0">
              <a:spAutoFit/>
            </a:bodyPr>
            <a:lstStyle/>
            <a:p>
              <a:r>
                <a:rPr lang="en-US" altLang="zh-CN"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3" name="组合 52"/>
          <p:cNvGrpSpPr/>
          <p:nvPr/>
        </p:nvGrpSpPr>
        <p:grpSpPr>
          <a:xfrm>
            <a:off x="4723698" y="2636258"/>
            <a:ext cx="1501074" cy="1279678"/>
            <a:chOff x="1782454" y="2636258"/>
            <a:chExt cx="1501074" cy="1279678"/>
          </a:xfrm>
        </p:grpSpPr>
        <p:sp>
          <p:nvSpPr>
            <p:cNvPr id="54" name="文本框 53"/>
            <p:cNvSpPr txBox="1"/>
            <p:nvPr/>
          </p:nvSpPr>
          <p:spPr>
            <a:xfrm>
              <a:off x="1844800" y="2636258"/>
              <a:ext cx="1438728" cy="461665"/>
            </a:xfrm>
            <a:prstGeom prst="rect">
              <a:avLst/>
            </a:prstGeom>
            <a:noFill/>
          </p:spPr>
          <p:txBody>
            <a:bodyPr wrap="square" rtlCol="0">
              <a:spAutoFit/>
            </a:bodyPr>
            <a:lstStyle/>
            <a:p>
              <a:r>
                <a:rPr lang="en-US" altLang="zh-CN"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Step 2</a:t>
              </a:r>
              <a:endParaRPr lang="zh-CN" altLang="en-US"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55" name="文本框 54"/>
            <p:cNvSpPr txBox="1"/>
            <p:nvPr/>
          </p:nvSpPr>
          <p:spPr>
            <a:xfrm>
              <a:off x="1782454" y="3084939"/>
              <a:ext cx="1501074" cy="830997"/>
            </a:xfrm>
            <a:prstGeom prst="rect">
              <a:avLst/>
            </a:prstGeom>
            <a:noFill/>
          </p:spPr>
          <p:txBody>
            <a:bodyPr wrap="square" rtlCol="0">
              <a:spAutoFit/>
            </a:bodyPr>
            <a:lstStyle/>
            <a:p>
              <a:r>
                <a:rPr lang="en-US" altLang="zh-CN"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6" name="组合 55"/>
          <p:cNvGrpSpPr/>
          <p:nvPr/>
        </p:nvGrpSpPr>
        <p:grpSpPr>
          <a:xfrm>
            <a:off x="7744319" y="2636258"/>
            <a:ext cx="1501074" cy="1279678"/>
            <a:chOff x="1782454" y="2636258"/>
            <a:chExt cx="1501074" cy="1279678"/>
          </a:xfrm>
        </p:grpSpPr>
        <p:sp>
          <p:nvSpPr>
            <p:cNvPr id="57" name="文本框 56"/>
            <p:cNvSpPr txBox="1"/>
            <p:nvPr/>
          </p:nvSpPr>
          <p:spPr>
            <a:xfrm>
              <a:off x="1844800" y="2636258"/>
              <a:ext cx="1438728" cy="461665"/>
            </a:xfrm>
            <a:prstGeom prst="rect">
              <a:avLst/>
            </a:prstGeom>
            <a:noFill/>
          </p:spPr>
          <p:txBody>
            <a:bodyPr wrap="square" rtlCol="0">
              <a:spAutoFit/>
            </a:bodyPr>
            <a:lstStyle/>
            <a:p>
              <a:r>
                <a:rPr lang="en-US" altLang="zh-CN"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Step 3</a:t>
              </a:r>
              <a:endParaRPr lang="zh-CN" altLang="en-US"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58" name="文本框 57"/>
            <p:cNvSpPr txBox="1"/>
            <p:nvPr/>
          </p:nvSpPr>
          <p:spPr>
            <a:xfrm>
              <a:off x="1782454" y="3084939"/>
              <a:ext cx="1501074" cy="830997"/>
            </a:xfrm>
            <a:prstGeom prst="rect">
              <a:avLst/>
            </a:prstGeom>
            <a:noFill/>
          </p:spPr>
          <p:txBody>
            <a:bodyPr wrap="square" rtlCol="0">
              <a:spAutoFit/>
            </a:bodyPr>
            <a:lstStyle/>
            <a:p>
              <a:r>
                <a:rPr lang="en-US" altLang="zh-CN"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9" name="组合 58"/>
          <p:cNvGrpSpPr/>
          <p:nvPr/>
        </p:nvGrpSpPr>
        <p:grpSpPr>
          <a:xfrm>
            <a:off x="1782454" y="5281985"/>
            <a:ext cx="1501074" cy="1279678"/>
            <a:chOff x="1782454" y="2636258"/>
            <a:chExt cx="1501074" cy="1279678"/>
          </a:xfrm>
        </p:grpSpPr>
        <p:sp>
          <p:nvSpPr>
            <p:cNvPr id="60" name="文本框 59"/>
            <p:cNvSpPr txBox="1"/>
            <p:nvPr/>
          </p:nvSpPr>
          <p:spPr>
            <a:xfrm>
              <a:off x="1844800" y="2636258"/>
              <a:ext cx="1438728" cy="461665"/>
            </a:xfrm>
            <a:prstGeom prst="rect">
              <a:avLst/>
            </a:prstGeom>
            <a:noFill/>
          </p:spPr>
          <p:txBody>
            <a:bodyPr wrap="square" rtlCol="0">
              <a:spAutoFit/>
            </a:bodyPr>
            <a:lstStyle/>
            <a:p>
              <a:r>
                <a:rPr lang="en-US" altLang="zh-CN"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Step 6</a:t>
              </a:r>
              <a:endParaRPr lang="zh-CN" altLang="en-US"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61" name="文本框 60"/>
            <p:cNvSpPr txBox="1"/>
            <p:nvPr/>
          </p:nvSpPr>
          <p:spPr>
            <a:xfrm>
              <a:off x="1782454" y="3084939"/>
              <a:ext cx="1501074" cy="830997"/>
            </a:xfrm>
            <a:prstGeom prst="rect">
              <a:avLst/>
            </a:prstGeom>
            <a:noFill/>
          </p:spPr>
          <p:txBody>
            <a:bodyPr wrap="square" rtlCol="0">
              <a:spAutoFit/>
            </a:bodyPr>
            <a:lstStyle/>
            <a:p>
              <a:r>
                <a:rPr lang="en-US" altLang="zh-CN"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2" name="组合 61"/>
          <p:cNvGrpSpPr/>
          <p:nvPr/>
        </p:nvGrpSpPr>
        <p:grpSpPr>
          <a:xfrm>
            <a:off x="4723698" y="5325348"/>
            <a:ext cx="1501074" cy="1279678"/>
            <a:chOff x="1782454" y="2636258"/>
            <a:chExt cx="1501074" cy="1279678"/>
          </a:xfrm>
        </p:grpSpPr>
        <p:sp>
          <p:nvSpPr>
            <p:cNvPr id="63" name="文本框 62"/>
            <p:cNvSpPr txBox="1"/>
            <p:nvPr/>
          </p:nvSpPr>
          <p:spPr>
            <a:xfrm>
              <a:off x="1844800" y="2636258"/>
              <a:ext cx="1438728" cy="461665"/>
            </a:xfrm>
            <a:prstGeom prst="rect">
              <a:avLst/>
            </a:prstGeom>
            <a:noFill/>
          </p:spPr>
          <p:txBody>
            <a:bodyPr wrap="square" rtlCol="0">
              <a:spAutoFit/>
            </a:bodyPr>
            <a:lstStyle/>
            <a:p>
              <a:r>
                <a:rPr lang="en-US" altLang="zh-CN"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Step 5</a:t>
              </a:r>
              <a:endParaRPr lang="zh-CN" altLang="en-US"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64" name="文本框 63"/>
            <p:cNvSpPr txBox="1"/>
            <p:nvPr/>
          </p:nvSpPr>
          <p:spPr>
            <a:xfrm>
              <a:off x="1782454" y="3084939"/>
              <a:ext cx="1501074" cy="830997"/>
            </a:xfrm>
            <a:prstGeom prst="rect">
              <a:avLst/>
            </a:prstGeom>
            <a:noFill/>
          </p:spPr>
          <p:txBody>
            <a:bodyPr wrap="square" rtlCol="0">
              <a:spAutoFit/>
            </a:bodyPr>
            <a:lstStyle/>
            <a:p>
              <a:r>
                <a:rPr lang="en-US" altLang="zh-CN"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5" name="组合 64"/>
          <p:cNvGrpSpPr/>
          <p:nvPr/>
        </p:nvGrpSpPr>
        <p:grpSpPr>
          <a:xfrm>
            <a:off x="7806665" y="5325348"/>
            <a:ext cx="1501074" cy="1279678"/>
            <a:chOff x="1782454" y="2636258"/>
            <a:chExt cx="1501074" cy="1279678"/>
          </a:xfrm>
        </p:grpSpPr>
        <p:sp>
          <p:nvSpPr>
            <p:cNvPr id="66" name="文本框 65"/>
            <p:cNvSpPr txBox="1"/>
            <p:nvPr/>
          </p:nvSpPr>
          <p:spPr>
            <a:xfrm>
              <a:off x="1844800" y="2636258"/>
              <a:ext cx="1438728" cy="461665"/>
            </a:xfrm>
            <a:prstGeom prst="rect">
              <a:avLst/>
            </a:prstGeom>
            <a:noFill/>
          </p:spPr>
          <p:txBody>
            <a:bodyPr wrap="square" rtlCol="0">
              <a:spAutoFit/>
            </a:bodyPr>
            <a:lstStyle/>
            <a:p>
              <a:r>
                <a:rPr lang="en-US" altLang="zh-CN"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Step 4</a:t>
              </a:r>
              <a:endParaRPr lang="zh-CN" altLang="en-US"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67" name="文本框 66"/>
            <p:cNvSpPr txBox="1"/>
            <p:nvPr/>
          </p:nvSpPr>
          <p:spPr>
            <a:xfrm>
              <a:off x="1782454" y="3084939"/>
              <a:ext cx="1501074" cy="830997"/>
            </a:xfrm>
            <a:prstGeom prst="rect">
              <a:avLst/>
            </a:prstGeom>
            <a:noFill/>
          </p:spPr>
          <p:txBody>
            <a:bodyPr wrap="square" rtlCol="0">
              <a:spAutoFit/>
            </a:bodyPr>
            <a:lstStyle/>
            <a:p>
              <a:r>
                <a:rPr lang="en-US" altLang="zh-CN"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195503761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78554" y="140293"/>
            <a:ext cx="2429569" cy="584775"/>
          </a:xfrm>
          <a:prstGeom prst="rect">
            <a:avLst/>
          </a:prstGeom>
          <a:solidFill>
            <a:srgbClr val="4CC1D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 name="组合 1"/>
          <p:cNvGrpSpPr/>
          <p:nvPr/>
        </p:nvGrpSpPr>
        <p:grpSpPr>
          <a:xfrm>
            <a:off x="451214" y="137713"/>
            <a:ext cx="8261685" cy="977956"/>
            <a:chOff x="451214" y="137713"/>
            <a:chExt cx="8261685" cy="977956"/>
          </a:xfrm>
        </p:grpSpPr>
        <p:sp>
          <p:nvSpPr>
            <p:cNvPr id="5" name="文本框 4"/>
            <p:cNvSpPr txBox="1"/>
            <p:nvPr/>
          </p:nvSpPr>
          <p:spPr>
            <a:xfrm>
              <a:off x="451214" y="777115"/>
              <a:ext cx="8261685"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 name="文本框 3"/>
            <p:cNvSpPr txBox="1"/>
            <p:nvPr/>
          </p:nvSpPr>
          <p:spPr>
            <a:xfrm>
              <a:off x="478555" y="137713"/>
              <a:ext cx="4553339" cy="523220"/>
            </a:xfrm>
            <a:prstGeom prst="rect">
              <a:avLst/>
            </a:prstGeom>
            <a:noFill/>
          </p:spPr>
          <p:txBody>
            <a:bodyPr wrap="square" rtlCol="0">
              <a:spAutoFit/>
            </a:bodyPr>
            <a:lstStyle/>
            <a:p>
              <a:r>
                <a:rPr lang="en-US" altLang="zh-CN" sz="2800" dirty="0">
                  <a:solidFill>
                    <a:schemeClr val="bg1"/>
                  </a:solidFill>
                  <a:latin typeface="Arial" panose="020B0604020202020204" pitchFamily="34" charset="0"/>
                  <a:ea typeface="造字工房悦黑体验版细体" pitchFamily="2" charset="-122"/>
                  <a:cs typeface="Arial" panose="020B0604020202020204" pitchFamily="34" charset="0"/>
                  <a:sym typeface="Arial" panose="020B0604020202020204" pitchFamily="34" charset="0"/>
                </a:rPr>
                <a:t>Design Project</a:t>
              </a:r>
              <a:endParaRPr lang="zh-CN" altLang="en-US" sz="2800" dirty="0">
                <a:solidFill>
                  <a:schemeClr val="bg1"/>
                </a:solidFill>
                <a:latin typeface="Arial" panose="020B0604020202020204" pitchFamily="34" charset="0"/>
                <a:ea typeface="造字工房悦黑体验版细体" pitchFamily="2" charset="-122"/>
                <a:cs typeface="Arial" panose="020B0604020202020204" pitchFamily="34" charset="0"/>
                <a:sym typeface="Arial" panose="020B0604020202020204" pitchFamily="34" charset="0"/>
              </a:endParaRPr>
            </a:p>
          </p:txBody>
        </p:sp>
      </p:grpSp>
      <p:grpSp>
        <p:nvGrpSpPr>
          <p:cNvPr id="3" name="组合 2"/>
          <p:cNvGrpSpPr/>
          <p:nvPr/>
        </p:nvGrpSpPr>
        <p:grpSpPr>
          <a:xfrm>
            <a:off x="4711733" y="1303193"/>
            <a:ext cx="2768534" cy="4365914"/>
            <a:chOff x="4851466" y="1496037"/>
            <a:chExt cx="2489067" cy="4294559"/>
          </a:xfrm>
        </p:grpSpPr>
        <p:sp>
          <p:nvSpPr>
            <p:cNvPr id="15" name="矩形 14"/>
            <p:cNvSpPr/>
            <p:nvPr/>
          </p:nvSpPr>
          <p:spPr>
            <a:xfrm>
              <a:off x="4851466" y="3379992"/>
              <a:ext cx="2410604" cy="2410604"/>
            </a:xfrm>
            <a:prstGeom prst="rect">
              <a:avLst/>
            </a:prstGeom>
            <a:solidFill>
              <a:srgbClr val="30BAB4"/>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4863342" y="2917124"/>
              <a:ext cx="2410604" cy="2410604"/>
            </a:xfrm>
            <a:prstGeom prst="rect">
              <a:avLst/>
            </a:prstGeom>
            <a:solidFill>
              <a:srgbClr val="534751">
                <a:alpha val="60000"/>
              </a:srgb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p:nvSpPr>
          <p:spPr>
            <a:xfrm>
              <a:off x="4896636" y="2454256"/>
              <a:ext cx="2410604" cy="2410604"/>
            </a:xfrm>
            <a:prstGeom prst="rect">
              <a:avLst/>
            </a:prstGeom>
            <a:solidFill>
              <a:schemeClr val="bg1">
                <a:lumMod val="75000"/>
                <a:alpha val="9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7" name="矩形 16"/>
            <p:cNvSpPr/>
            <p:nvPr/>
          </p:nvSpPr>
          <p:spPr>
            <a:xfrm>
              <a:off x="4918760" y="1991388"/>
              <a:ext cx="2410604" cy="2410604"/>
            </a:xfrm>
            <a:prstGeom prst="rect">
              <a:avLst/>
            </a:prstGeom>
            <a:solidFill>
              <a:srgbClr val="64A4C7">
                <a:alpha val="55000"/>
              </a:srgb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 name="矩形 13"/>
            <p:cNvSpPr/>
            <p:nvPr/>
          </p:nvSpPr>
          <p:spPr>
            <a:xfrm>
              <a:off x="4897446" y="1496037"/>
              <a:ext cx="2443087" cy="2443087"/>
            </a:xfrm>
            <a:prstGeom prst="rect">
              <a:avLst/>
            </a:prstGeom>
            <a:solidFill>
              <a:srgbClr val="FBB148">
                <a:alpha val="80000"/>
              </a:srgb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6" name="组合 35"/>
          <p:cNvGrpSpPr/>
          <p:nvPr/>
        </p:nvGrpSpPr>
        <p:grpSpPr>
          <a:xfrm>
            <a:off x="785593" y="1792548"/>
            <a:ext cx="3663848" cy="1050483"/>
            <a:chOff x="785593" y="1735398"/>
            <a:chExt cx="3663848" cy="1050483"/>
          </a:xfrm>
        </p:grpSpPr>
        <p:sp>
          <p:nvSpPr>
            <p:cNvPr id="32" name="文本框 31"/>
            <p:cNvSpPr txBox="1"/>
            <p:nvPr/>
          </p:nvSpPr>
          <p:spPr>
            <a:xfrm>
              <a:off x="785593" y="2139550"/>
              <a:ext cx="3663848" cy="646331"/>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3" name="文本框 32"/>
            <p:cNvSpPr txBox="1"/>
            <p:nvPr/>
          </p:nvSpPr>
          <p:spPr>
            <a:xfrm>
              <a:off x="785593" y="1735398"/>
              <a:ext cx="1923317" cy="400110"/>
            </a:xfrm>
            <a:prstGeom prst="rect">
              <a:avLst/>
            </a:prstGeom>
            <a:noFill/>
          </p:spPr>
          <p:txBody>
            <a:bodyPr wrap="square" rtlCol="0">
              <a:spAutoFit/>
            </a:bodyPr>
            <a:lstStyle/>
            <a:p>
              <a:r>
                <a:rPr lang="en-US" altLang="zh-CN" sz="2000" b="1" dirty="0">
                  <a:solidFill>
                    <a:srgbClr val="FAB450"/>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2000" b="1" dirty="0">
                <a:solidFill>
                  <a:srgbClr val="FAB450"/>
                </a:solidFill>
                <a:latin typeface="Arial" panose="020B0604020202020204" pitchFamily="34" charset="0"/>
                <a:cs typeface="Arial" panose="020B0604020202020204" pitchFamily="34" charset="0"/>
                <a:sym typeface="Arial" panose="020B0604020202020204" pitchFamily="34" charset="0"/>
              </a:endParaRPr>
            </a:p>
          </p:txBody>
        </p:sp>
      </p:grpSp>
      <p:cxnSp>
        <p:nvCxnSpPr>
          <p:cNvPr id="9" name="直接连接符 8"/>
          <p:cNvCxnSpPr/>
          <p:nvPr/>
        </p:nvCxnSpPr>
        <p:spPr>
          <a:xfrm>
            <a:off x="1520754" y="2170030"/>
            <a:ext cx="3241221" cy="0"/>
          </a:xfrm>
          <a:prstGeom prst="line">
            <a:avLst/>
          </a:prstGeom>
          <a:ln w="15875">
            <a:solidFill>
              <a:srgbClr val="54C3D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7692954" y="2324695"/>
            <a:ext cx="4041846" cy="1088583"/>
            <a:chOff x="7692954" y="2267545"/>
            <a:chExt cx="4041846" cy="1088583"/>
          </a:xfrm>
        </p:grpSpPr>
        <p:cxnSp>
          <p:nvCxnSpPr>
            <p:cNvPr id="39" name="直接连接符 38"/>
            <p:cNvCxnSpPr/>
            <p:nvPr/>
          </p:nvCxnSpPr>
          <p:spPr>
            <a:xfrm>
              <a:off x="7692954" y="2690742"/>
              <a:ext cx="1755846" cy="0"/>
            </a:xfrm>
            <a:prstGeom prst="line">
              <a:avLst/>
            </a:prstGeom>
            <a:ln w="15875">
              <a:solidFill>
                <a:srgbClr val="54C3D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715057" y="2267545"/>
              <a:ext cx="3019743" cy="1088583"/>
              <a:chOff x="937992" y="1830648"/>
              <a:chExt cx="3019743" cy="1088583"/>
            </a:xfrm>
          </p:grpSpPr>
          <p:sp>
            <p:nvSpPr>
              <p:cNvPr id="41" name="文本框 40"/>
              <p:cNvSpPr txBox="1"/>
              <p:nvPr/>
            </p:nvSpPr>
            <p:spPr>
              <a:xfrm>
                <a:off x="937993" y="2272900"/>
                <a:ext cx="3019742" cy="646331"/>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2" name="文本框 41"/>
              <p:cNvSpPr txBox="1"/>
              <p:nvPr/>
            </p:nvSpPr>
            <p:spPr>
              <a:xfrm>
                <a:off x="937992" y="1830648"/>
                <a:ext cx="1968533" cy="400110"/>
              </a:xfrm>
              <a:prstGeom prst="rect">
                <a:avLst/>
              </a:prstGeom>
              <a:noFill/>
            </p:spPr>
            <p:txBody>
              <a:bodyPr wrap="square" rtlCol="0">
                <a:spAutoFit/>
              </a:bodyPr>
              <a:lstStyle/>
              <a:p>
                <a:r>
                  <a:rPr lang="en-US" altLang="zh-CN" sz="2000" b="1" dirty="0">
                    <a:solidFill>
                      <a:srgbClr val="6BA8C9"/>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2000" b="1" dirty="0">
                  <a:solidFill>
                    <a:srgbClr val="6BA8C9"/>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47" name="组合 46"/>
          <p:cNvGrpSpPr/>
          <p:nvPr/>
        </p:nvGrpSpPr>
        <p:grpSpPr>
          <a:xfrm>
            <a:off x="7503974" y="3711267"/>
            <a:ext cx="4041846" cy="1126683"/>
            <a:chOff x="7692954" y="2267545"/>
            <a:chExt cx="4041846" cy="1126683"/>
          </a:xfrm>
        </p:grpSpPr>
        <p:cxnSp>
          <p:nvCxnSpPr>
            <p:cNvPr id="48" name="直接连接符 47"/>
            <p:cNvCxnSpPr/>
            <p:nvPr/>
          </p:nvCxnSpPr>
          <p:spPr>
            <a:xfrm>
              <a:off x="7692954" y="2690742"/>
              <a:ext cx="1755846" cy="0"/>
            </a:xfrm>
            <a:prstGeom prst="line">
              <a:avLst/>
            </a:prstGeom>
            <a:ln w="15875">
              <a:solidFill>
                <a:srgbClr val="54C3D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8715058" y="2267545"/>
              <a:ext cx="3019742" cy="1126683"/>
              <a:chOff x="937993" y="1830648"/>
              <a:chExt cx="3019742" cy="1126683"/>
            </a:xfrm>
          </p:grpSpPr>
          <p:sp>
            <p:nvSpPr>
              <p:cNvPr id="50" name="文本框 49"/>
              <p:cNvSpPr txBox="1"/>
              <p:nvPr/>
            </p:nvSpPr>
            <p:spPr>
              <a:xfrm>
                <a:off x="937993" y="2311000"/>
                <a:ext cx="3019742" cy="646331"/>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1" name="文本框 50"/>
              <p:cNvSpPr txBox="1"/>
              <p:nvPr/>
            </p:nvSpPr>
            <p:spPr>
              <a:xfrm>
                <a:off x="937993" y="1830648"/>
                <a:ext cx="2157512" cy="400110"/>
              </a:xfrm>
              <a:prstGeom prst="rect">
                <a:avLst/>
              </a:prstGeom>
              <a:noFill/>
            </p:spPr>
            <p:txBody>
              <a:bodyPr wrap="square" rtlCol="0">
                <a:spAutoFit/>
              </a:bodyPr>
              <a:lstStyle/>
              <a:p>
                <a:r>
                  <a:rPr lang="en-US" altLang="zh-CN" sz="2000" b="1" dirty="0">
                    <a:solidFill>
                      <a:schemeClr val="accent6">
                        <a:lumMod val="50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2000" b="1" dirty="0">
                  <a:solidFill>
                    <a:schemeClr val="accent6">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cxnSp>
        <p:nvCxnSpPr>
          <p:cNvPr id="58" name="直接连接符 57"/>
          <p:cNvCxnSpPr/>
          <p:nvPr/>
        </p:nvCxnSpPr>
        <p:spPr>
          <a:xfrm>
            <a:off x="1905000" y="3370850"/>
            <a:ext cx="2623733" cy="0"/>
          </a:xfrm>
          <a:prstGeom prst="line">
            <a:avLst/>
          </a:prstGeom>
          <a:ln w="15875">
            <a:solidFill>
              <a:srgbClr val="54C3D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178492" y="3011156"/>
            <a:ext cx="2747444" cy="1050483"/>
            <a:chOff x="785593" y="1735398"/>
            <a:chExt cx="2747444" cy="1050483"/>
          </a:xfrm>
        </p:grpSpPr>
        <p:sp>
          <p:nvSpPr>
            <p:cNvPr id="60" name="文本框 59"/>
            <p:cNvSpPr txBox="1"/>
            <p:nvPr/>
          </p:nvSpPr>
          <p:spPr>
            <a:xfrm>
              <a:off x="785593" y="2139550"/>
              <a:ext cx="2747444" cy="646331"/>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1" name="文本框 60"/>
            <p:cNvSpPr txBox="1"/>
            <p:nvPr/>
          </p:nvSpPr>
          <p:spPr>
            <a:xfrm>
              <a:off x="785593" y="1735398"/>
              <a:ext cx="2044768" cy="400110"/>
            </a:xfrm>
            <a:prstGeom prst="rect">
              <a:avLst/>
            </a:prstGeom>
            <a:noFill/>
          </p:spPr>
          <p:txBody>
            <a:bodyPr wrap="square" rtlCol="0">
              <a:spAutoFit/>
            </a:bodyPr>
            <a:lstStyle/>
            <a:p>
              <a:r>
                <a:rPr lang="en-US" altLang="zh-CN" sz="2000" b="1"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2000" b="1"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cxnSp>
        <p:nvCxnSpPr>
          <p:cNvPr id="62" name="直接连接符 61"/>
          <p:cNvCxnSpPr/>
          <p:nvPr/>
        </p:nvCxnSpPr>
        <p:spPr>
          <a:xfrm>
            <a:off x="1333500" y="4799600"/>
            <a:ext cx="3378233" cy="0"/>
          </a:xfrm>
          <a:prstGeom prst="line">
            <a:avLst/>
          </a:prstGeom>
          <a:ln w="15875">
            <a:solidFill>
              <a:srgbClr val="54C3D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780077" y="4435819"/>
            <a:ext cx="2747444" cy="1050483"/>
            <a:chOff x="785593" y="1735398"/>
            <a:chExt cx="2747444" cy="1050483"/>
          </a:xfrm>
        </p:grpSpPr>
        <p:sp>
          <p:nvSpPr>
            <p:cNvPr id="64" name="文本框 63"/>
            <p:cNvSpPr txBox="1"/>
            <p:nvPr/>
          </p:nvSpPr>
          <p:spPr>
            <a:xfrm>
              <a:off x="785593" y="2139550"/>
              <a:ext cx="2747444" cy="646331"/>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5" name="文本框 64"/>
            <p:cNvSpPr txBox="1"/>
            <p:nvPr/>
          </p:nvSpPr>
          <p:spPr>
            <a:xfrm>
              <a:off x="785593" y="1735398"/>
              <a:ext cx="1928833" cy="400110"/>
            </a:xfrm>
            <a:prstGeom prst="rect">
              <a:avLst/>
            </a:prstGeom>
            <a:noFill/>
          </p:spPr>
          <p:txBody>
            <a:bodyPr wrap="square" rtlCol="0">
              <a:spAutoFit/>
            </a:bodyPr>
            <a:lstStyle/>
            <a:p>
              <a:r>
                <a:rPr lang="en-US" altLang="zh-CN" sz="2000" b="1" dirty="0">
                  <a:solidFill>
                    <a:srgbClr val="33C2BC"/>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2000" b="1" dirty="0">
                <a:solidFill>
                  <a:srgbClr val="33C2B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6" name="组合 65"/>
          <p:cNvGrpSpPr/>
          <p:nvPr/>
        </p:nvGrpSpPr>
        <p:grpSpPr>
          <a:xfrm>
            <a:off x="829918" y="6386287"/>
            <a:ext cx="10537829" cy="0"/>
            <a:chOff x="1485900" y="6386287"/>
            <a:chExt cx="10537829" cy="0"/>
          </a:xfrm>
        </p:grpSpPr>
        <p:cxnSp>
          <p:nvCxnSpPr>
            <p:cNvPr id="67" name="直接连接符 66"/>
            <p:cNvCxnSpPr/>
            <p:nvPr/>
          </p:nvCxnSpPr>
          <p:spPr>
            <a:xfrm>
              <a:off x="1485900" y="6386287"/>
              <a:ext cx="319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681240" y="6386287"/>
              <a:ext cx="366894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369230" y="6386287"/>
              <a:ext cx="365449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954889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9476" y="4353908"/>
            <a:ext cx="13221753" cy="3880814"/>
            <a:chOff x="-519476" y="4353908"/>
            <a:chExt cx="13221753" cy="3880814"/>
          </a:xfrm>
        </p:grpSpPr>
        <p:sp>
          <p:nvSpPr>
            <p:cNvPr id="5" name="椭圆 4"/>
            <p:cNvSpPr/>
            <p:nvPr/>
          </p:nvSpPr>
          <p:spPr>
            <a:xfrm>
              <a:off x="-141891" y="4353908"/>
              <a:ext cx="987711" cy="987711"/>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519476" y="5669542"/>
              <a:ext cx="2468356" cy="2468356"/>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 name="椭圆 6"/>
            <p:cNvSpPr/>
            <p:nvPr/>
          </p:nvSpPr>
          <p:spPr>
            <a:xfrm>
              <a:off x="1634884" y="5187511"/>
              <a:ext cx="1039735" cy="1039735"/>
            </a:xfrm>
            <a:prstGeom prst="ellipse">
              <a:avLst/>
            </a:prstGeom>
            <a:solidFill>
              <a:srgbClr val="EF980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 name="椭圆 7"/>
            <p:cNvSpPr/>
            <p:nvPr/>
          </p:nvSpPr>
          <p:spPr>
            <a:xfrm>
              <a:off x="2017591" y="6594124"/>
              <a:ext cx="1039735" cy="1039735"/>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 name="椭圆 8"/>
            <p:cNvSpPr/>
            <p:nvPr/>
          </p:nvSpPr>
          <p:spPr>
            <a:xfrm>
              <a:off x="3326523" y="6204386"/>
              <a:ext cx="2030336" cy="203033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 name="椭圆 12"/>
            <p:cNvSpPr/>
            <p:nvPr/>
          </p:nvSpPr>
          <p:spPr>
            <a:xfrm flipH="1">
              <a:off x="11336981" y="4353908"/>
              <a:ext cx="987711" cy="987711"/>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 name="椭圆 13"/>
            <p:cNvSpPr/>
            <p:nvPr/>
          </p:nvSpPr>
          <p:spPr>
            <a:xfrm flipH="1">
              <a:off x="10233921" y="5669542"/>
              <a:ext cx="2468356" cy="2468356"/>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flipH="1">
              <a:off x="9508182" y="5187511"/>
              <a:ext cx="1039735" cy="1039735"/>
            </a:xfrm>
            <a:prstGeom prst="ellipse">
              <a:avLst/>
            </a:prstGeom>
            <a:solidFill>
              <a:srgbClr val="EF980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6" name="椭圆 15"/>
            <p:cNvSpPr/>
            <p:nvPr/>
          </p:nvSpPr>
          <p:spPr>
            <a:xfrm flipH="1">
              <a:off x="9125475" y="6594124"/>
              <a:ext cx="1039735" cy="1039735"/>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7" name="椭圆 16"/>
            <p:cNvSpPr/>
            <p:nvPr/>
          </p:nvSpPr>
          <p:spPr>
            <a:xfrm flipH="1">
              <a:off x="6825942" y="6204386"/>
              <a:ext cx="2030336" cy="203033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 name="组合 10"/>
          <p:cNvGrpSpPr/>
          <p:nvPr/>
        </p:nvGrpSpPr>
        <p:grpSpPr>
          <a:xfrm>
            <a:off x="3820936" y="3874228"/>
            <a:ext cx="4480968" cy="640523"/>
            <a:chOff x="3714751" y="4059250"/>
            <a:chExt cx="4480968" cy="640523"/>
          </a:xfrm>
        </p:grpSpPr>
        <p:sp>
          <p:nvSpPr>
            <p:cNvPr id="24" name="矩形 23"/>
            <p:cNvSpPr/>
            <p:nvPr/>
          </p:nvSpPr>
          <p:spPr>
            <a:xfrm>
              <a:off x="3714751" y="4059250"/>
              <a:ext cx="4480968" cy="640523"/>
            </a:xfrm>
            <a:prstGeom prst="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6" name="矩形 35"/>
            <p:cNvSpPr/>
            <p:nvPr/>
          </p:nvSpPr>
          <p:spPr>
            <a:xfrm>
              <a:off x="4471915" y="4087123"/>
              <a:ext cx="2954976" cy="584775"/>
            </a:xfrm>
            <a:prstGeom prst="rect">
              <a:avLst/>
            </a:prstGeom>
          </p:spPr>
          <p:txBody>
            <a:bodyPr wrap="none">
              <a:spAutoFit/>
            </a:bodyPr>
            <a:lstStyle/>
            <a:p>
              <a:r>
                <a:rPr lang="en-US" altLang="zh-CN" sz="3200" b="1" i="1" dirty="0">
                  <a:solidFill>
                    <a:schemeClr val="accent4">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endParaRPr lang="zh-CN" altLang="en-US" sz="3200" b="1" i="1" dirty="0">
                <a:solidFill>
                  <a:schemeClr val="accent4">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50" name="文本框 49"/>
          <p:cNvSpPr txBox="1"/>
          <p:nvPr/>
        </p:nvSpPr>
        <p:spPr>
          <a:xfrm>
            <a:off x="3073751" y="4679391"/>
            <a:ext cx="6044499" cy="646331"/>
          </a:xfrm>
          <a:prstGeom prst="rect">
            <a:avLst/>
          </a:prstGeom>
          <a:noFill/>
        </p:spPr>
        <p:txBody>
          <a:bodyPr wrap="square" rtlCol="0">
            <a:spAutoFit/>
          </a:bodyPr>
          <a:lstStyle/>
          <a:p>
            <a:pPr algn="ctr"/>
            <a:r>
              <a:rPr lang="en-US" altLang="zh-CN"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Simply dummy text of the printing and typesetting industry Simply dummy text of the printing and typesetting .</a:t>
            </a:r>
            <a:endParaRPr lang="zh-CN" altLang="en-US"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4" name="组合 3"/>
          <p:cNvGrpSpPr/>
          <p:nvPr/>
        </p:nvGrpSpPr>
        <p:grpSpPr>
          <a:xfrm>
            <a:off x="5309217" y="1620688"/>
            <a:ext cx="1573566" cy="1773359"/>
            <a:chOff x="5309217" y="1620688"/>
            <a:chExt cx="1573566" cy="1773359"/>
          </a:xfrm>
        </p:grpSpPr>
        <p:grpSp>
          <p:nvGrpSpPr>
            <p:cNvPr id="18" name="组合 17"/>
            <p:cNvGrpSpPr/>
            <p:nvPr/>
          </p:nvGrpSpPr>
          <p:grpSpPr>
            <a:xfrm>
              <a:off x="5309217" y="1620688"/>
              <a:ext cx="1573566" cy="1773359"/>
              <a:chOff x="5308868" y="840747"/>
              <a:chExt cx="1573566" cy="1773359"/>
            </a:xfrm>
          </p:grpSpPr>
          <p:sp>
            <p:nvSpPr>
              <p:cNvPr id="21" name="椭圆 20"/>
              <p:cNvSpPr/>
              <p:nvPr/>
            </p:nvSpPr>
            <p:spPr>
              <a:xfrm>
                <a:off x="5308868" y="1328050"/>
                <a:ext cx="832869" cy="832869"/>
              </a:xfrm>
              <a:prstGeom prst="ellipse">
                <a:avLst/>
              </a:prstGeom>
              <a:solidFill>
                <a:srgbClr val="20BA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2" name="椭圆 21"/>
              <p:cNvSpPr/>
              <p:nvPr/>
            </p:nvSpPr>
            <p:spPr>
              <a:xfrm>
                <a:off x="6049565" y="1328050"/>
                <a:ext cx="832869" cy="832869"/>
              </a:xfrm>
              <a:prstGeom prst="ellipse">
                <a:avLst/>
              </a:prstGeom>
              <a:solidFill>
                <a:srgbClr val="FFC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 name="椭圆 18"/>
              <p:cNvSpPr/>
              <p:nvPr/>
            </p:nvSpPr>
            <p:spPr>
              <a:xfrm>
                <a:off x="5671093" y="840747"/>
                <a:ext cx="832869" cy="832869"/>
              </a:xfrm>
              <a:prstGeom prst="ellipse">
                <a:avLst/>
              </a:prstGeom>
              <a:solidFill>
                <a:srgbClr val="00A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8" name="椭圆 37"/>
              <p:cNvSpPr/>
              <p:nvPr/>
            </p:nvSpPr>
            <p:spPr>
              <a:xfrm>
                <a:off x="5686082" y="1781237"/>
                <a:ext cx="832869" cy="832869"/>
              </a:xfrm>
              <a:prstGeom prst="ellipse">
                <a:avLst/>
              </a:prstGeom>
              <a:solidFill>
                <a:srgbClr val="595959">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1" name="组合 30"/>
            <p:cNvGrpSpPr/>
            <p:nvPr/>
          </p:nvGrpSpPr>
          <p:grpSpPr>
            <a:xfrm>
              <a:off x="5712108" y="2124075"/>
              <a:ext cx="698623" cy="658964"/>
              <a:chOff x="2101850" y="5621338"/>
              <a:chExt cx="727075" cy="685801"/>
            </a:xfrm>
            <a:solidFill>
              <a:schemeClr val="bg1"/>
            </a:solidFill>
          </p:grpSpPr>
          <p:sp>
            <p:nvSpPr>
              <p:cNvPr id="32" name="Freeform 5"/>
              <p:cNvSpPr>
                <a:spLocks noEditPoints="1"/>
              </p:cNvSpPr>
              <p:nvPr/>
            </p:nvSpPr>
            <p:spPr bwMode="auto">
              <a:xfrm>
                <a:off x="2101850" y="5892801"/>
                <a:ext cx="206375" cy="414338"/>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Freeform 6"/>
              <p:cNvSpPr>
                <a:spLocks noEditPoints="1"/>
              </p:cNvSpPr>
              <p:nvPr/>
            </p:nvSpPr>
            <p:spPr bwMode="auto">
              <a:xfrm>
                <a:off x="2357438" y="5792788"/>
                <a:ext cx="209550"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7"/>
              <p:cNvSpPr>
                <a:spLocks noEditPoints="1"/>
              </p:cNvSpPr>
              <p:nvPr/>
            </p:nvSpPr>
            <p:spPr bwMode="auto">
              <a:xfrm>
                <a:off x="2619375" y="5621338"/>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Tree>
    <p:extLst>
      <p:ext uri="{BB962C8B-B14F-4D97-AF65-F5344CB8AC3E}">
        <p14:creationId xmlns:p14="http://schemas.microsoft.com/office/powerpoint/2010/main" val="1752373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478554" y="365143"/>
            <a:ext cx="3546704" cy="584775"/>
          </a:xfrm>
          <a:prstGeom prst="rect">
            <a:avLst/>
          </a:prstGeom>
          <a:solidFill>
            <a:srgbClr val="FFC00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文本框 4"/>
          <p:cNvSpPr txBox="1"/>
          <p:nvPr/>
        </p:nvSpPr>
        <p:spPr>
          <a:xfrm>
            <a:off x="478555" y="941912"/>
            <a:ext cx="8261685"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 name="文本框 3"/>
          <p:cNvSpPr txBox="1"/>
          <p:nvPr/>
        </p:nvSpPr>
        <p:spPr>
          <a:xfrm>
            <a:off x="493067" y="333535"/>
            <a:ext cx="3237104" cy="1200329"/>
          </a:xfrm>
          <a:prstGeom prst="rect">
            <a:avLst/>
          </a:prstGeom>
          <a:noFill/>
        </p:spPr>
        <p:txBody>
          <a:bodyPr wrap="square" rtlCol="0">
            <a:spAutoFit/>
          </a:bodyPr>
          <a:lstStyle/>
          <a:p>
            <a:r>
              <a:rPr lang="en-US" altLang="zh-CN" sz="3600" dirty="0">
                <a:solidFill>
                  <a:schemeClr val="bg1"/>
                </a:solidFill>
                <a:latin typeface="Arial" panose="020B0604020202020204" pitchFamily="34" charset="0"/>
                <a:cs typeface="Arial" panose="020B0604020202020204" pitchFamily="34" charset="0"/>
                <a:sym typeface="Arial" panose="020B0604020202020204" pitchFamily="34" charset="0"/>
              </a:rPr>
              <a:t>Market Date DIY</a:t>
            </a:r>
            <a:endParaRPr lang="zh-CN" altLang="en-US" sz="3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15" name="图表 14"/>
          <p:cNvGraphicFramePr/>
          <p:nvPr>
            <p:extLst>
              <p:ext uri="{D42A27DB-BD31-4B8C-83A1-F6EECF244321}">
                <p14:modId xmlns:p14="http://schemas.microsoft.com/office/powerpoint/2010/main" val="1052495362"/>
              </p:ext>
            </p:extLst>
          </p:nvPr>
        </p:nvGraphicFramePr>
        <p:xfrm>
          <a:off x="493067" y="1307978"/>
          <a:ext cx="5372920" cy="4719628"/>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55" name="任意多边形 54"/>
          <p:cNvSpPr/>
          <p:nvPr/>
        </p:nvSpPr>
        <p:spPr>
          <a:xfrm>
            <a:off x="1046229" y="1567084"/>
            <a:ext cx="586884" cy="3606261"/>
          </a:xfrm>
          <a:custGeom>
            <a:avLst/>
            <a:gdLst>
              <a:gd name="connsiteX0" fmla="*/ 319625 w 621417"/>
              <a:gd name="connsiteY0" fmla="*/ 3456399 h 3818458"/>
              <a:gd name="connsiteX1" fmla="*/ 319625 w 621417"/>
              <a:gd name="connsiteY1" fmla="*/ 3485643 h 3818458"/>
              <a:gd name="connsiteX2" fmla="*/ 340314 w 621417"/>
              <a:gd name="connsiteY2" fmla="*/ 3485643 h 3818458"/>
              <a:gd name="connsiteX3" fmla="*/ 355092 w 621417"/>
              <a:gd name="connsiteY3" fmla="*/ 3471021 h 3818458"/>
              <a:gd name="connsiteX4" fmla="*/ 340314 w 621417"/>
              <a:gd name="connsiteY4" fmla="*/ 3456399 h 3818458"/>
              <a:gd name="connsiteX5" fmla="*/ 319625 w 621417"/>
              <a:gd name="connsiteY5" fmla="*/ 3456399 h 3818458"/>
              <a:gd name="connsiteX6" fmla="*/ 272039 w 621417"/>
              <a:gd name="connsiteY6" fmla="*/ 3401643 h 3818458"/>
              <a:gd name="connsiteX7" fmla="*/ 258647 w 621417"/>
              <a:gd name="connsiteY7" fmla="*/ 3414906 h 3818458"/>
              <a:gd name="connsiteX8" fmla="*/ 258647 w 621417"/>
              <a:gd name="connsiteY8" fmla="*/ 3416380 h 3818458"/>
              <a:gd name="connsiteX9" fmla="*/ 272039 w 621417"/>
              <a:gd name="connsiteY9" fmla="*/ 3429643 h 3818458"/>
              <a:gd name="connsiteX10" fmla="*/ 286918 w 621417"/>
              <a:gd name="connsiteY10" fmla="*/ 3429643 h 3818458"/>
              <a:gd name="connsiteX11" fmla="*/ 292869 w 621417"/>
              <a:gd name="connsiteY11" fmla="*/ 3429643 h 3818458"/>
              <a:gd name="connsiteX12" fmla="*/ 292869 w 621417"/>
              <a:gd name="connsiteY12" fmla="*/ 3401643 h 3818458"/>
              <a:gd name="connsiteX13" fmla="*/ 272039 w 621417"/>
              <a:gd name="connsiteY13" fmla="*/ 3401643 h 3818458"/>
              <a:gd name="connsiteX14" fmla="*/ 310397 w 621417"/>
              <a:gd name="connsiteY14" fmla="*/ 3339558 h 3818458"/>
              <a:gd name="connsiteX15" fmla="*/ 323736 w 621417"/>
              <a:gd name="connsiteY15" fmla="*/ 3352887 h 3818458"/>
              <a:gd name="connsiteX16" fmla="*/ 323736 w 621417"/>
              <a:gd name="connsiteY16" fmla="*/ 3373622 h 3818458"/>
              <a:gd name="connsiteX17" fmla="*/ 378570 w 621417"/>
              <a:gd name="connsiteY17" fmla="*/ 3373622 h 3818458"/>
              <a:gd name="connsiteX18" fmla="*/ 391908 w 621417"/>
              <a:gd name="connsiteY18" fmla="*/ 3386952 h 3818458"/>
              <a:gd name="connsiteX19" fmla="*/ 378570 w 621417"/>
              <a:gd name="connsiteY19" fmla="*/ 3400281 h 3818458"/>
              <a:gd name="connsiteX20" fmla="*/ 323736 w 621417"/>
              <a:gd name="connsiteY20" fmla="*/ 3400281 h 3818458"/>
              <a:gd name="connsiteX21" fmla="*/ 323736 w 621417"/>
              <a:gd name="connsiteY21" fmla="*/ 3428422 h 3818458"/>
              <a:gd name="connsiteX22" fmla="*/ 344484 w 621417"/>
              <a:gd name="connsiteY22" fmla="*/ 3428422 h 3818458"/>
              <a:gd name="connsiteX23" fmla="*/ 385981 w 621417"/>
              <a:gd name="connsiteY23" fmla="*/ 3469891 h 3818458"/>
              <a:gd name="connsiteX24" fmla="*/ 344484 w 621417"/>
              <a:gd name="connsiteY24" fmla="*/ 3511361 h 3818458"/>
              <a:gd name="connsiteX25" fmla="*/ 323736 w 621417"/>
              <a:gd name="connsiteY25" fmla="*/ 3511361 h 3818458"/>
              <a:gd name="connsiteX26" fmla="*/ 323736 w 621417"/>
              <a:gd name="connsiteY26" fmla="*/ 3536540 h 3818458"/>
              <a:gd name="connsiteX27" fmla="*/ 310397 w 621417"/>
              <a:gd name="connsiteY27" fmla="*/ 3549869 h 3818458"/>
              <a:gd name="connsiteX28" fmla="*/ 297059 w 621417"/>
              <a:gd name="connsiteY28" fmla="*/ 3536540 h 3818458"/>
              <a:gd name="connsiteX29" fmla="*/ 297059 w 621417"/>
              <a:gd name="connsiteY29" fmla="*/ 3511361 h 3818458"/>
              <a:gd name="connsiteX30" fmla="*/ 242224 w 621417"/>
              <a:gd name="connsiteY30" fmla="*/ 3511361 h 3818458"/>
              <a:gd name="connsiteX31" fmla="*/ 228886 w 621417"/>
              <a:gd name="connsiteY31" fmla="*/ 3498032 h 3818458"/>
              <a:gd name="connsiteX32" fmla="*/ 242224 w 621417"/>
              <a:gd name="connsiteY32" fmla="*/ 3484702 h 3818458"/>
              <a:gd name="connsiteX33" fmla="*/ 297059 w 621417"/>
              <a:gd name="connsiteY33" fmla="*/ 3484702 h 3818458"/>
              <a:gd name="connsiteX34" fmla="*/ 297059 w 621417"/>
              <a:gd name="connsiteY34" fmla="*/ 3455081 h 3818458"/>
              <a:gd name="connsiteX35" fmla="*/ 291131 w 621417"/>
              <a:gd name="connsiteY35" fmla="*/ 3455081 h 3818458"/>
              <a:gd name="connsiteX36" fmla="*/ 276311 w 621417"/>
              <a:gd name="connsiteY36" fmla="*/ 3455081 h 3818458"/>
              <a:gd name="connsiteX37" fmla="*/ 234814 w 621417"/>
              <a:gd name="connsiteY37" fmla="*/ 3415092 h 3818458"/>
              <a:gd name="connsiteX38" fmla="*/ 234814 w 621417"/>
              <a:gd name="connsiteY38" fmla="*/ 3413611 h 3818458"/>
              <a:gd name="connsiteX39" fmla="*/ 276311 w 621417"/>
              <a:gd name="connsiteY39" fmla="*/ 3373622 h 3818458"/>
              <a:gd name="connsiteX40" fmla="*/ 297059 w 621417"/>
              <a:gd name="connsiteY40" fmla="*/ 3373622 h 3818458"/>
              <a:gd name="connsiteX41" fmla="*/ 297059 w 621417"/>
              <a:gd name="connsiteY41" fmla="*/ 3352887 h 3818458"/>
              <a:gd name="connsiteX42" fmla="*/ 310397 w 621417"/>
              <a:gd name="connsiteY42" fmla="*/ 3339558 h 3818458"/>
              <a:gd name="connsiteX43" fmla="*/ 255769 w 621417"/>
              <a:gd name="connsiteY43" fmla="*/ 3080090 h 3818458"/>
              <a:gd name="connsiteX44" fmla="*/ 260223 w 621417"/>
              <a:gd name="connsiteY44" fmla="*/ 3115669 h 3818458"/>
              <a:gd name="connsiteX45" fmla="*/ 188950 w 621417"/>
              <a:gd name="connsiteY45" fmla="*/ 3252054 h 3818458"/>
              <a:gd name="connsiteX46" fmla="*/ 181526 w 621417"/>
              <a:gd name="connsiteY46" fmla="*/ 3256501 h 3818458"/>
              <a:gd name="connsiteX47" fmla="*/ 82041 w 621417"/>
              <a:gd name="connsiteY47" fmla="*/ 3444772 h 3818458"/>
              <a:gd name="connsiteX48" fmla="*/ 310708 w 621417"/>
              <a:gd name="connsiteY48" fmla="*/ 3673069 h 3818458"/>
              <a:gd name="connsiteX49" fmla="*/ 539375 w 621417"/>
              <a:gd name="connsiteY49" fmla="*/ 3444772 h 3818458"/>
              <a:gd name="connsiteX50" fmla="*/ 438405 w 621417"/>
              <a:gd name="connsiteY50" fmla="*/ 3256501 h 3818458"/>
              <a:gd name="connsiteX51" fmla="*/ 433951 w 621417"/>
              <a:gd name="connsiteY51" fmla="*/ 3252054 h 3818458"/>
              <a:gd name="connsiteX52" fmla="*/ 361193 w 621417"/>
              <a:gd name="connsiteY52" fmla="*/ 3115669 h 3818458"/>
              <a:gd name="connsiteX53" fmla="*/ 365648 w 621417"/>
              <a:gd name="connsiteY53" fmla="*/ 3080090 h 3818458"/>
              <a:gd name="connsiteX54" fmla="*/ 255769 w 621417"/>
              <a:gd name="connsiteY54" fmla="*/ 3080090 h 3818458"/>
              <a:gd name="connsiteX55" fmla="*/ 319625 w 621417"/>
              <a:gd name="connsiteY55" fmla="*/ 2716072 h 3818458"/>
              <a:gd name="connsiteX56" fmla="*/ 319625 w 621417"/>
              <a:gd name="connsiteY56" fmla="*/ 2745316 h 3818458"/>
              <a:gd name="connsiteX57" fmla="*/ 340314 w 621417"/>
              <a:gd name="connsiteY57" fmla="*/ 2745316 h 3818458"/>
              <a:gd name="connsiteX58" fmla="*/ 355092 w 621417"/>
              <a:gd name="connsiteY58" fmla="*/ 2730694 h 3818458"/>
              <a:gd name="connsiteX59" fmla="*/ 340314 w 621417"/>
              <a:gd name="connsiteY59" fmla="*/ 2716072 h 3818458"/>
              <a:gd name="connsiteX60" fmla="*/ 319625 w 621417"/>
              <a:gd name="connsiteY60" fmla="*/ 2716072 h 3818458"/>
              <a:gd name="connsiteX61" fmla="*/ 272039 w 621417"/>
              <a:gd name="connsiteY61" fmla="*/ 2661316 h 3818458"/>
              <a:gd name="connsiteX62" fmla="*/ 258647 w 621417"/>
              <a:gd name="connsiteY62" fmla="*/ 2674579 h 3818458"/>
              <a:gd name="connsiteX63" fmla="*/ 258647 w 621417"/>
              <a:gd name="connsiteY63" fmla="*/ 2676053 h 3818458"/>
              <a:gd name="connsiteX64" fmla="*/ 272039 w 621417"/>
              <a:gd name="connsiteY64" fmla="*/ 2689316 h 3818458"/>
              <a:gd name="connsiteX65" fmla="*/ 286918 w 621417"/>
              <a:gd name="connsiteY65" fmla="*/ 2689316 h 3818458"/>
              <a:gd name="connsiteX66" fmla="*/ 292869 w 621417"/>
              <a:gd name="connsiteY66" fmla="*/ 2689316 h 3818458"/>
              <a:gd name="connsiteX67" fmla="*/ 292869 w 621417"/>
              <a:gd name="connsiteY67" fmla="*/ 2661316 h 3818458"/>
              <a:gd name="connsiteX68" fmla="*/ 272039 w 621417"/>
              <a:gd name="connsiteY68" fmla="*/ 2661316 h 3818458"/>
              <a:gd name="connsiteX69" fmla="*/ 310397 w 621417"/>
              <a:gd name="connsiteY69" fmla="*/ 2599230 h 3818458"/>
              <a:gd name="connsiteX70" fmla="*/ 323736 w 621417"/>
              <a:gd name="connsiteY70" fmla="*/ 2612560 h 3818458"/>
              <a:gd name="connsiteX71" fmla="*/ 323736 w 621417"/>
              <a:gd name="connsiteY71" fmla="*/ 2633295 h 3818458"/>
              <a:gd name="connsiteX72" fmla="*/ 378570 w 621417"/>
              <a:gd name="connsiteY72" fmla="*/ 2633295 h 3818458"/>
              <a:gd name="connsiteX73" fmla="*/ 391908 w 621417"/>
              <a:gd name="connsiteY73" fmla="*/ 2646624 h 3818458"/>
              <a:gd name="connsiteX74" fmla="*/ 378570 w 621417"/>
              <a:gd name="connsiteY74" fmla="*/ 2659954 h 3818458"/>
              <a:gd name="connsiteX75" fmla="*/ 323736 w 621417"/>
              <a:gd name="connsiteY75" fmla="*/ 2659954 h 3818458"/>
              <a:gd name="connsiteX76" fmla="*/ 323736 w 621417"/>
              <a:gd name="connsiteY76" fmla="*/ 2688095 h 3818458"/>
              <a:gd name="connsiteX77" fmla="*/ 344484 w 621417"/>
              <a:gd name="connsiteY77" fmla="*/ 2688095 h 3818458"/>
              <a:gd name="connsiteX78" fmla="*/ 385981 w 621417"/>
              <a:gd name="connsiteY78" fmla="*/ 2729564 h 3818458"/>
              <a:gd name="connsiteX79" fmla="*/ 344484 w 621417"/>
              <a:gd name="connsiteY79" fmla="*/ 2771034 h 3818458"/>
              <a:gd name="connsiteX80" fmla="*/ 323736 w 621417"/>
              <a:gd name="connsiteY80" fmla="*/ 2771034 h 3818458"/>
              <a:gd name="connsiteX81" fmla="*/ 323736 w 621417"/>
              <a:gd name="connsiteY81" fmla="*/ 2796213 h 3818458"/>
              <a:gd name="connsiteX82" fmla="*/ 310397 w 621417"/>
              <a:gd name="connsiteY82" fmla="*/ 2809542 h 3818458"/>
              <a:gd name="connsiteX83" fmla="*/ 297059 w 621417"/>
              <a:gd name="connsiteY83" fmla="*/ 2796213 h 3818458"/>
              <a:gd name="connsiteX84" fmla="*/ 297059 w 621417"/>
              <a:gd name="connsiteY84" fmla="*/ 2771034 h 3818458"/>
              <a:gd name="connsiteX85" fmla="*/ 242224 w 621417"/>
              <a:gd name="connsiteY85" fmla="*/ 2771034 h 3818458"/>
              <a:gd name="connsiteX86" fmla="*/ 228886 w 621417"/>
              <a:gd name="connsiteY86" fmla="*/ 2757705 h 3818458"/>
              <a:gd name="connsiteX87" fmla="*/ 242224 w 621417"/>
              <a:gd name="connsiteY87" fmla="*/ 2744375 h 3818458"/>
              <a:gd name="connsiteX88" fmla="*/ 297059 w 621417"/>
              <a:gd name="connsiteY88" fmla="*/ 2744375 h 3818458"/>
              <a:gd name="connsiteX89" fmla="*/ 297059 w 621417"/>
              <a:gd name="connsiteY89" fmla="*/ 2714754 h 3818458"/>
              <a:gd name="connsiteX90" fmla="*/ 291131 w 621417"/>
              <a:gd name="connsiteY90" fmla="*/ 2714754 h 3818458"/>
              <a:gd name="connsiteX91" fmla="*/ 276311 w 621417"/>
              <a:gd name="connsiteY91" fmla="*/ 2714754 h 3818458"/>
              <a:gd name="connsiteX92" fmla="*/ 234814 w 621417"/>
              <a:gd name="connsiteY92" fmla="*/ 2674765 h 3818458"/>
              <a:gd name="connsiteX93" fmla="*/ 234814 w 621417"/>
              <a:gd name="connsiteY93" fmla="*/ 2673284 h 3818458"/>
              <a:gd name="connsiteX94" fmla="*/ 276311 w 621417"/>
              <a:gd name="connsiteY94" fmla="*/ 2633295 h 3818458"/>
              <a:gd name="connsiteX95" fmla="*/ 297059 w 621417"/>
              <a:gd name="connsiteY95" fmla="*/ 2633295 h 3818458"/>
              <a:gd name="connsiteX96" fmla="*/ 297059 w 621417"/>
              <a:gd name="connsiteY96" fmla="*/ 2612560 h 3818458"/>
              <a:gd name="connsiteX97" fmla="*/ 310397 w 621417"/>
              <a:gd name="connsiteY97" fmla="*/ 2599230 h 3818458"/>
              <a:gd name="connsiteX98" fmla="*/ 255769 w 621417"/>
              <a:gd name="connsiteY98" fmla="*/ 2339763 h 3818458"/>
              <a:gd name="connsiteX99" fmla="*/ 260223 w 621417"/>
              <a:gd name="connsiteY99" fmla="*/ 2375342 h 3818458"/>
              <a:gd name="connsiteX100" fmla="*/ 188950 w 621417"/>
              <a:gd name="connsiteY100" fmla="*/ 2511727 h 3818458"/>
              <a:gd name="connsiteX101" fmla="*/ 181526 w 621417"/>
              <a:gd name="connsiteY101" fmla="*/ 2516174 h 3818458"/>
              <a:gd name="connsiteX102" fmla="*/ 82041 w 621417"/>
              <a:gd name="connsiteY102" fmla="*/ 2704445 h 3818458"/>
              <a:gd name="connsiteX103" fmla="*/ 310708 w 621417"/>
              <a:gd name="connsiteY103" fmla="*/ 2932742 h 3818458"/>
              <a:gd name="connsiteX104" fmla="*/ 539375 w 621417"/>
              <a:gd name="connsiteY104" fmla="*/ 2704445 h 3818458"/>
              <a:gd name="connsiteX105" fmla="*/ 438405 w 621417"/>
              <a:gd name="connsiteY105" fmla="*/ 2516174 h 3818458"/>
              <a:gd name="connsiteX106" fmla="*/ 433951 w 621417"/>
              <a:gd name="connsiteY106" fmla="*/ 2511727 h 3818458"/>
              <a:gd name="connsiteX107" fmla="*/ 361193 w 621417"/>
              <a:gd name="connsiteY107" fmla="*/ 2375342 h 3818458"/>
              <a:gd name="connsiteX108" fmla="*/ 365648 w 621417"/>
              <a:gd name="connsiteY108" fmla="*/ 2339763 h 3818458"/>
              <a:gd name="connsiteX109" fmla="*/ 255769 w 621417"/>
              <a:gd name="connsiteY109" fmla="*/ 2339763 h 3818458"/>
              <a:gd name="connsiteX110" fmla="*/ 319625 w 621417"/>
              <a:gd name="connsiteY110" fmla="*/ 1975744 h 3818458"/>
              <a:gd name="connsiteX111" fmla="*/ 319625 w 621417"/>
              <a:gd name="connsiteY111" fmla="*/ 2004988 h 3818458"/>
              <a:gd name="connsiteX112" fmla="*/ 340314 w 621417"/>
              <a:gd name="connsiteY112" fmla="*/ 2004988 h 3818458"/>
              <a:gd name="connsiteX113" fmla="*/ 355092 w 621417"/>
              <a:gd name="connsiteY113" fmla="*/ 1990366 h 3818458"/>
              <a:gd name="connsiteX114" fmla="*/ 340314 w 621417"/>
              <a:gd name="connsiteY114" fmla="*/ 1975744 h 3818458"/>
              <a:gd name="connsiteX115" fmla="*/ 319625 w 621417"/>
              <a:gd name="connsiteY115" fmla="*/ 1975744 h 3818458"/>
              <a:gd name="connsiteX116" fmla="*/ 272039 w 621417"/>
              <a:gd name="connsiteY116" fmla="*/ 1920988 h 3818458"/>
              <a:gd name="connsiteX117" fmla="*/ 258647 w 621417"/>
              <a:gd name="connsiteY117" fmla="*/ 1934251 h 3818458"/>
              <a:gd name="connsiteX118" fmla="*/ 258647 w 621417"/>
              <a:gd name="connsiteY118" fmla="*/ 1935725 h 3818458"/>
              <a:gd name="connsiteX119" fmla="*/ 272039 w 621417"/>
              <a:gd name="connsiteY119" fmla="*/ 1948988 h 3818458"/>
              <a:gd name="connsiteX120" fmla="*/ 286918 w 621417"/>
              <a:gd name="connsiteY120" fmla="*/ 1948988 h 3818458"/>
              <a:gd name="connsiteX121" fmla="*/ 292869 w 621417"/>
              <a:gd name="connsiteY121" fmla="*/ 1948988 h 3818458"/>
              <a:gd name="connsiteX122" fmla="*/ 292869 w 621417"/>
              <a:gd name="connsiteY122" fmla="*/ 1920988 h 3818458"/>
              <a:gd name="connsiteX123" fmla="*/ 272039 w 621417"/>
              <a:gd name="connsiteY123" fmla="*/ 1920988 h 3818458"/>
              <a:gd name="connsiteX124" fmla="*/ 310397 w 621417"/>
              <a:gd name="connsiteY124" fmla="*/ 1858902 h 3818458"/>
              <a:gd name="connsiteX125" fmla="*/ 323736 w 621417"/>
              <a:gd name="connsiteY125" fmla="*/ 1872232 h 3818458"/>
              <a:gd name="connsiteX126" fmla="*/ 323736 w 621417"/>
              <a:gd name="connsiteY126" fmla="*/ 1892967 h 3818458"/>
              <a:gd name="connsiteX127" fmla="*/ 378570 w 621417"/>
              <a:gd name="connsiteY127" fmla="*/ 1892967 h 3818458"/>
              <a:gd name="connsiteX128" fmla="*/ 391908 w 621417"/>
              <a:gd name="connsiteY128" fmla="*/ 1906296 h 3818458"/>
              <a:gd name="connsiteX129" fmla="*/ 378570 w 621417"/>
              <a:gd name="connsiteY129" fmla="*/ 1919626 h 3818458"/>
              <a:gd name="connsiteX130" fmla="*/ 323736 w 621417"/>
              <a:gd name="connsiteY130" fmla="*/ 1919626 h 3818458"/>
              <a:gd name="connsiteX131" fmla="*/ 323736 w 621417"/>
              <a:gd name="connsiteY131" fmla="*/ 1947767 h 3818458"/>
              <a:gd name="connsiteX132" fmla="*/ 344484 w 621417"/>
              <a:gd name="connsiteY132" fmla="*/ 1947767 h 3818458"/>
              <a:gd name="connsiteX133" fmla="*/ 385981 w 621417"/>
              <a:gd name="connsiteY133" fmla="*/ 1989236 h 3818458"/>
              <a:gd name="connsiteX134" fmla="*/ 344484 w 621417"/>
              <a:gd name="connsiteY134" fmla="*/ 2030706 h 3818458"/>
              <a:gd name="connsiteX135" fmla="*/ 323736 w 621417"/>
              <a:gd name="connsiteY135" fmla="*/ 2030706 h 3818458"/>
              <a:gd name="connsiteX136" fmla="*/ 323736 w 621417"/>
              <a:gd name="connsiteY136" fmla="*/ 2055884 h 3818458"/>
              <a:gd name="connsiteX137" fmla="*/ 310397 w 621417"/>
              <a:gd name="connsiteY137" fmla="*/ 2069214 h 3818458"/>
              <a:gd name="connsiteX138" fmla="*/ 297059 w 621417"/>
              <a:gd name="connsiteY138" fmla="*/ 2055884 h 3818458"/>
              <a:gd name="connsiteX139" fmla="*/ 297059 w 621417"/>
              <a:gd name="connsiteY139" fmla="*/ 2030706 h 3818458"/>
              <a:gd name="connsiteX140" fmla="*/ 242224 w 621417"/>
              <a:gd name="connsiteY140" fmla="*/ 2030706 h 3818458"/>
              <a:gd name="connsiteX141" fmla="*/ 228886 w 621417"/>
              <a:gd name="connsiteY141" fmla="*/ 2017377 h 3818458"/>
              <a:gd name="connsiteX142" fmla="*/ 242224 w 621417"/>
              <a:gd name="connsiteY142" fmla="*/ 2004047 h 3818458"/>
              <a:gd name="connsiteX143" fmla="*/ 297059 w 621417"/>
              <a:gd name="connsiteY143" fmla="*/ 2004047 h 3818458"/>
              <a:gd name="connsiteX144" fmla="*/ 297059 w 621417"/>
              <a:gd name="connsiteY144" fmla="*/ 1974426 h 3818458"/>
              <a:gd name="connsiteX145" fmla="*/ 291131 w 621417"/>
              <a:gd name="connsiteY145" fmla="*/ 1974426 h 3818458"/>
              <a:gd name="connsiteX146" fmla="*/ 276311 w 621417"/>
              <a:gd name="connsiteY146" fmla="*/ 1974426 h 3818458"/>
              <a:gd name="connsiteX147" fmla="*/ 234814 w 621417"/>
              <a:gd name="connsiteY147" fmla="*/ 1934437 h 3818458"/>
              <a:gd name="connsiteX148" fmla="*/ 234814 w 621417"/>
              <a:gd name="connsiteY148" fmla="*/ 1932956 h 3818458"/>
              <a:gd name="connsiteX149" fmla="*/ 276311 w 621417"/>
              <a:gd name="connsiteY149" fmla="*/ 1892967 h 3818458"/>
              <a:gd name="connsiteX150" fmla="*/ 297059 w 621417"/>
              <a:gd name="connsiteY150" fmla="*/ 1892967 h 3818458"/>
              <a:gd name="connsiteX151" fmla="*/ 297059 w 621417"/>
              <a:gd name="connsiteY151" fmla="*/ 1872232 h 3818458"/>
              <a:gd name="connsiteX152" fmla="*/ 310397 w 621417"/>
              <a:gd name="connsiteY152" fmla="*/ 1858902 h 3818458"/>
              <a:gd name="connsiteX153" fmla="*/ 255769 w 621417"/>
              <a:gd name="connsiteY153" fmla="*/ 1599435 h 3818458"/>
              <a:gd name="connsiteX154" fmla="*/ 260223 w 621417"/>
              <a:gd name="connsiteY154" fmla="*/ 1635014 h 3818458"/>
              <a:gd name="connsiteX155" fmla="*/ 188950 w 621417"/>
              <a:gd name="connsiteY155" fmla="*/ 1771399 h 3818458"/>
              <a:gd name="connsiteX156" fmla="*/ 181526 w 621417"/>
              <a:gd name="connsiteY156" fmla="*/ 1775846 h 3818458"/>
              <a:gd name="connsiteX157" fmla="*/ 82041 w 621417"/>
              <a:gd name="connsiteY157" fmla="*/ 1964117 h 3818458"/>
              <a:gd name="connsiteX158" fmla="*/ 310708 w 621417"/>
              <a:gd name="connsiteY158" fmla="*/ 2192414 h 3818458"/>
              <a:gd name="connsiteX159" fmla="*/ 539375 w 621417"/>
              <a:gd name="connsiteY159" fmla="*/ 1964117 h 3818458"/>
              <a:gd name="connsiteX160" fmla="*/ 438405 w 621417"/>
              <a:gd name="connsiteY160" fmla="*/ 1775846 h 3818458"/>
              <a:gd name="connsiteX161" fmla="*/ 433951 w 621417"/>
              <a:gd name="connsiteY161" fmla="*/ 1771399 h 3818458"/>
              <a:gd name="connsiteX162" fmla="*/ 361193 w 621417"/>
              <a:gd name="connsiteY162" fmla="*/ 1635014 h 3818458"/>
              <a:gd name="connsiteX163" fmla="*/ 365648 w 621417"/>
              <a:gd name="connsiteY163" fmla="*/ 1599435 h 3818458"/>
              <a:gd name="connsiteX164" fmla="*/ 255769 w 621417"/>
              <a:gd name="connsiteY164" fmla="*/ 1599435 h 3818458"/>
              <a:gd name="connsiteX165" fmla="*/ 319625 w 621417"/>
              <a:gd name="connsiteY165" fmla="*/ 1235416 h 3818458"/>
              <a:gd name="connsiteX166" fmla="*/ 319625 w 621417"/>
              <a:gd name="connsiteY166" fmla="*/ 1264660 h 3818458"/>
              <a:gd name="connsiteX167" fmla="*/ 340314 w 621417"/>
              <a:gd name="connsiteY167" fmla="*/ 1264660 h 3818458"/>
              <a:gd name="connsiteX168" fmla="*/ 355092 w 621417"/>
              <a:gd name="connsiteY168" fmla="*/ 1250038 h 3818458"/>
              <a:gd name="connsiteX169" fmla="*/ 340314 w 621417"/>
              <a:gd name="connsiteY169" fmla="*/ 1235416 h 3818458"/>
              <a:gd name="connsiteX170" fmla="*/ 319625 w 621417"/>
              <a:gd name="connsiteY170" fmla="*/ 1235416 h 3818458"/>
              <a:gd name="connsiteX171" fmla="*/ 272039 w 621417"/>
              <a:gd name="connsiteY171" fmla="*/ 1180660 h 3818458"/>
              <a:gd name="connsiteX172" fmla="*/ 258647 w 621417"/>
              <a:gd name="connsiteY172" fmla="*/ 1193923 h 3818458"/>
              <a:gd name="connsiteX173" fmla="*/ 258647 w 621417"/>
              <a:gd name="connsiteY173" fmla="*/ 1195397 h 3818458"/>
              <a:gd name="connsiteX174" fmla="*/ 272039 w 621417"/>
              <a:gd name="connsiteY174" fmla="*/ 1208660 h 3818458"/>
              <a:gd name="connsiteX175" fmla="*/ 286918 w 621417"/>
              <a:gd name="connsiteY175" fmla="*/ 1208660 h 3818458"/>
              <a:gd name="connsiteX176" fmla="*/ 292869 w 621417"/>
              <a:gd name="connsiteY176" fmla="*/ 1208660 h 3818458"/>
              <a:gd name="connsiteX177" fmla="*/ 292869 w 621417"/>
              <a:gd name="connsiteY177" fmla="*/ 1180660 h 3818458"/>
              <a:gd name="connsiteX178" fmla="*/ 272039 w 621417"/>
              <a:gd name="connsiteY178" fmla="*/ 1180660 h 3818458"/>
              <a:gd name="connsiteX179" fmla="*/ 310397 w 621417"/>
              <a:gd name="connsiteY179" fmla="*/ 1118574 h 3818458"/>
              <a:gd name="connsiteX180" fmla="*/ 323736 w 621417"/>
              <a:gd name="connsiteY180" fmla="*/ 1131904 h 3818458"/>
              <a:gd name="connsiteX181" fmla="*/ 323736 w 621417"/>
              <a:gd name="connsiteY181" fmla="*/ 1152639 h 3818458"/>
              <a:gd name="connsiteX182" fmla="*/ 378570 w 621417"/>
              <a:gd name="connsiteY182" fmla="*/ 1152639 h 3818458"/>
              <a:gd name="connsiteX183" fmla="*/ 391908 w 621417"/>
              <a:gd name="connsiteY183" fmla="*/ 1165968 h 3818458"/>
              <a:gd name="connsiteX184" fmla="*/ 378570 w 621417"/>
              <a:gd name="connsiteY184" fmla="*/ 1179298 h 3818458"/>
              <a:gd name="connsiteX185" fmla="*/ 323736 w 621417"/>
              <a:gd name="connsiteY185" fmla="*/ 1179298 h 3818458"/>
              <a:gd name="connsiteX186" fmla="*/ 323736 w 621417"/>
              <a:gd name="connsiteY186" fmla="*/ 1207439 h 3818458"/>
              <a:gd name="connsiteX187" fmla="*/ 344484 w 621417"/>
              <a:gd name="connsiteY187" fmla="*/ 1207439 h 3818458"/>
              <a:gd name="connsiteX188" fmla="*/ 385981 w 621417"/>
              <a:gd name="connsiteY188" fmla="*/ 1248908 h 3818458"/>
              <a:gd name="connsiteX189" fmla="*/ 344484 w 621417"/>
              <a:gd name="connsiteY189" fmla="*/ 1290378 h 3818458"/>
              <a:gd name="connsiteX190" fmla="*/ 323736 w 621417"/>
              <a:gd name="connsiteY190" fmla="*/ 1290378 h 3818458"/>
              <a:gd name="connsiteX191" fmla="*/ 323736 w 621417"/>
              <a:gd name="connsiteY191" fmla="*/ 1315556 h 3818458"/>
              <a:gd name="connsiteX192" fmla="*/ 310397 w 621417"/>
              <a:gd name="connsiteY192" fmla="*/ 1328886 h 3818458"/>
              <a:gd name="connsiteX193" fmla="*/ 297059 w 621417"/>
              <a:gd name="connsiteY193" fmla="*/ 1315556 h 3818458"/>
              <a:gd name="connsiteX194" fmla="*/ 297059 w 621417"/>
              <a:gd name="connsiteY194" fmla="*/ 1290378 h 3818458"/>
              <a:gd name="connsiteX195" fmla="*/ 242224 w 621417"/>
              <a:gd name="connsiteY195" fmla="*/ 1290378 h 3818458"/>
              <a:gd name="connsiteX196" fmla="*/ 228886 w 621417"/>
              <a:gd name="connsiteY196" fmla="*/ 1277049 h 3818458"/>
              <a:gd name="connsiteX197" fmla="*/ 242224 w 621417"/>
              <a:gd name="connsiteY197" fmla="*/ 1263719 h 3818458"/>
              <a:gd name="connsiteX198" fmla="*/ 297059 w 621417"/>
              <a:gd name="connsiteY198" fmla="*/ 1263719 h 3818458"/>
              <a:gd name="connsiteX199" fmla="*/ 297059 w 621417"/>
              <a:gd name="connsiteY199" fmla="*/ 1234098 h 3818458"/>
              <a:gd name="connsiteX200" fmla="*/ 291131 w 621417"/>
              <a:gd name="connsiteY200" fmla="*/ 1234098 h 3818458"/>
              <a:gd name="connsiteX201" fmla="*/ 276311 w 621417"/>
              <a:gd name="connsiteY201" fmla="*/ 1234098 h 3818458"/>
              <a:gd name="connsiteX202" fmla="*/ 234814 w 621417"/>
              <a:gd name="connsiteY202" fmla="*/ 1194109 h 3818458"/>
              <a:gd name="connsiteX203" fmla="*/ 234814 w 621417"/>
              <a:gd name="connsiteY203" fmla="*/ 1192628 h 3818458"/>
              <a:gd name="connsiteX204" fmla="*/ 276311 w 621417"/>
              <a:gd name="connsiteY204" fmla="*/ 1152639 h 3818458"/>
              <a:gd name="connsiteX205" fmla="*/ 297059 w 621417"/>
              <a:gd name="connsiteY205" fmla="*/ 1152639 h 3818458"/>
              <a:gd name="connsiteX206" fmla="*/ 297059 w 621417"/>
              <a:gd name="connsiteY206" fmla="*/ 1131904 h 3818458"/>
              <a:gd name="connsiteX207" fmla="*/ 310397 w 621417"/>
              <a:gd name="connsiteY207" fmla="*/ 1118574 h 3818458"/>
              <a:gd name="connsiteX208" fmla="*/ 255769 w 621417"/>
              <a:gd name="connsiteY208" fmla="*/ 859107 h 3818458"/>
              <a:gd name="connsiteX209" fmla="*/ 260223 w 621417"/>
              <a:gd name="connsiteY209" fmla="*/ 894686 h 3818458"/>
              <a:gd name="connsiteX210" fmla="*/ 188950 w 621417"/>
              <a:gd name="connsiteY210" fmla="*/ 1031071 h 3818458"/>
              <a:gd name="connsiteX211" fmla="*/ 181526 w 621417"/>
              <a:gd name="connsiteY211" fmla="*/ 1035518 h 3818458"/>
              <a:gd name="connsiteX212" fmla="*/ 82041 w 621417"/>
              <a:gd name="connsiteY212" fmla="*/ 1223789 h 3818458"/>
              <a:gd name="connsiteX213" fmla="*/ 310708 w 621417"/>
              <a:gd name="connsiteY213" fmla="*/ 1452086 h 3818458"/>
              <a:gd name="connsiteX214" fmla="*/ 539375 w 621417"/>
              <a:gd name="connsiteY214" fmla="*/ 1223789 h 3818458"/>
              <a:gd name="connsiteX215" fmla="*/ 438405 w 621417"/>
              <a:gd name="connsiteY215" fmla="*/ 1035518 h 3818458"/>
              <a:gd name="connsiteX216" fmla="*/ 433951 w 621417"/>
              <a:gd name="connsiteY216" fmla="*/ 1031071 h 3818458"/>
              <a:gd name="connsiteX217" fmla="*/ 361193 w 621417"/>
              <a:gd name="connsiteY217" fmla="*/ 894686 h 3818458"/>
              <a:gd name="connsiteX218" fmla="*/ 365648 w 621417"/>
              <a:gd name="connsiteY218" fmla="*/ 859107 h 3818458"/>
              <a:gd name="connsiteX219" fmla="*/ 255769 w 621417"/>
              <a:gd name="connsiteY219" fmla="*/ 859107 h 3818458"/>
              <a:gd name="connsiteX220" fmla="*/ 319625 w 621417"/>
              <a:gd name="connsiteY220" fmla="*/ 495088 h 3818458"/>
              <a:gd name="connsiteX221" fmla="*/ 319625 w 621417"/>
              <a:gd name="connsiteY221" fmla="*/ 524332 h 3818458"/>
              <a:gd name="connsiteX222" fmla="*/ 340314 w 621417"/>
              <a:gd name="connsiteY222" fmla="*/ 524332 h 3818458"/>
              <a:gd name="connsiteX223" fmla="*/ 355092 w 621417"/>
              <a:gd name="connsiteY223" fmla="*/ 509710 h 3818458"/>
              <a:gd name="connsiteX224" fmla="*/ 340314 w 621417"/>
              <a:gd name="connsiteY224" fmla="*/ 495088 h 3818458"/>
              <a:gd name="connsiteX225" fmla="*/ 319625 w 621417"/>
              <a:gd name="connsiteY225" fmla="*/ 495088 h 3818458"/>
              <a:gd name="connsiteX226" fmla="*/ 272039 w 621417"/>
              <a:gd name="connsiteY226" fmla="*/ 440332 h 3818458"/>
              <a:gd name="connsiteX227" fmla="*/ 258647 w 621417"/>
              <a:gd name="connsiteY227" fmla="*/ 453595 h 3818458"/>
              <a:gd name="connsiteX228" fmla="*/ 258647 w 621417"/>
              <a:gd name="connsiteY228" fmla="*/ 455069 h 3818458"/>
              <a:gd name="connsiteX229" fmla="*/ 272039 w 621417"/>
              <a:gd name="connsiteY229" fmla="*/ 468332 h 3818458"/>
              <a:gd name="connsiteX230" fmla="*/ 286918 w 621417"/>
              <a:gd name="connsiteY230" fmla="*/ 468332 h 3818458"/>
              <a:gd name="connsiteX231" fmla="*/ 292869 w 621417"/>
              <a:gd name="connsiteY231" fmla="*/ 468332 h 3818458"/>
              <a:gd name="connsiteX232" fmla="*/ 292869 w 621417"/>
              <a:gd name="connsiteY232" fmla="*/ 440332 h 3818458"/>
              <a:gd name="connsiteX233" fmla="*/ 272039 w 621417"/>
              <a:gd name="connsiteY233" fmla="*/ 440332 h 3818458"/>
              <a:gd name="connsiteX234" fmla="*/ 310397 w 621417"/>
              <a:gd name="connsiteY234" fmla="*/ 378246 h 3818458"/>
              <a:gd name="connsiteX235" fmla="*/ 323736 w 621417"/>
              <a:gd name="connsiteY235" fmla="*/ 391576 h 3818458"/>
              <a:gd name="connsiteX236" fmla="*/ 323736 w 621417"/>
              <a:gd name="connsiteY236" fmla="*/ 412311 h 3818458"/>
              <a:gd name="connsiteX237" fmla="*/ 378570 w 621417"/>
              <a:gd name="connsiteY237" fmla="*/ 412311 h 3818458"/>
              <a:gd name="connsiteX238" fmla="*/ 391908 w 621417"/>
              <a:gd name="connsiteY238" fmla="*/ 425641 h 3818458"/>
              <a:gd name="connsiteX239" fmla="*/ 378570 w 621417"/>
              <a:gd name="connsiteY239" fmla="*/ 438971 h 3818458"/>
              <a:gd name="connsiteX240" fmla="*/ 323736 w 621417"/>
              <a:gd name="connsiteY240" fmla="*/ 438971 h 3818458"/>
              <a:gd name="connsiteX241" fmla="*/ 323736 w 621417"/>
              <a:gd name="connsiteY241" fmla="*/ 467110 h 3818458"/>
              <a:gd name="connsiteX242" fmla="*/ 344484 w 621417"/>
              <a:gd name="connsiteY242" fmla="*/ 467110 h 3818458"/>
              <a:gd name="connsiteX243" fmla="*/ 385981 w 621417"/>
              <a:gd name="connsiteY243" fmla="*/ 508580 h 3818458"/>
              <a:gd name="connsiteX244" fmla="*/ 344484 w 621417"/>
              <a:gd name="connsiteY244" fmla="*/ 550050 h 3818458"/>
              <a:gd name="connsiteX245" fmla="*/ 323736 w 621417"/>
              <a:gd name="connsiteY245" fmla="*/ 550050 h 3818458"/>
              <a:gd name="connsiteX246" fmla="*/ 323736 w 621417"/>
              <a:gd name="connsiteY246" fmla="*/ 575228 h 3818458"/>
              <a:gd name="connsiteX247" fmla="*/ 310397 w 621417"/>
              <a:gd name="connsiteY247" fmla="*/ 588558 h 3818458"/>
              <a:gd name="connsiteX248" fmla="*/ 297059 w 621417"/>
              <a:gd name="connsiteY248" fmla="*/ 575228 h 3818458"/>
              <a:gd name="connsiteX249" fmla="*/ 297059 w 621417"/>
              <a:gd name="connsiteY249" fmla="*/ 550050 h 3818458"/>
              <a:gd name="connsiteX250" fmla="*/ 242224 w 621417"/>
              <a:gd name="connsiteY250" fmla="*/ 550050 h 3818458"/>
              <a:gd name="connsiteX251" fmla="*/ 228886 w 621417"/>
              <a:gd name="connsiteY251" fmla="*/ 536721 h 3818458"/>
              <a:gd name="connsiteX252" fmla="*/ 242224 w 621417"/>
              <a:gd name="connsiteY252" fmla="*/ 523391 h 3818458"/>
              <a:gd name="connsiteX253" fmla="*/ 297059 w 621417"/>
              <a:gd name="connsiteY253" fmla="*/ 523391 h 3818458"/>
              <a:gd name="connsiteX254" fmla="*/ 297059 w 621417"/>
              <a:gd name="connsiteY254" fmla="*/ 493770 h 3818458"/>
              <a:gd name="connsiteX255" fmla="*/ 291131 w 621417"/>
              <a:gd name="connsiteY255" fmla="*/ 493770 h 3818458"/>
              <a:gd name="connsiteX256" fmla="*/ 276311 w 621417"/>
              <a:gd name="connsiteY256" fmla="*/ 493770 h 3818458"/>
              <a:gd name="connsiteX257" fmla="*/ 234814 w 621417"/>
              <a:gd name="connsiteY257" fmla="*/ 453781 h 3818458"/>
              <a:gd name="connsiteX258" fmla="*/ 234814 w 621417"/>
              <a:gd name="connsiteY258" fmla="*/ 452300 h 3818458"/>
              <a:gd name="connsiteX259" fmla="*/ 276311 w 621417"/>
              <a:gd name="connsiteY259" fmla="*/ 412311 h 3818458"/>
              <a:gd name="connsiteX260" fmla="*/ 297059 w 621417"/>
              <a:gd name="connsiteY260" fmla="*/ 412311 h 3818458"/>
              <a:gd name="connsiteX261" fmla="*/ 297059 w 621417"/>
              <a:gd name="connsiteY261" fmla="*/ 391576 h 3818458"/>
              <a:gd name="connsiteX262" fmla="*/ 310397 w 621417"/>
              <a:gd name="connsiteY262" fmla="*/ 378246 h 3818458"/>
              <a:gd name="connsiteX263" fmla="*/ 255769 w 621417"/>
              <a:gd name="connsiteY263" fmla="*/ 118779 h 3818458"/>
              <a:gd name="connsiteX264" fmla="*/ 260223 w 621417"/>
              <a:gd name="connsiteY264" fmla="*/ 154358 h 3818458"/>
              <a:gd name="connsiteX265" fmla="*/ 188950 w 621417"/>
              <a:gd name="connsiteY265" fmla="*/ 290743 h 3818458"/>
              <a:gd name="connsiteX266" fmla="*/ 181526 w 621417"/>
              <a:gd name="connsiteY266" fmla="*/ 295190 h 3818458"/>
              <a:gd name="connsiteX267" fmla="*/ 82041 w 621417"/>
              <a:gd name="connsiteY267" fmla="*/ 483461 h 3818458"/>
              <a:gd name="connsiteX268" fmla="*/ 310708 w 621417"/>
              <a:gd name="connsiteY268" fmla="*/ 711758 h 3818458"/>
              <a:gd name="connsiteX269" fmla="*/ 539375 w 621417"/>
              <a:gd name="connsiteY269" fmla="*/ 483461 h 3818458"/>
              <a:gd name="connsiteX270" fmla="*/ 438405 w 621417"/>
              <a:gd name="connsiteY270" fmla="*/ 295190 h 3818458"/>
              <a:gd name="connsiteX271" fmla="*/ 433951 w 621417"/>
              <a:gd name="connsiteY271" fmla="*/ 290743 h 3818458"/>
              <a:gd name="connsiteX272" fmla="*/ 361193 w 621417"/>
              <a:gd name="connsiteY272" fmla="*/ 154358 h 3818458"/>
              <a:gd name="connsiteX273" fmla="*/ 365648 w 621417"/>
              <a:gd name="connsiteY273" fmla="*/ 118779 h 3818458"/>
              <a:gd name="connsiteX274" fmla="*/ 255769 w 621417"/>
              <a:gd name="connsiteY274" fmla="*/ 118779 h 3818458"/>
              <a:gd name="connsiteX275" fmla="*/ 0 w 621417"/>
              <a:gd name="connsiteY275" fmla="*/ 0 h 3818458"/>
              <a:gd name="connsiteX276" fmla="*/ 621417 w 621417"/>
              <a:gd name="connsiteY276" fmla="*/ 0 h 3818458"/>
              <a:gd name="connsiteX277" fmla="*/ 621417 w 621417"/>
              <a:gd name="connsiteY277" fmla="*/ 3818458 h 3818458"/>
              <a:gd name="connsiteX278" fmla="*/ 0 w 621417"/>
              <a:gd name="connsiteY278" fmla="*/ 3818458 h 38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621417" h="3818458">
                <a:moveTo>
                  <a:pt x="319625" y="3456399"/>
                </a:moveTo>
                <a:lnTo>
                  <a:pt x="319625" y="3485643"/>
                </a:lnTo>
                <a:cubicBezTo>
                  <a:pt x="340314" y="3485643"/>
                  <a:pt x="340314" y="3485643"/>
                  <a:pt x="340314" y="3485643"/>
                </a:cubicBezTo>
                <a:cubicBezTo>
                  <a:pt x="347703" y="3485643"/>
                  <a:pt x="355092" y="3479794"/>
                  <a:pt x="355092" y="3471021"/>
                </a:cubicBezTo>
                <a:cubicBezTo>
                  <a:pt x="355092" y="3463710"/>
                  <a:pt x="347703" y="3456399"/>
                  <a:pt x="340314" y="3456399"/>
                </a:cubicBezTo>
                <a:cubicBezTo>
                  <a:pt x="319625" y="3456399"/>
                  <a:pt x="319625" y="3456399"/>
                  <a:pt x="319625" y="3456399"/>
                </a:cubicBezTo>
                <a:close/>
                <a:moveTo>
                  <a:pt x="272039" y="3401643"/>
                </a:moveTo>
                <a:cubicBezTo>
                  <a:pt x="264599" y="3401643"/>
                  <a:pt x="258647" y="3407538"/>
                  <a:pt x="258647" y="3414906"/>
                </a:cubicBezTo>
                <a:cubicBezTo>
                  <a:pt x="258647" y="3416380"/>
                  <a:pt x="258647" y="3416380"/>
                  <a:pt x="258647" y="3416380"/>
                </a:cubicBezTo>
                <a:cubicBezTo>
                  <a:pt x="258647" y="3423748"/>
                  <a:pt x="264599" y="3429643"/>
                  <a:pt x="272039" y="3429643"/>
                </a:cubicBezTo>
                <a:cubicBezTo>
                  <a:pt x="286918" y="3429643"/>
                  <a:pt x="286918" y="3429643"/>
                  <a:pt x="286918" y="3429643"/>
                </a:cubicBezTo>
                <a:cubicBezTo>
                  <a:pt x="292869" y="3429643"/>
                  <a:pt x="292869" y="3429643"/>
                  <a:pt x="292869" y="3429643"/>
                </a:cubicBezTo>
                <a:cubicBezTo>
                  <a:pt x="292869" y="3401643"/>
                  <a:pt x="292869" y="3401643"/>
                  <a:pt x="292869" y="3401643"/>
                </a:cubicBezTo>
                <a:cubicBezTo>
                  <a:pt x="272039" y="3401643"/>
                  <a:pt x="272039" y="3401643"/>
                  <a:pt x="272039" y="3401643"/>
                </a:cubicBezTo>
                <a:close/>
                <a:moveTo>
                  <a:pt x="310397" y="3339558"/>
                </a:moveTo>
                <a:cubicBezTo>
                  <a:pt x="317807" y="3339558"/>
                  <a:pt x="323736" y="3345482"/>
                  <a:pt x="323736" y="3352887"/>
                </a:cubicBezTo>
                <a:cubicBezTo>
                  <a:pt x="323736" y="3373622"/>
                  <a:pt x="323736" y="3373622"/>
                  <a:pt x="323736" y="3373622"/>
                </a:cubicBezTo>
                <a:cubicBezTo>
                  <a:pt x="378570" y="3373622"/>
                  <a:pt x="378570" y="3373622"/>
                  <a:pt x="378570" y="3373622"/>
                </a:cubicBezTo>
                <a:cubicBezTo>
                  <a:pt x="385981" y="3373622"/>
                  <a:pt x="391908" y="3379546"/>
                  <a:pt x="391908" y="3386952"/>
                </a:cubicBezTo>
                <a:cubicBezTo>
                  <a:pt x="391908" y="3394357"/>
                  <a:pt x="385981" y="3400281"/>
                  <a:pt x="378570" y="3400281"/>
                </a:cubicBezTo>
                <a:cubicBezTo>
                  <a:pt x="323736" y="3400281"/>
                  <a:pt x="323736" y="3400281"/>
                  <a:pt x="323736" y="3400281"/>
                </a:cubicBezTo>
                <a:cubicBezTo>
                  <a:pt x="323736" y="3428422"/>
                  <a:pt x="323736" y="3428422"/>
                  <a:pt x="323736" y="3428422"/>
                </a:cubicBezTo>
                <a:cubicBezTo>
                  <a:pt x="344484" y="3428422"/>
                  <a:pt x="344484" y="3428422"/>
                  <a:pt x="344484" y="3428422"/>
                </a:cubicBezTo>
                <a:cubicBezTo>
                  <a:pt x="366714" y="3428422"/>
                  <a:pt x="385981" y="3447675"/>
                  <a:pt x="385981" y="3469891"/>
                </a:cubicBezTo>
                <a:cubicBezTo>
                  <a:pt x="385981" y="3493589"/>
                  <a:pt x="366714" y="3511361"/>
                  <a:pt x="344484" y="3511361"/>
                </a:cubicBezTo>
                <a:cubicBezTo>
                  <a:pt x="323736" y="3511361"/>
                  <a:pt x="323736" y="3511361"/>
                  <a:pt x="323736" y="3511361"/>
                </a:cubicBezTo>
                <a:cubicBezTo>
                  <a:pt x="323736" y="3536540"/>
                  <a:pt x="323736" y="3536540"/>
                  <a:pt x="323736" y="3536540"/>
                </a:cubicBezTo>
                <a:cubicBezTo>
                  <a:pt x="323736" y="3543945"/>
                  <a:pt x="317807" y="3549869"/>
                  <a:pt x="310397" y="3549869"/>
                </a:cubicBezTo>
                <a:cubicBezTo>
                  <a:pt x="302987" y="3549869"/>
                  <a:pt x="297059" y="3543945"/>
                  <a:pt x="297059" y="3536540"/>
                </a:cubicBezTo>
                <a:cubicBezTo>
                  <a:pt x="297059" y="3511361"/>
                  <a:pt x="297059" y="3511361"/>
                  <a:pt x="297059" y="3511361"/>
                </a:cubicBezTo>
                <a:cubicBezTo>
                  <a:pt x="242224" y="3511361"/>
                  <a:pt x="242224" y="3511361"/>
                  <a:pt x="242224" y="3511361"/>
                </a:cubicBezTo>
                <a:cubicBezTo>
                  <a:pt x="234814" y="3511361"/>
                  <a:pt x="228886" y="3505437"/>
                  <a:pt x="228886" y="3498032"/>
                </a:cubicBezTo>
                <a:cubicBezTo>
                  <a:pt x="228886" y="3490626"/>
                  <a:pt x="234814" y="3484702"/>
                  <a:pt x="242224" y="3484702"/>
                </a:cubicBezTo>
                <a:cubicBezTo>
                  <a:pt x="297059" y="3484702"/>
                  <a:pt x="297059" y="3484702"/>
                  <a:pt x="297059" y="3484702"/>
                </a:cubicBezTo>
                <a:cubicBezTo>
                  <a:pt x="297059" y="3455081"/>
                  <a:pt x="297059" y="3455081"/>
                  <a:pt x="297059" y="3455081"/>
                </a:cubicBezTo>
                <a:cubicBezTo>
                  <a:pt x="291131" y="3455081"/>
                  <a:pt x="291131" y="3455081"/>
                  <a:pt x="291131" y="3455081"/>
                </a:cubicBezTo>
                <a:cubicBezTo>
                  <a:pt x="276311" y="3455081"/>
                  <a:pt x="276311" y="3455081"/>
                  <a:pt x="276311" y="3455081"/>
                </a:cubicBezTo>
                <a:cubicBezTo>
                  <a:pt x="254081" y="3455081"/>
                  <a:pt x="236296" y="3437308"/>
                  <a:pt x="234814" y="3415092"/>
                </a:cubicBezTo>
                <a:cubicBezTo>
                  <a:pt x="234814" y="3415092"/>
                  <a:pt x="234814" y="3415092"/>
                  <a:pt x="234814" y="3413611"/>
                </a:cubicBezTo>
                <a:cubicBezTo>
                  <a:pt x="236296" y="3391395"/>
                  <a:pt x="254081" y="3373622"/>
                  <a:pt x="276311" y="3373622"/>
                </a:cubicBezTo>
                <a:cubicBezTo>
                  <a:pt x="297059" y="3373622"/>
                  <a:pt x="297059" y="3373622"/>
                  <a:pt x="297059" y="3373622"/>
                </a:cubicBezTo>
                <a:cubicBezTo>
                  <a:pt x="297059" y="3352887"/>
                  <a:pt x="297059" y="3352887"/>
                  <a:pt x="297059" y="3352887"/>
                </a:cubicBezTo>
                <a:cubicBezTo>
                  <a:pt x="297059" y="3345482"/>
                  <a:pt x="302987" y="3339558"/>
                  <a:pt x="310397" y="3339558"/>
                </a:cubicBezTo>
                <a:close/>
                <a:moveTo>
                  <a:pt x="255769" y="3080090"/>
                </a:moveTo>
                <a:cubicBezTo>
                  <a:pt x="258739" y="3091950"/>
                  <a:pt x="260223" y="3103810"/>
                  <a:pt x="260223" y="3115669"/>
                </a:cubicBezTo>
                <a:cubicBezTo>
                  <a:pt x="260223" y="3172002"/>
                  <a:pt x="232011" y="3222405"/>
                  <a:pt x="188950" y="3252054"/>
                </a:cubicBezTo>
                <a:cubicBezTo>
                  <a:pt x="185981" y="3253537"/>
                  <a:pt x="184496" y="3255019"/>
                  <a:pt x="181526" y="3256501"/>
                </a:cubicBezTo>
                <a:cubicBezTo>
                  <a:pt x="122132" y="3298010"/>
                  <a:pt x="82041" y="3366202"/>
                  <a:pt x="82041" y="3444772"/>
                </a:cubicBezTo>
                <a:cubicBezTo>
                  <a:pt x="82041" y="3570780"/>
                  <a:pt x="184496" y="3673069"/>
                  <a:pt x="310708" y="3673069"/>
                </a:cubicBezTo>
                <a:cubicBezTo>
                  <a:pt x="436921" y="3673069"/>
                  <a:pt x="539375" y="3570780"/>
                  <a:pt x="539375" y="3444772"/>
                </a:cubicBezTo>
                <a:cubicBezTo>
                  <a:pt x="539375" y="3366202"/>
                  <a:pt x="499284" y="3296528"/>
                  <a:pt x="438405" y="3256501"/>
                </a:cubicBezTo>
                <a:cubicBezTo>
                  <a:pt x="436921" y="3255019"/>
                  <a:pt x="435436" y="3253537"/>
                  <a:pt x="433951" y="3252054"/>
                </a:cubicBezTo>
                <a:cubicBezTo>
                  <a:pt x="389405" y="3222405"/>
                  <a:pt x="361193" y="3172002"/>
                  <a:pt x="361193" y="3115669"/>
                </a:cubicBezTo>
                <a:cubicBezTo>
                  <a:pt x="361193" y="3103810"/>
                  <a:pt x="362678" y="3091950"/>
                  <a:pt x="365648" y="3080090"/>
                </a:cubicBezTo>
                <a:cubicBezTo>
                  <a:pt x="255769" y="3080090"/>
                  <a:pt x="255769" y="3080090"/>
                  <a:pt x="255769" y="3080090"/>
                </a:cubicBezTo>
                <a:close/>
                <a:moveTo>
                  <a:pt x="319625" y="2716072"/>
                </a:moveTo>
                <a:lnTo>
                  <a:pt x="319625" y="2745316"/>
                </a:lnTo>
                <a:cubicBezTo>
                  <a:pt x="340314" y="2745316"/>
                  <a:pt x="340314" y="2745316"/>
                  <a:pt x="340314" y="2745316"/>
                </a:cubicBezTo>
                <a:cubicBezTo>
                  <a:pt x="347703" y="2745316"/>
                  <a:pt x="355092" y="2739467"/>
                  <a:pt x="355092" y="2730694"/>
                </a:cubicBezTo>
                <a:cubicBezTo>
                  <a:pt x="355092" y="2723383"/>
                  <a:pt x="347703" y="2716072"/>
                  <a:pt x="340314" y="2716072"/>
                </a:cubicBezTo>
                <a:cubicBezTo>
                  <a:pt x="319625" y="2716072"/>
                  <a:pt x="319625" y="2716072"/>
                  <a:pt x="319625" y="2716072"/>
                </a:cubicBezTo>
                <a:close/>
                <a:moveTo>
                  <a:pt x="272039" y="2661316"/>
                </a:moveTo>
                <a:cubicBezTo>
                  <a:pt x="264599" y="2661316"/>
                  <a:pt x="258647" y="2667211"/>
                  <a:pt x="258647" y="2674579"/>
                </a:cubicBezTo>
                <a:cubicBezTo>
                  <a:pt x="258647" y="2676053"/>
                  <a:pt x="258647" y="2676053"/>
                  <a:pt x="258647" y="2676053"/>
                </a:cubicBezTo>
                <a:cubicBezTo>
                  <a:pt x="258647" y="2683421"/>
                  <a:pt x="264599" y="2689316"/>
                  <a:pt x="272039" y="2689316"/>
                </a:cubicBezTo>
                <a:cubicBezTo>
                  <a:pt x="286918" y="2689316"/>
                  <a:pt x="286918" y="2689316"/>
                  <a:pt x="286918" y="2689316"/>
                </a:cubicBezTo>
                <a:cubicBezTo>
                  <a:pt x="292869" y="2689316"/>
                  <a:pt x="292869" y="2689316"/>
                  <a:pt x="292869" y="2689316"/>
                </a:cubicBezTo>
                <a:cubicBezTo>
                  <a:pt x="292869" y="2661316"/>
                  <a:pt x="292869" y="2661316"/>
                  <a:pt x="292869" y="2661316"/>
                </a:cubicBezTo>
                <a:cubicBezTo>
                  <a:pt x="272039" y="2661316"/>
                  <a:pt x="272039" y="2661316"/>
                  <a:pt x="272039" y="2661316"/>
                </a:cubicBezTo>
                <a:close/>
                <a:moveTo>
                  <a:pt x="310397" y="2599230"/>
                </a:moveTo>
                <a:cubicBezTo>
                  <a:pt x="317807" y="2599230"/>
                  <a:pt x="323736" y="2605155"/>
                  <a:pt x="323736" y="2612560"/>
                </a:cubicBezTo>
                <a:cubicBezTo>
                  <a:pt x="323736" y="2633295"/>
                  <a:pt x="323736" y="2633295"/>
                  <a:pt x="323736" y="2633295"/>
                </a:cubicBezTo>
                <a:cubicBezTo>
                  <a:pt x="378570" y="2633295"/>
                  <a:pt x="378570" y="2633295"/>
                  <a:pt x="378570" y="2633295"/>
                </a:cubicBezTo>
                <a:cubicBezTo>
                  <a:pt x="385981" y="2633295"/>
                  <a:pt x="391908" y="2639219"/>
                  <a:pt x="391908" y="2646624"/>
                </a:cubicBezTo>
                <a:cubicBezTo>
                  <a:pt x="391908" y="2654030"/>
                  <a:pt x="385981" y="2659954"/>
                  <a:pt x="378570" y="2659954"/>
                </a:cubicBezTo>
                <a:cubicBezTo>
                  <a:pt x="323736" y="2659954"/>
                  <a:pt x="323736" y="2659954"/>
                  <a:pt x="323736" y="2659954"/>
                </a:cubicBezTo>
                <a:cubicBezTo>
                  <a:pt x="323736" y="2688095"/>
                  <a:pt x="323736" y="2688095"/>
                  <a:pt x="323736" y="2688095"/>
                </a:cubicBezTo>
                <a:cubicBezTo>
                  <a:pt x="344484" y="2688095"/>
                  <a:pt x="344484" y="2688095"/>
                  <a:pt x="344484" y="2688095"/>
                </a:cubicBezTo>
                <a:cubicBezTo>
                  <a:pt x="366714" y="2688095"/>
                  <a:pt x="385981" y="2707348"/>
                  <a:pt x="385981" y="2729564"/>
                </a:cubicBezTo>
                <a:cubicBezTo>
                  <a:pt x="385981" y="2753262"/>
                  <a:pt x="366714" y="2771034"/>
                  <a:pt x="344484" y="2771034"/>
                </a:cubicBezTo>
                <a:cubicBezTo>
                  <a:pt x="323736" y="2771034"/>
                  <a:pt x="323736" y="2771034"/>
                  <a:pt x="323736" y="2771034"/>
                </a:cubicBezTo>
                <a:cubicBezTo>
                  <a:pt x="323736" y="2796213"/>
                  <a:pt x="323736" y="2796213"/>
                  <a:pt x="323736" y="2796213"/>
                </a:cubicBezTo>
                <a:cubicBezTo>
                  <a:pt x="323736" y="2803618"/>
                  <a:pt x="317807" y="2809542"/>
                  <a:pt x="310397" y="2809542"/>
                </a:cubicBezTo>
                <a:cubicBezTo>
                  <a:pt x="302987" y="2809542"/>
                  <a:pt x="297059" y="2803618"/>
                  <a:pt x="297059" y="2796213"/>
                </a:cubicBezTo>
                <a:cubicBezTo>
                  <a:pt x="297059" y="2771034"/>
                  <a:pt x="297059" y="2771034"/>
                  <a:pt x="297059" y="2771034"/>
                </a:cubicBezTo>
                <a:cubicBezTo>
                  <a:pt x="242224" y="2771034"/>
                  <a:pt x="242224" y="2771034"/>
                  <a:pt x="242224" y="2771034"/>
                </a:cubicBezTo>
                <a:cubicBezTo>
                  <a:pt x="234814" y="2771034"/>
                  <a:pt x="228886" y="2765110"/>
                  <a:pt x="228886" y="2757705"/>
                </a:cubicBezTo>
                <a:cubicBezTo>
                  <a:pt x="228886" y="2750299"/>
                  <a:pt x="234814" y="2744375"/>
                  <a:pt x="242224" y="2744375"/>
                </a:cubicBezTo>
                <a:cubicBezTo>
                  <a:pt x="297059" y="2744375"/>
                  <a:pt x="297059" y="2744375"/>
                  <a:pt x="297059" y="2744375"/>
                </a:cubicBezTo>
                <a:cubicBezTo>
                  <a:pt x="297059" y="2714754"/>
                  <a:pt x="297059" y="2714754"/>
                  <a:pt x="297059" y="2714754"/>
                </a:cubicBezTo>
                <a:cubicBezTo>
                  <a:pt x="291131" y="2714754"/>
                  <a:pt x="291131" y="2714754"/>
                  <a:pt x="291131" y="2714754"/>
                </a:cubicBezTo>
                <a:cubicBezTo>
                  <a:pt x="276311" y="2714754"/>
                  <a:pt x="276311" y="2714754"/>
                  <a:pt x="276311" y="2714754"/>
                </a:cubicBezTo>
                <a:cubicBezTo>
                  <a:pt x="254081" y="2714754"/>
                  <a:pt x="236296" y="2696981"/>
                  <a:pt x="234814" y="2674765"/>
                </a:cubicBezTo>
                <a:cubicBezTo>
                  <a:pt x="234814" y="2674765"/>
                  <a:pt x="234814" y="2674765"/>
                  <a:pt x="234814" y="2673284"/>
                </a:cubicBezTo>
                <a:cubicBezTo>
                  <a:pt x="236296" y="2651068"/>
                  <a:pt x="254081" y="2633295"/>
                  <a:pt x="276311" y="2633295"/>
                </a:cubicBezTo>
                <a:cubicBezTo>
                  <a:pt x="297059" y="2633295"/>
                  <a:pt x="297059" y="2633295"/>
                  <a:pt x="297059" y="2633295"/>
                </a:cubicBezTo>
                <a:cubicBezTo>
                  <a:pt x="297059" y="2612560"/>
                  <a:pt x="297059" y="2612560"/>
                  <a:pt x="297059" y="2612560"/>
                </a:cubicBezTo>
                <a:cubicBezTo>
                  <a:pt x="297059" y="2605155"/>
                  <a:pt x="302987" y="2599230"/>
                  <a:pt x="310397" y="2599230"/>
                </a:cubicBezTo>
                <a:close/>
                <a:moveTo>
                  <a:pt x="255769" y="2339763"/>
                </a:moveTo>
                <a:cubicBezTo>
                  <a:pt x="258739" y="2351623"/>
                  <a:pt x="260223" y="2363482"/>
                  <a:pt x="260223" y="2375342"/>
                </a:cubicBezTo>
                <a:cubicBezTo>
                  <a:pt x="260223" y="2431675"/>
                  <a:pt x="232011" y="2482078"/>
                  <a:pt x="188950" y="2511727"/>
                </a:cubicBezTo>
                <a:cubicBezTo>
                  <a:pt x="185981" y="2513210"/>
                  <a:pt x="184496" y="2514692"/>
                  <a:pt x="181526" y="2516174"/>
                </a:cubicBezTo>
                <a:cubicBezTo>
                  <a:pt x="122132" y="2557683"/>
                  <a:pt x="82041" y="2625875"/>
                  <a:pt x="82041" y="2704445"/>
                </a:cubicBezTo>
                <a:cubicBezTo>
                  <a:pt x="82041" y="2830453"/>
                  <a:pt x="184496" y="2932742"/>
                  <a:pt x="310708" y="2932742"/>
                </a:cubicBezTo>
                <a:cubicBezTo>
                  <a:pt x="436921" y="2932742"/>
                  <a:pt x="539375" y="2830453"/>
                  <a:pt x="539375" y="2704445"/>
                </a:cubicBezTo>
                <a:cubicBezTo>
                  <a:pt x="539375" y="2625875"/>
                  <a:pt x="499284" y="2556200"/>
                  <a:pt x="438405" y="2516174"/>
                </a:cubicBezTo>
                <a:cubicBezTo>
                  <a:pt x="436921" y="2514692"/>
                  <a:pt x="435436" y="2513210"/>
                  <a:pt x="433951" y="2511727"/>
                </a:cubicBezTo>
                <a:cubicBezTo>
                  <a:pt x="389405" y="2482078"/>
                  <a:pt x="361193" y="2431675"/>
                  <a:pt x="361193" y="2375342"/>
                </a:cubicBezTo>
                <a:cubicBezTo>
                  <a:pt x="361193" y="2363482"/>
                  <a:pt x="362678" y="2351623"/>
                  <a:pt x="365648" y="2339763"/>
                </a:cubicBezTo>
                <a:cubicBezTo>
                  <a:pt x="255769" y="2339763"/>
                  <a:pt x="255769" y="2339763"/>
                  <a:pt x="255769" y="2339763"/>
                </a:cubicBezTo>
                <a:close/>
                <a:moveTo>
                  <a:pt x="319625" y="1975744"/>
                </a:moveTo>
                <a:lnTo>
                  <a:pt x="319625" y="2004988"/>
                </a:lnTo>
                <a:cubicBezTo>
                  <a:pt x="340314" y="2004988"/>
                  <a:pt x="340314" y="2004988"/>
                  <a:pt x="340314" y="2004988"/>
                </a:cubicBezTo>
                <a:cubicBezTo>
                  <a:pt x="347703" y="2004988"/>
                  <a:pt x="355092" y="1999139"/>
                  <a:pt x="355092" y="1990366"/>
                </a:cubicBezTo>
                <a:cubicBezTo>
                  <a:pt x="355092" y="1983055"/>
                  <a:pt x="347703" y="1975744"/>
                  <a:pt x="340314" y="1975744"/>
                </a:cubicBezTo>
                <a:cubicBezTo>
                  <a:pt x="319625" y="1975744"/>
                  <a:pt x="319625" y="1975744"/>
                  <a:pt x="319625" y="1975744"/>
                </a:cubicBezTo>
                <a:close/>
                <a:moveTo>
                  <a:pt x="272039" y="1920988"/>
                </a:moveTo>
                <a:cubicBezTo>
                  <a:pt x="264599" y="1920988"/>
                  <a:pt x="258647" y="1926883"/>
                  <a:pt x="258647" y="1934251"/>
                </a:cubicBezTo>
                <a:cubicBezTo>
                  <a:pt x="258647" y="1935725"/>
                  <a:pt x="258647" y="1935725"/>
                  <a:pt x="258647" y="1935725"/>
                </a:cubicBezTo>
                <a:cubicBezTo>
                  <a:pt x="258647" y="1943093"/>
                  <a:pt x="264599" y="1948988"/>
                  <a:pt x="272039" y="1948988"/>
                </a:cubicBezTo>
                <a:cubicBezTo>
                  <a:pt x="286918" y="1948988"/>
                  <a:pt x="286918" y="1948988"/>
                  <a:pt x="286918" y="1948988"/>
                </a:cubicBezTo>
                <a:cubicBezTo>
                  <a:pt x="292869" y="1948988"/>
                  <a:pt x="292869" y="1948988"/>
                  <a:pt x="292869" y="1948988"/>
                </a:cubicBezTo>
                <a:cubicBezTo>
                  <a:pt x="292869" y="1920988"/>
                  <a:pt x="292869" y="1920988"/>
                  <a:pt x="292869" y="1920988"/>
                </a:cubicBezTo>
                <a:cubicBezTo>
                  <a:pt x="272039" y="1920988"/>
                  <a:pt x="272039" y="1920988"/>
                  <a:pt x="272039" y="1920988"/>
                </a:cubicBezTo>
                <a:close/>
                <a:moveTo>
                  <a:pt x="310397" y="1858902"/>
                </a:moveTo>
                <a:cubicBezTo>
                  <a:pt x="317807" y="1858902"/>
                  <a:pt x="323736" y="1864827"/>
                  <a:pt x="323736" y="1872232"/>
                </a:cubicBezTo>
                <a:cubicBezTo>
                  <a:pt x="323736" y="1892967"/>
                  <a:pt x="323736" y="1892967"/>
                  <a:pt x="323736" y="1892967"/>
                </a:cubicBezTo>
                <a:cubicBezTo>
                  <a:pt x="378570" y="1892967"/>
                  <a:pt x="378570" y="1892967"/>
                  <a:pt x="378570" y="1892967"/>
                </a:cubicBezTo>
                <a:cubicBezTo>
                  <a:pt x="385981" y="1892967"/>
                  <a:pt x="391908" y="1898891"/>
                  <a:pt x="391908" y="1906296"/>
                </a:cubicBezTo>
                <a:cubicBezTo>
                  <a:pt x="391908" y="1913702"/>
                  <a:pt x="385981" y="1919626"/>
                  <a:pt x="378570" y="1919626"/>
                </a:cubicBezTo>
                <a:cubicBezTo>
                  <a:pt x="323736" y="1919626"/>
                  <a:pt x="323736" y="1919626"/>
                  <a:pt x="323736" y="1919626"/>
                </a:cubicBezTo>
                <a:cubicBezTo>
                  <a:pt x="323736" y="1947767"/>
                  <a:pt x="323736" y="1947767"/>
                  <a:pt x="323736" y="1947767"/>
                </a:cubicBezTo>
                <a:cubicBezTo>
                  <a:pt x="344484" y="1947767"/>
                  <a:pt x="344484" y="1947767"/>
                  <a:pt x="344484" y="1947767"/>
                </a:cubicBezTo>
                <a:cubicBezTo>
                  <a:pt x="366714" y="1947767"/>
                  <a:pt x="385981" y="1967020"/>
                  <a:pt x="385981" y="1989236"/>
                </a:cubicBezTo>
                <a:cubicBezTo>
                  <a:pt x="385981" y="2012934"/>
                  <a:pt x="366714" y="2030706"/>
                  <a:pt x="344484" y="2030706"/>
                </a:cubicBezTo>
                <a:cubicBezTo>
                  <a:pt x="323736" y="2030706"/>
                  <a:pt x="323736" y="2030706"/>
                  <a:pt x="323736" y="2030706"/>
                </a:cubicBezTo>
                <a:cubicBezTo>
                  <a:pt x="323736" y="2055884"/>
                  <a:pt x="323736" y="2055884"/>
                  <a:pt x="323736" y="2055884"/>
                </a:cubicBezTo>
                <a:cubicBezTo>
                  <a:pt x="323736" y="2063290"/>
                  <a:pt x="317807" y="2069214"/>
                  <a:pt x="310397" y="2069214"/>
                </a:cubicBezTo>
                <a:cubicBezTo>
                  <a:pt x="302987" y="2069214"/>
                  <a:pt x="297059" y="2063290"/>
                  <a:pt x="297059" y="2055884"/>
                </a:cubicBezTo>
                <a:cubicBezTo>
                  <a:pt x="297059" y="2030706"/>
                  <a:pt x="297059" y="2030706"/>
                  <a:pt x="297059" y="2030706"/>
                </a:cubicBezTo>
                <a:cubicBezTo>
                  <a:pt x="242224" y="2030706"/>
                  <a:pt x="242224" y="2030706"/>
                  <a:pt x="242224" y="2030706"/>
                </a:cubicBezTo>
                <a:cubicBezTo>
                  <a:pt x="234814" y="2030706"/>
                  <a:pt x="228886" y="2024782"/>
                  <a:pt x="228886" y="2017377"/>
                </a:cubicBezTo>
                <a:cubicBezTo>
                  <a:pt x="228886" y="2009971"/>
                  <a:pt x="234814" y="2004047"/>
                  <a:pt x="242224" y="2004047"/>
                </a:cubicBezTo>
                <a:cubicBezTo>
                  <a:pt x="297059" y="2004047"/>
                  <a:pt x="297059" y="2004047"/>
                  <a:pt x="297059" y="2004047"/>
                </a:cubicBezTo>
                <a:cubicBezTo>
                  <a:pt x="297059" y="1974426"/>
                  <a:pt x="297059" y="1974426"/>
                  <a:pt x="297059" y="1974426"/>
                </a:cubicBezTo>
                <a:cubicBezTo>
                  <a:pt x="291131" y="1974426"/>
                  <a:pt x="291131" y="1974426"/>
                  <a:pt x="291131" y="1974426"/>
                </a:cubicBezTo>
                <a:cubicBezTo>
                  <a:pt x="276311" y="1974426"/>
                  <a:pt x="276311" y="1974426"/>
                  <a:pt x="276311" y="1974426"/>
                </a:cubicBezTo>
                <a:cubicBezTo>
                  <a:pt x="254081" y="1974426"/>
                  <a:pt x="236296" y="1956653"/>
                  <a:pt x="234814" y="1934437"/>
                </a:cubicBezTo>
                <a:cubicBezTo>
                  <a:pt x="234814" y="1934437"/>
                  <a:pt x="234814" y="1934437"/>
                  <a:pt x="234814" y="1932956"/>
                </a:cubicBezTo>
                <a:cubicBezTo>
                  <a:pt x="236296" y="1910740"/>
                  <a:pt x="254081" y="1892967"/>
                  <a:pt x="276311" y="1892967"/>
                </a:cubicBezTo>
                <a:cubicBezTo>
                  <a:pt x="297059" y="1892967"/>
                  <a:pt x="297059" y="1892967"/>
                  <a:pt x="297059" y="1892967"/>
                </a:cubicBezTo>
                <a:cubicBezTo>
                  <a:pt x="297059" y="1872232"/>
                  <a:pt x="297059" y="1872232"/>
                  <a:pt x="297059" y="1872232"/>
                </a:cubicBezTo>
                <a:cubicBezTo>
                  <a:pt x="297059" y="1864827"/>
                  <a:pt x="302987" y="1858902"/>
                  <a:pt x="310397" y="1858902"/>
                </a:cubicBezTo>
                <a:close/>
                <a:moveTo>
                  <a:pt x="255769" y="1599435"/>
                </a:moveTo>
                <a:cubicBezTo>
                  <a:pt x="258739" y="1611295"/>
                  <a:pt x="260223" y="1623154"/>
                  <a:pt x="260223" y="1635014"/>
                </a:cubicBezTo>
                <a:cubicBezTo>
                  <a:pt x="260223" y="1691347"/>
                  <a:pt x="232011" y="1741750"/>
                  <a:pt x="188950" y="1771399"/>
                </a:cubicBezTo>
                <a:cubicBezTo>
                  <a:pt x="185981" y="1772882"/>
                  <a:pt x="184496" y="1774364"/>
                  <a:pt x="181526" y="1775846"/>
                </a:cubicBezTo>
                <a:cubicBezTo>
                  <a:pt x="122132" y="1817355"/>
                  <a:pt x="82041" y="1885547"/>
                  <a:pt x="82041" y="1964117"/>
                </a:cubicBezTo>
                <a:cubicBezTo>
                  <a:pt x="82041" y="2090125"/>
                  <a:pt x="184496" y="2192414"/>
                  <a:pt x="310708" y="2192414"/>
                </a:cubicBezTo>
                <a:cubicBezTo>
                  <a:pt x="436921" y="2192414"/>
                  <a:pt x="539375" y="2090125"/>
                  <a:pt x="539375" y="1964117"/>
                </a:cubicBezTo>
                <a:cubicBezTo>
                  <a:pt x="539375" y="1885547"/>
                  <a:pt x="499284" y="1815872"/>
                  <a:pt x="438405" y="1775846"/>
                </a:cubicBezTo>
                <a:cubicBezTo>
                  <a:pt x="436921" y="1774364"/>
                  <a:pt x="435436" y="1772882"/>
                  <a:pt x="433951" y="1771399"/>
                </a:cubicBezTo>
                <a:cubicBezTo>
                  <a:pt x="389405" y="1741750"/>
                  <a:pt x="361193" y="1691347"/>
                  <a:pt x="361193" y="1635014"/>
                </a:cubicBezTo>
                <a:cubicBezTo>
                  <a:pt x="361193" y="1623154"/>
                  <a:pt x="362678" y="1611295"/>
                  <a:pt x="365648" y="1599435"/>
                </a:cubicBezTo>
                <a:cubicBezTo>
                  <a:pt x="255769" y="1599435"/>
                  <a:pt x="255769" y="1599435"/>
                  <a:pt x="255769" y="1599435"/>
                </a:cubicBezTo>
                <a:close/>
                <a:moveTo>
                  <a:pt x="319625" y="1235416"/>
                </a:moveTo>
                <a:lnTo>
                  <a:pt x="319625" y="1264660"/>
                </a:lnTo>
                <a:cubicBezTo>
                  <a:pt x="340314" y="1264660"/>
                  <a:pt x="340314" y="1264660"/>
                  <a:pt x="340314" y="1264660"/>
                </a:cubicBezTo>
                <a:cubicBezTo>
                  <a:pt x="347703" y="1264660"/>
                  <a:pt x="355092" y="1258811"/>
                  <a:pt x="355092" y="1250038"/>
                </a:cubicBezTo>
                <a:cubicBezTo>
                  <a:pt x="355092" y="1242727"/>
                  <a:pt x="347703" y="1235416"/>
                  <a:pt x="340314" y="1235416"/>
                </a:cubicBezTo>
                <a:cubicBezTo>
                  <a:pt x="319625" y="1235416"/>
                  <a:pt x="319625" y="1235416"/>
                  <a:pt x="319625" y="1235416"/>
                </a:cubicBezTo>
                <a:close/>
                <a:moveTo>
                  <a:pt x="272039" y="1180660"/>
                </a:moveTo>
                <a:cubicBezTo>
                  <a:pt x="264599" y="1180660"/>
                  <a:pt x="258647" y="1186555"/>
                  <a:pt x="258647" y="1193923"/>
                </a:cubicBezTo>
                <a:cubicBezTo>
                  <a:pt x="258647" y="1195397"/>
                  <a:pt x="258647" y="1195397"/>
                  <a:pt x="258647" y="1195397"/>
                </a:cubicBezTo>
                <a:cubicBezTo>
                  <a:pt x="258647" y="1202765"/>
                  <a:pt x="264599" y="1208660"/>
                  <a:pt x="272039" y="1208660"/>
                </a:cubicBezTo>
                <a:cubicBezTo>
                  <a:pt x="286918" y="1208660"/>
                  <a:pt x="286918" y="1208660"/>
                  <a:pt x="286918" y="1208660"/>
                </a:cubicBezTo>
                <a:cubicBezTo>
                  <a:pt x="292869" y="1208660"/>
                  <a:pt x="292869" y="1208660"/>
                  <a:pt x="292869" y="1208660"/>
                </a:cubicBezTo>
                <a:cubicBezTo>
                  <a:pt x="292869" y="1180660"/>
                  <a:pt x="292869" y="1180660"/>
                  <a:pt x="292869" y="1180660"/>
                </a:cubicBezTo>
                <a:cubicBezTo>
                  <a:pt x="272039" y="1180660"/>
                  <a:pt x="272039" y="1180660"/>
                  <a:pt x="272039" y="1180660"/>
                </a:cubicBezTo>
                <a:close/>
                <a:moveTo>
                  <a:pt x="310397" y="1118574"/>
                </a:moveTo>
                <a:cubicBezTo>
                  <a:pt x="317807" y="1118574"/>
                  <a:pt x="323736" y="1124499"/>
                  <a:pt x="323736" y="1131904"/>
                </a:cubicBezTo>
                <a:cubicBezTo>
                  <a:pt x="323736" y="1152639"/>
                  <a:pt x="323736" y="1152639"/>
                  <a:pt x="323736" y="1152639"/>
                </a:cubicBezTo>
                <a:cubicBezTo>
                  <a:pt x="378570" y="1152639"/>
                  <a:pt x="378570" y="1152639"/>
                  <a:pt x="378570" y="1152639"/>
                </a:cubicBezTo>
                <a:cubicBezTo>
                  <a:pt x="385981" y="1152639"/>
                  <a:pt x="391908" y="1158563"/>
                  <a:pt x="391908" y="1165968"/>
                </a:cubicBezTo>
                <a:cubicBezTo>
                  <a:pt x="391908" y="1173374"/>
                  <a:pt x="385981" y="1179298"/>
                  <a:pt x="378570" y="1179298"/>
                </a:cubicBezTo>
                <a:cubicBezTo>
                  <a:pt x="323736" y="1179298"/>
                  <a:pt x="323736" y="1179298"/>
                  <a:pt x="323736" y="1179298"/>
                </a:cubicBezTo>
                <a:cubicBezTo>
                  <a:pt x="323736" y="1207439"/>
                  <a:pt x="323736" y="1207439"/>
                  <a:pt x="323736" y="1207439"/>
                </a:cubicBezTo>
                <a:cubicBezTo>
                  <a:pt x="344484" y="1207439"/>
                  <a:pt x="344484" y="1207439"/>
                  <a:pt x="344484" y="1207439"/>
                </a:cubicBezTo>
                <a:cubicBezTo>
                  <a:pt x="366714" y="1207439"/>
                  <a:pt x="385981" y="1226692"/>
                  <a:pt x="385981" y="1248908"/>
                </a:cubicBezTo>
                <a:cubicBezTo>
                  <a:pt x="385981" y="1272606"/>
                  <a:pt x="366714" y="1290378"/>
                  <a:pt x="344484" y="1290378"/>
                </a:cubicBezTo>
                <a:cubicBezTo>
                  <a:pt x="323736" y="1290378"/>
                  <a:pt x="323736" y="1290378"/>
                  <a:pt x="323736" y="1290378"/>
                </a:cubicBezTo>
                <a:cubicBezTo>
                  <a:pt x="323736" y="1315556"/>
                  <a:pt x="323736" y="1315556"/>
                  <a:pt x="323736" y="1315556"/>
                </a:cubicBezTo>
                <a:cubicBezTo>
                  <a:pt x="323736" y="1322962"/>
                  <a:pt x="317807" y="1328886"/>
                  <a:pt x="310397" y="1328886"/>
                </a:cubicBezTo>
                <a:cubicBezTo>
                  <a:pt x="302987" y="1328886"/>
                  <a:pt x="297059" y="1322962"/>
                  <a:pt x="297059" y="1315556"/>
                </a:cubicBezTo>
                <a:cubicBezTo>
                  <a:pt x="297059" y="1290378"/>
                  <a:pt x="297059" y="1290378"/>
                  <a:pt x="297059" y="1290378"/>
                </a:cubicBezTo>
                <a:cubicBezTo>
                  <a:pt x="242224" y="1290378"/>
                  <a:pt x="242224" y="1290378"/>
                  <a:pt x="242224" y="1290378"/>
                </a:cubicBezTo>
                <a:cubicBezTo>
                  <a:pt x="234814" y="1290378"/>
                  <a:pt x="228886" y="1284454"/>
                  <a:pt x="228886" y="1277049"/>
                </a:cubicBezTo>
                <a:cubicBezTo>
                  <a:pt x="228886" y="1269643"/>
                  <a:pt x="234814" y="1263719"/>
                  <a:pt x="242224" y="1263719"/>
                </a:cubicBezTo>
                <a:cubicBezTo>
                  <a:pt x="297059" y="1263719"/>
                  <a:pt x="297059" y="1263719"/>
                  <a:pt x="297059" y="1263719"/>
                </a:cubicBezTo>
                <a:cubicBezTo>
                  <a:pt x="297059" y="1234098"/>
                  <a:pt x="297059" y="1234098"/>
                  <a:pt x="297059" y="1234098"/>
                </a:cubicBezTo>
                <a:cubicBezTo>
                  <a:pt x="291131" y="1234098"/>
                  <a:pt x="291131" y="1234098"/>
                  <a:pt x="291131" y="1234098"/>
                </a:cubicBezTo>
                <a:cubicBezTo>
                  <a:pt x="276311" y="1234098"/>
                  <a:pt x="276311" y="1234098"/>
                  <a:pt x="276311" y="1234098"/>
                </a:cubicBezTo>
                <a:cubicBezTo>
                  <a:pt x="254081" y="1234098"/>
                  <a:pt x="236296" y="1216325"/>
                  <a:pt x="234814" y="1194109"/>
                </a:cubicBezTo>
                <a:cubicBezTo>
                  <a:pt x="234814" y="1194109"/>
                  <a:pt x="234814" y="1194109"/>
                  <a:pt x="234814" y="1192628"/>
                </a:cubicBezTo>
                <a:cubicBezTo>
                  <a:pt x="236296" y="1170412"/>
                  <a:pt x="254081" y="1152639"/>
                  <a:pt x="276311" y="1152639"/>
                </a:cubicBezTo>
                <a:cubicBezTo>
                  <a:pt x="297059" y="1152639"/>
                  <a:pt x="297059" y="1152639"/>
                  <a:pt x="297059" y="1152639"/>
                </a:cubicBezTo>
                <a:cubicBezTo>
                  <a:pt x="297059" y="1131904"/>
                  <a:pt x="297059" y="1131904"/>
                  <a:pt x="297059" y="1131904"/>
                </a:cubicBezTo>
                <a:cubicBezTo>
                  <a:pt x="297059" y="1124499"/>
                  <a:pt x="302987" y="1118574"/>
                  <a:pt x="310397" y="1118574"/>
                </a:cubicBezTo>
                <a:close/>
                <a:moveTo>
                  <a:pt x="255769" y="859107"/>
                </a:moveTo>
                <a:cubicBezTo>
                  <a:pt x="258739" y="870967"/>
                  <a:pt x="260223" y="882826"/>
                  <a:pt x="260223" y="894686"/>
                </a:cubicBezTo>
                <a:cubicBezTo>
                  <a:pt x="260223" y="951019"/>
                  <a:pt x="232011" y="1001422"/>
                  <a:pt x="188950" y="1031071"/>
                </a:cubicBezTo>
                <a:cubicBezTo>
                  <a:pt x="185981" y="1032554"/>
                  <a:pt x="184496" y="1034036"/>
                  <a:pt x="181526" y="1035518"/>
                </a:cubicBezTo>
                <a:cubicBezTo>
                  <a:pt x="122132" y="1077027"/>
                  <a:pt x="82041" y="1145219"/>
                  <a:pt x="82041" y="1223789"/>
                </a:cubicBezTo>
                <a:cubicBezTo>
                  <a:pt x="82041" y="1349797"/>
                  <a:pt x="184496" y="1452086"/>
                  <a:pt x="310708" y="1452086"/>
                </a:cubicBezTo>
                <a:cubicBezTo>
                  <a:pt x="436921" y="1452086"/>
                  <a:pt x="539375" y="1349797"/>
                  <a:pt x="539375" y="1223789"/>
                </a:cubicBezTo>
                <a:cubicBezTo>
                  <a:pt x="539375" y="1145219"/>
                  <a:pt x="499284" y="1075544"/>
                  <a:pt x="438405" y="1035518"/>
                </a:cubicBezTo>
                <a:cubicBezTo>
                  <a:pt x="436921" y="1034036"/>
                  <a:pt x="435436" y="1032554"/>
                  <a:pt x="433951" y="1031071"/>
                </a:cubicBezTo>
                <a:cubicBezTo>
                  <a:pt x="389405" y="1001422"/>
                  <a:pt x="361193" y="951019"/>
                  <a:pt x="361193" y="894686"/>
                </a:cubicBezTo>
                <a:cubicBezTo>
                  <a:pt x="361193" y="882826"/>
                  <a:pt x="362678" y="870967"/>
                  <a:pt x="365648" y="859107"/>
                </a:cubicBezTo>
                <a:cubicBezTo>
                  <a:pt x="255769" y="859107"/>
                  <a:pt x="255769" y="859107"/>
                  <a:pt x="255769" y="859107"/>
                </a:cubicBezTo>
                <a:close/>
                <a:moveTo>
                  <a:pt x="319625" y="495088"/>
                </a:moveTo>
                <a:lnTo>
                  <a:pt x="319625" y="524332"/>
                </a:lnTo>
                <a:cubicBezTo>
                  <a:pt x="340314" y="524332"/>
                  <a:pt x="340314" y="524332"/>
                  <a:pt x="340314" y="524332"/>
                </a:cubicBezTo>
                <a:cubicBezTo>
                  <a:pt x="347703" y="524332"/>
                  <a:pt x="355092" y="518483"/>
                  <a:pt x="355092" y="509710"/>
                </a:cubicBezTo>
                <a:cubicBezTo>
                  <a:pt x="355092" y="502399"/>
                  <a:pt x="347703" y="495088"/>
                  <a:pt x="340314" y="495088"/>
                </a:cubicBezTo>
                <a:cubicBezTo>
                  <a:pt x="319625" y="495088"/>
                  <a:pt x="319625" y="495088"/>
                  <a:pt x="319625" y="495088"/>
                </a:cubicBezTo>
                <a:close/>
                <a:moveTo>
                  <a:pt x="272039" y="440332"/>
                </a:moveTo>
                <a:cubicBezTo>
                  <a:pt x="264599" y="440332"/>
                  <a:pt x="258647" y="446227"/>
                  <a:pt x="258647" y="453595"/>
                </a:cubicBezTo>
                <a:cubicBezTo>
                  <a:pt x="258647" y="455069"/>
                  <a:pt x="258647" y="455069"/>
                  <a:pt x="258647" y="455069"/>
                </a:cubicBezTo>
                <a:cubicBezTo>
                  <a:pt x="258647" y="462437"/>
                  <a:pt x="264599" y="468332"/>
                  <a:pt x="272039" y="468332"/>
                </a:cubicBezTo>
                <a:cubicBezTo>
                  <a:pt x="286918" y="468332"/>
                  <a:pt x="286918" y="468332"/>
                  <a:pt x="286918" y="468332"/>
                </a:cubicBezTo>
                <a:cubicBezTo>
                  <a:pt x="292869" y="468332"/>
                  <a:pt x="292869" y="468332"/>
                  <a:pt x="292869" y="468332"/>
                </a:cubicBezTo>
                <a:cubicBezTo>
                  <a:pt x="292869" y="440332"/>
                  <a:pt x="292869" y="440332"/>
                  <a:pt x="292869" y="440332"/>
                </a:cubicBezTo>
                <a:cubicBezTo>
                  <a:pt x="272039" y="440332"/>
                  <a:pt x="272039" y="440332"/>
                  <a:pt x="272039" y="440332"/>
                </a:cubicBezTo>
                <a:close/>
                <a:moveTo>
                  <a:pt x="310397" y="378246"/>
                </a:moveTo>
                <a:cubicBezTo>
                  <a:pt x="317807" y="378246"/>
                  <a:pt x="323736" y="384171"/>
                  <a:pt x="323736" y="391576"/>
                </a:cubicBezTo>
                <a:cubicBezTo>
                  <a:pt x="323736" y="412311"/>
                  <a:pt x="323736" y="412311"/>
                  <a:pt x="323736" y="412311"/>
                </a:cubicBezTo>
                <a:cubicBezTo>
                  <a:pt x="378570" y="412311"/>
                  <a:pt x="378570" y="412311"/>
                  <a:pt x="378570" y="412311"/>
                </a:cubicBezTo>
                <a:cubicBezTo>
                  <a:pt x="385981" y="412311"/>
                  <a:pt x="391908" y="418235"/>
                  <a:pt x="391908" y="425641"/>
                </a:cubicBezTo>
                <a:cubicBezTo>
                  <a:pt x="391908" y="433046"/>
                  <a:pt x="385981" y="438971"/>
                  <a:pt x="378570" y="438971"/>
                </a:cubicBezTo>
                <a:cubicBezTo>
                  <a:pt x="323736" y="438971"/>
                  <a:pt x="323736" y="438971"/>
                  <a:pt x="323736" y="438971"/>
                </a:cubicBezTo>
                <a:cubicBezTo>
                  <a:pt x="323736" y="467110"/>
                  <a:pt x="323736" y="467110"/>
                  <a:pt x="323736" y="467110"/>
                </a:cubicBezTo>
                <a:cubicBezTo>
                  <a:pt x="344484" y="467110"/>
                  <a:pt x="344484" y="467110"/>
                  <a:pt x="344484" y="467110"/>
                </a:cubicBezTo>
                <a:cubicBezTo>
                  <a:pt x="366714" y="467110"/>
                  <a:pt x="385981" y="486365"/>
                  <a:pt x="385981" y="508580"/>
                </a:cubicBezTo>
                <a:cubicBezTo>
                  <a:pt x="385981" y="532278"/>
                  <a:pt x="366714" y="550050"/>
                  <a:pt x="344484" y="550050"/>
                </a:cubicBezTo>
                <a:cubicBezTo>
                  <a:pt x="323736" y="550050"/>
                  <a:pt x="323736" y="550050"/>
                  <a:pt x="323736" y="550050"/>
                </a:cubicBezTo>
                <a:cubicBezTo>
                  <a:pt x="323736" y="575228"/>
                  <a:pt x="323736" y="575228"/>
                  <a:pt x="323736" y="575228"/>
                </a:cubicBezTo>
                <a:cubicBezTo>
                  <a:pt x="323736" y="582634"/>
                  <a:pt x="317807" y="588558"/>
                  <a:pt x="310397" y="588558"/>
                </a:cubicBezTo>
                <a:cubicBezTo>
                  <a:pt x="302987" y="588558"/>
                  <a:pt x="297059" y="582634"/>
                  <a:pt x="297059" y="575228"/>
                </a:cubicBezTo>
                <a:cubicBezTo>
                  <a:pt x="297059" y="550050"/>
                  <a:pt x="297059" y="550050"/>
                  <a:pt x="297059" y="550050"/>
                </a:cubicBezTo>
                <a:cubicBezTo>
                  <a:pt x="242224" y="550050"/>
                  <a:pt x="242224" y="550050"/>
                  <a:pt x="242224" y="550050"/>
                </a:cubicBezTo>
                <a:cubicBezTo>
                  <a:pt x="234814" y="550050"/>
                  <a:pt x="228886" y="544126"/>
                  <a:pt x="228886" y="536721"/>
                </a:cubicBezTo>
                <a:cubicBezTo>
                  <a:pt x="228886" y="529315"/>
                  <a:pt x="234814" y="523391"/>
                  <a:pt x="242224" y="523391"/>
                </a:cubicBezTo>
                <a:cubicBezTo>
                  <a:pt x="297059" y="523391"/>
                  <a:pt x="297059" y="523391"/>
                  <a:pt x="297059" y="523391"/>
                </a:cubicBezTo>
                <a:cubicBezTo>
                  <a:pt x="297059" y="493770"/>
                  <a:pt x="297059" y="493770"/>
                  <a:pt x="297059" y="493770"/>
                </a:cubicBezTo>
                <a:cubicBezTo>
                  <a:pt x="291131" y="493770"/>
                  <a:pt x="291131" y="493770"/>
                  <a:pt x="291131" y="493770"/>
                </a:cubicBezTo>
                <a:cubicBezTo>
                  <a:pt x="276311" y="493770"/>
                  <a:pt x="276311" y="493770"/>
                  <a:pt x="276311" y="493770"/>
                </a:cubicBezTo>
                <a:cubicBezTo>
                  <a:pt x="254081" y="493770"/>
                  <a:pt x="236296" y="475997"/>
                  <a:pt x="234814" y="453781"/>
                </a:cubicBezTo>
                <a:cubicBezTo>
                  <a:pt x="234814" y="453781"/>
                  <a:pt x="234814" y="453781"/>
                  <a:pt x="234814" y="452300"/>
                </a:cubicBezTo>
                <a:cubicBezTo>
                  <a:pt x="236296" y="430084"/>
                  <a:pt x="254081" y="412311"/>
                  <a:pt x="276311" y="412311"/>
                </a:cubicBezTo>
                <a:cubicBezTo>
                  <a:pt x="297059" y="412311"/>
                  <a:pt x="297059" y="412311"/>
                  <a:pt x="297059" y="412311"/>
                </a:cubicBezTo>
                <a:cubicBezTo>
                  <a:pt x="297059" y="391576"/>
                  <a:pt x="297059" y="391576"/>
                  <a:pt x="297059" y="391576"/>
                </a:cubicBezTo>
                <a:cubicBezTo>
                  <a:pt x="297059" y="384171"/>
                  <a:pt x="302987" y="378246"/>
                  <a:pt x="310397" y="378246"/>
                </a:cubicBezTo>
                <a:close/>
                <a:moveTo>
                  <a:pt x="255769" y="118779"/>
                </a:moveTo>
                <a:cubicBezTo>
                  <a:pt x="258739" y="130639"/>
                  <a:pt x="260223" y="142499"/>
                  <a:pt x="260223" y="154358"/>
                </a:cubicBezTo>
                <a:cubicBezTo>
                  <a:pt x="260223" y="210691"/>
                  <a:pt x="232011" y="261094"/>
                  <a:pt x="188950" y="290743"/>
                </a:cubicBezTo>
                <a:cubicBezTo>
                  <a:pt x="185981" y="292226"/>
                  <a:pt x="184496" y="293708"/>
                  <a:pt x="181526" y="295190"/>
                </a:cubicBezTo>
                <a:cubicBezTo>
                  <a:pt x="122132" y="336699"/>
                  <a:pt x="82041" y="404891"/>
                  <a:pt x="82041" y="483461"/>
                </a:cubicBezTo>
                <a:cubicBezTo>
                  <a:pt x="82041" y="609469"/>
                  <a:pt x="184496" y="711758"/>
                  <a:pt x="310708" y="711758"/>
                </a:cubicBezTo>
                <a:cubicBezTo>
                  <a:pt x="436921" y="711758"/>
                  <a:pt x="539375" y="609469"/>
                  <a:pt x="539375" y="483461"/>
                </a:cubicBezTo>
                <a:cubicBezTo>
                  <a:pt x="539375" y="404891"/>
                  <a:pt x="499284" y="335217"/>
                  <a:pt x="438405" y="295190"/>
                </a:cubicBezTo>
                <a:cubicBezTo>
                  <a:pt x="436921" y="293708"/>
                  <a:pt x="435436" y="292226"/>
                  <a:pt x="433951" y="290743"/>
                </a:cubicBezTo>
                <a:cubicBezTo>
                  <a:pt x="389405" y="261094"/>
                  <a:pt x="361193" y="210691"/>
                  <a:pt x="361193" y="154358"/>
                </a:cubicBezTo>
                <a:cubicBezTo>
                  <a:pt x="361193" y="142499"/>
                  <a:pt x="362678" y="130639"/>
                  <a:pt x="365648" y="118779"/>
                </a:cubicBezTo>
                <a:cubicBezTo>
                  <a:pt x="255769" y="118779"/>
                  <a:pt x="255769" y="118779"/>
                  <a:pt x="255769" y="118779"/>
                </a:cubicBezTo>
                <a:close/>
                <a:moveTo>
                  <a:pt x="0" y="0"/>
                </a:moveTo>
                <a:lnTo>
                  <a:pt x="621417" y="0"/>
                </a:lnTo>
                <a:lnTo>
                  <a:pt x="621417" y="3818458"/>
                </a:lnTo>
                <a:lnTo>
                  <a:pt x="0" y="38184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useBgFill="1">
        <p:nvSpPr>
          <p:cNvPr id="56" name="任意多边形 55"/>
          <p:cNvSpPr/>
          <p:nvPr/>
        </p:nvSpPr>
        <p:spPr>
          <a:xfrm>
            <a:off x="2316467" y="1558345"/>
            <a:ext cx="586884" cy="3606261"/>
          </a:xfrm>
          <a:custGeom>
            <a:avLst/>
            <a:gdLst>
              <a:gd name="connsiteX0" fmla="*/ 319625 w 621417"/>
              <a:gd name="connsiteY0" fmla="*/ 3456399 h 3818458"/>
              <a:gd name="connsiteX1" fmla="*/ 319625 w 621417"/>
              <a:gd name="connsiteY1" fmla="*/ 3485643 h 3818458"/>
              <a:gd name="connsiteX2" fmla="*/ 340314 w 621417"/>
              <a:gd name="connsiteY2" fmla="*/ 3485643 h 3818458"/>
              <a:gd name="connsiteX3" fmla="*/ 355092 w 621417"/>
              <a:gd name="connsiteY3" fmla="*/ 3471021 h 3818458"/>
              <a:gd name="connsiteX4" fmla="*/ 340314 w 621417"/>
              <a:gd name="connsiteY4" fmla="*/ 3456399 h 3818458"/>
              <a:gd name="connsiteX5" fmla="*/ 319625 w 621417"/>
              <a:gd name="connsiteY5" fmla="*/ 3456399 h 3818458"/>
              <a:gd name="connsiteX6" fmla="*/ 272039 w 621417"/>
              <a:gd name="connsiteY6" fmla="*/ 3401643 h 3818458"/>
              <a:gd name="connsiteX7" fmla="*/ 258647 w 621417"/>
              <a:gd name="connsiteY7" fmla="*/ 3414906 h 3818458"/>
              <a:gd name="connsiteX8" fmla="*/ 258647 w 621417"/>
              <a:gd name="connsiteY8" fmla="*/ 3416380 h 3818458"/>
              <a:gd name="connsiteX9" fmla="*/ 272039 w 621417"/>
              <a:gd name="connsiteY9" fmla="*/ 3429643 h 3818458"/>
              <a:gd name="connsiteX10" fmla="*/ 286918 w 621417"/>
              <a:gd name="connsiteY10" fmla="*/ 3429643 h 3818458"/>
              <a:gd name="connsiteX11" fmla="*/ 292869 w 621417"/>
              <a:gd name="connsiteY11" fmla="*/ 3429643 h 3818458"/>
              <a:gd name="connsiteX12" fmla="*/ 292869 w 621417"/>
              <a:gd name="connsiteY12" fmla="*/ 3401643 h 3818458"/>
              <a:gd name="connsiteX13" fmla="*/ 272039 w 621417"/>
              <a:gd name="connsiteY13" fmla="*/ 3401643 h 3818458"/>
              <a:gd name="connsiteX14" fmla="*/ 310397 w 621417"/>
              <a:gd name="connsiteY14" fmla="*/ 3339558 h 3818458"/>
              <a:gd name="connsiteX15" fmla="*/ 323736 w 621417"/>
              <a:gd name="connsiteY15" fmla="*/ 3352887 h 3818458"/>
              <a:gd name="connsiteX16" fmla="*/ 323736 w 621417"/>
              <a:gd name="connsiteY16" fmla="*/ 3373622 h 3818458"/>
              <a:gd name="connsiteX17" fmla="*/ 378570 w 621417"/>
              <a:gd name="connsiteY17" fmla="*/ 3373622 h 3818458"/>
              <a:gd name="connsiteX18" fmla="*/ 391908 w 621417"/>
              <a:gd name="connsiteY18" fmla="*/ 3386952 h 3818458"/>
              <a:gd name="connsiteX19" fmla="*/ 378570 w 621417"/>
              <a:gd name="connsiteY19" fmla="*/ 3400281 h 3818458"/>
              <a:gd name="connsiteX20" fmla="*/ 323736 w 621417"/>
              <a:gd name="connsiteY20" fmla="*/ 3400281 h 3818458"/>
              <a:gd name="connsiteX21" fmla="*/ 323736 w 621417"/>
              <a:gd name="connsiteY21" fmla="*/ 3428422 h 3818458"/>
              <a:gd name="connsiteX22" fmla="*/ 344484 w 621417"/>
              <a:gd name="connsiteY22" fmla="*/ 3428422 h 3818458"/>
              <a:gd name="connsiteX23" fmla="*/ 385981 w 621417"/>
              <a:gd name="connsiteY23" fmla="*/ 3469891 h 3818458"/>
              <a:gd name="connsiteX24" fmla="*/ 344484 w 621417"/>
              <a:gd name="connsiteY24" fmla="*/ 3511361 h 3818458"/>
              <a:gd name="connsiteX25" fmla="*/ 323736 w 621417"/>
              <a:gd name="connsiteY25" fmla="*/ 3511361 h 3818458"/>
              <a:gd name="connsiteX26" fmla="*/ 323736 w 621417"/>
              <a:gd name="connsiteY26" fmla="*/ 3536540 h 3818458"/>
              <a:gd name="connsiteX27" fmla="*/ 310397 w 621417"/>
              <a:gd name="connsiteY27" fmla="*/ 3549869 h 3818458"/>
              <a:gd name="connsiteX28" fmla="*/ 297059 w 621417"/>
              <a:gd name="connsiteY28" fmla="*/ 3536540 h 3818458"/>
              <a:gd name="connsiteX29" fmla="*/ 297059 w 621417"/>
              <a:gd name="connsiteY29" fmla="*/ 3511361 h 3818458"/>
              <a:gd name="connsiteX30" fmla="*/ 242224 w 621417"/>
              <a:gd name="connsiteY30" fmla="*/ 3511361 h 3818458"/>
              <a:gd name="connsiteX31" fmla="*/ 228886 w 621417"/>
              <a:gd name="connsiteY31" fmla="*/ 3498032 h 3818458"/>
              <a:gd name="connsiteX32" fmla="*/ 242224 w 621417"/>
              <a:gd name="connsiteY32" fmla="*/ 3484702 h 3818458"/>
              <a:gd name="connsiteX33" fmla="*/ 297059 w 621417"/>
              <a:gd name="connsiteY33" fmla="*/ 3484702 h 3818458"/>
              <a:gd name="connsiteX34" fmla="*/ 297059 w 621417"/>
              <a:gd name="connsiteY34" fmla="*/ 3455081 h 3818458"/>
              <a:gd name="connsiteX35" fmla="*/ 291131 w 621417"/>
              <a:gd name="connsiteY35" fmla="*/ 3455081 h 3818458"/>
              <a:gd name="connsiteX36" fmla="*/ 276311 w 621417"/>
              <a:gd name="connsiteY36" fmla="*/ 3455081 h 3818458"/>
              <a:gd name="connsiteX37" fmla="*/ 234814 w 621417"/>
              <a:gd name="connsiteY37" fmla="*/ 3415092 h 3818458"/>
              <a:gd name="connsiteX38" fmla="*/ 234814 w 621417"/>
              <a:gd name="connsiteY38" fmla="*/ 3413611 h 3818458"/>
              <a:gd name="connsiteX39" fmla="*/ 276311 w 621417"/>
              <a:gd name="connsiteY39" fmla="*/ 3373622 h 3818458"/>
              <a:gd name="connsiteX40" fmla="*/ 297059 w 621417"/>
              <a:gd name="connsiteY40" fmla="*/ 3373622 h 3818458"/>
              <a:gd name="connsiteX41" fmla="*/ 297059 w 621417"/>
              <a:gd name="connsiteY41" fmla="*/ 3352887 h 3818458"/>
              <a:gd name="connsiteX42" fmla="*/ 310397 w 621417"/>
              <a:gd name="connsiteY42" fmla="*/ 3339558 h 3818458"/>
              <a:gd name="connsiteX43" fmla="*/ 255769 w 621417"/>
              <a:gd name="connsiteY43" fmla="*/ 3080090 h 3818458"/>
              <a:gd name="connsiteX44" fmla="*/ 260223 w 621417"/>
              <a:gd name="connsiteY44" fmla="*/ 3115669 h 3818458"/>
              <a:gd name="connsiteX45" fmla="*/ 188950 w 621417"/>
              <a:gd name="connsiteY45" fmla="*/ 3252054 h 3818458"/>
              <a:gd name="connsiteX46" fmla="*/ 181526 w 621417"/>
              <a:gd name="connsiteY46" fmla="*/ 3256501 h 3818458"/>
              <a:gd name="connsiteX47" fmla="*/ 82041 w 621417"/>
              <a:gd name="connsiteY47" fmla="*/ 3444772 h 3818458"/>
              <a:gd name="connsiteX48" fmla="*/ 310708 w 621417"/>
              <a:gd name="connsiteY48" fmla="*/ 3673069 h 3818458"/>
              <a:gd name="connsiteX49" fmla="*/ 539375 w 621417"/>
              <a:gd name="connsiteY49" fmla="*/ 3444772 h 3818458"/>
              <a:gd name="connsiteX50" fmla="*/ 438405 w 621417"/>
              <a:gd name="connsiteY50" fmla="*/ 3256501 h 3818458"/>
              <a:gd name="connsiteX51" fmla="*/ 433951 w 621417"/>
              <a:gd name="connsiteY51" fmla="*/ 3252054 h 3818458"/>
              <a:gd name="connsiteX52" fmla="*/ 361193 w 621417"/>
              <a:gd name="connsiteY52" fmla="*/ 3115669 h 3818458"/>
              <a:gd name="connsiteX53" fmla="*/ 365648 w 621417"/>
              <a:gd name="connsiteY53" fmla="*/ 3080090 h 3818458"/>
              <a:gd name="connsiteX54" fmla="*/ 255769 w 621417"/>
              <a:gd name="connsiteY54" fmla="*/ 3080090 h 3818458"/>
              <a:gd name="connsiteX55" fmla="*/ 319625 w 621417"/>
              <a:gd name="connsiteY55" fmla="*/ 2716072 h 3818458"/>
              <a:gd name="connsiteX56" fmla="*/ 319625 w 621417"/>
              <a:gd name="connsiteY56" fmla="*/ 2745316 h 3818458"/>
              <a:gd name="connsiteX57" fmla="*/ 340314 w 621417"/>
              <a:gd name="connsiteY57" fmla="*/ 2745316 h 3818458"/>
              <a:gd name="connsiteX58" fmla="*/ 355092 w 621417"/>
              <a:gd name="connsiteY58" fmla="*/ 2730694 h 3818458"/>
              <a:gd name="connsiteX59" fmla="*/ 340314 w 621417"/>
              <a:gd name="connsiteY59" fmla="*/ 2716072 h 3818458"/>
              <a:gd name="connsiteX60" fmla="*/ 319625 w 621417"/>
              <a:gd name="connsiteY60" fmla="*/ 2716072 h 3818458"/>
              <a:gd name="connsiteX61" fmla="*/ 272039 w 621417"/>
              <a:gd name="connsiteY61" fmla="*/ 2661316 h 3818458"/>
              <a:gd name="connsiteX62" fmla="*/ 258647 w 621417"/>
              <a:gd name="connsiteY62" fmla="*/ 2674579 h 3818458"/>
              <a:gd name="connsiteX63" fmla="*/ 258647 w 621417"/>
              <a:gd name="connsiteY63" fmla="*/ 2676053 h 3818458"/>
              <a:gd name="connsiteX64" fmla="*/ 272039 w 621417"/>
              <a:gd name="connsiteY64" fmla="*/ 2689316 h 3818458"/>
              <a:gd name="connsiteX65" fmla="*/ 286918 w 621417"/>
              <a:gd name="connsiteY65" fmla="*/ 2689316 h 3818458"/>
              <a:gd name="connsiteX66" fmla="*/ 292869 w 621417"/>
              <a:gd name="connsiteY66" fmla="*/ 2689316 h 3818458"/>
              <a:gd name="connsiteX67" fmla="*/ 292869 w 621417"/>
              <a:gd name="connsiteY67" fmla="*/ 2661316 h 3818458"/>
              <a:gd name="connsiteX68" fmla="*/ 272039 w 621417"/>
              <a:gd name="connsiteY68" fmla="*/ 2661316 h 3818458"/>
              <a:gd name="connsiteX69" fmla="*/ 310397 w 621417"/>
              <a:gd name="connsiteY69" fmla="*/ 2599230 h 3818458"/>
              <a:gd name="connsiteX70" fmla="*/ 323736 w 621417"/>
              <a:gd name="connsiteY70" fmla="*/ 2612560 h 3818458"/>
              <a:gd name="connsiteX71" fmla="*/ 323736 w 621417"/>
              <a:gd name="connsiteY71" fmla="*/ 2633295 h 3818458"/>
              <a:gd name="connsiteX72" fmla="*/ 378570 w 621417"/>
              <a:gd name="connsiteY72" fmla="*/ 2633295 h 3818458"/>
              <a:gd name="connsiteX73" fmla="*/ 391908 w 621417"/>
              <a:gd name="connsiteY73" fmla="*/ 2646624 h 3818458"/>
              <a:gd name="connsiteX74" fmla="*/ 378570 w 621417"/>
              <a:gd name="connsiteY74" fmla="*/ 2659954 h 3818458"/>
              <a:gd name="connsiteX75" fmla="*/ 323736 w 621417"/>
              <a:gd name="connsiteY75" fmla="*/ 2659954 h 3818458"/>
              <a:gd name="connsiteX76" fmla="*/ 323736 w 621417"/>
              <a:gd name="connsiteY76" fmla="*/ 2688095 h 3818458"/>
              <a:gd name="connsiteX77" fmla="*/ 344484 w 621417"/>
              <a:gd name="connsiteY77" fmla="*/ 2688095 h 3818458"/>
              <a:gd name="connsiteX78" fmla="*/ 385981 w 621417"/>
              <a:gd name="connsiteY78" fmla="*/ 2729564 h 3818458"/>
              <a:gd name="connsiteX79" fmla="*/ 344484 w 621417"/>
              <a:gd name="connsiteY79" fmla="*/ 2771034 h 3818458"/>
              <a:gd name="connsiteX80" fmla="*/ 323736 w 621417"/>
              <a:gd name="connsiteY80" fmla="*/ 2771034 h 3818458"/>
              <a:gd name="connsiteX81" fmla="*/ 323736 w 621417"/>
              <a:gd name="connsiteY81" fmla="*/ 2796213 h 3818458"/>
              <a:gd name="connsiteX82" fmla="*/ 310397 w 621417"/>
              <a:gd name="connsiteY82" fmla="*/ 2809542 h 3818458"/>
              <a:gd name="connsiteX83" fmla="*/ 297059 w 621417"/>
              <a:gd name="connsiteY83" fmla="*/ 2796213 h 3818458"/>
              <a:gd name="connsiteX84" fmla="*/ 297059 w 621417"/>
              <a:gd name="connsiteY84" fmla="*/ 2771034 h 3818458"/>
              <a:gd name="connsiteX85" fmla="*/ 242224 w 621417"/>
              <a:gd name="connsiteY85" fmla="*/ 2771034 h 3818458"/>
              <a:gd name="connsiteX86" fmla="*/ 228886 w 621417"/>
              <a:gd name="connsiteY86" fmla="*/ 2757705 h 3818458"/>
              <a:gd name="connsiteX87" fmla="*/ 242224 w 621417"/>
              <a:gd name="connsiteY87" fmla="*/ 2744375 h 3818458"/>
              <a:gd name="connsiteX88" fmla="*/ 297059 w 621417"/>
              <a:gd name="connsiteY88" fmla="*/ 2744375 h 3818458"/>
              <a:gd name="connsiteX89" fmla="*/ 297059 w 621417"/>
              <a:gd name="connsiteY89" fmla="*/ 2714754 h 3818458"/>
              <a:gd name="connsiteX90" fmla="*/ 291131 w 621417"/>
              <a:gd name="connsiteY90" fmla="*/ 2714754 h 3818458"/>
              <a:gd name="connsiteX91" fmla="*/ 276311 w 621417"/>
              <a:gd name="connsiteY91" fmla="*/ 2714754 h 3818458"/>
              <a:gd name="connsiteX92" fmla="*/ 234814 w 621417"/>
              <a:gd name="connsiteY92" fmla="*/ 2674765 h 3818458"/>
              <a:gd name="connsiteX93" fmla="*/ 234814 w 621417"/>
              <a:gd name="connsiteY93" fmla="*/ 2673284 h 3818458"/>
              <a:gd name="connsiteX94" fmla="*/ 276311 w 621417"/>
              <a:gd name="connsiteY94" fmla="*/ 2633295 h 3818458"/>
              <a:gd name="connsiteX95" fmla="*/ 297059 w 621417"/>
              <a:gd name="connsiteY95" fmla="*/ 2633295 h 3818458"/>
              <a:gd name="connsiteX96" fmla="*/ 297059 w 621417"/>
              <a:gd name="connsiteY96" fmla="*/ 2612560 h 3818458"/>
              <a:gd name="connsiteX97" fmla="*/ 310397 w 621417"/>
              <a:gd name="connsiteY97" fmla="*/ 2599230 h 3818458"/>
              <a:gd name="connsiteX98" fmla="*/ 255769 w 621417"/>
              <a:gd name="connsiteY98" fmla="*/ 2339763 h 3818458"/>
              <a:gd name="connsiteX99" fmla="*/ 260223 w 621417"/>
              <a:gd name="connsiteY99" fmla="*/ 2375342 h 3818458"/>
              <a:gd name="connsiteX100" fmla="*/ 188950 w 621417"/>
              <a:gd name="connsiteY100" fmla="*/ 2511727 h 3818458"/>
              <a:gd name="connsiteX101" fmla="*/ 181526 w 621417"/>
              <a:gd name="connsiteY101" fmla="*/ 2516174 h 3818458"/>
              <a:gd name="connsiteX102" fmla="*/ 82041 w 621417"/>
              <a:gd name="connsiteY102" fmla="*/ 2704445 h 3818458"/>
              <a:gd name="connsiteX103" fmla="*/ 310708 w 621417"/>
              <a:gd name="connsiteY103" fmla="*/ 2932742 h 3818458"/>
              <a:gd name="connsiteX104" fmla="*/ 539375 w 621417"/>
              <a:gd name="connsiteY104" fmla="*/ 2704445 h 3818458"/>
              <a:gd name="connsiteX105" fmla="*/ 438405 w 621417"/>
              <a:gd name="connsiteY105" fmla="*/ 2516174 h 3818458"/>
              <a:gd name="connsiteX106" fmla="*/ 433951 w 621417"/>
              <a:gd name="connsiteY106" fmla="*/ 2511727 h 3818458"/>
              <a:gd name="connsiteX107" fmla="*/ 361193 w 621417"/>
              <a:gd name="connsiteY107" fmla="*/ 2375342 h 3818458"/>
              <a:gd name="connsiteX108" fmla="*/ 365648 w 621417"/>
              <a:gd name="connsiteY108" fmla="*/ 2339763 h 3818458"/>
              <a:gd name="connsiteX109" fmla="*/ 255769 w 621417"/>
              <a:gd name="connsiteY109" fmla="*/ 2339763 h 3818458"/>
              <a:gd name="connsiteX110" fmla="*/ 319625 w 621417"/>
              <a:gd name="connsiteY110" fmla="*/ 1975744 h 3818458"/>
              <a:gd name="connsiteX111" fmla="*/ 319625 w 621417"/>
              <a:gd name="connsiteY111" fmla="*/ 2004988 h 3818458"/>
              <a:gd name="connsiteX112" fmla="*/ 340314 w 621417"/>
              <a:gd name="connsiteY112" fmla="*/ 2004988 h 3818458"/>
              <a:gd name="connsiteX113" fmla="*/ 355092 w 621417"/>
              <a:gd name="connsiteY113" fmla="*/ 1990366 h 3818458"/>
              <a:gd name="connsiteX114" fmla="*/ 340314 w 621417"/>
              <a:gd name="connsiteY114" fmla="*/ 1975744 h 3818458"/>
              <a:gd name="connsiteX115" fmla="*/ 319625 w 621417"/>
              <a:gd name="connsiteY115" fmla="*/ 1975744 h 3818458"/>
              <a:gd name="connsiteX116" fmla="*/ 272039 w 621417"/>
              <a:gd name="connsiteY116" fmla="*/ 1920988 h 3818458"/>
              <a:gd name="connsiteX117" fmla="*/ 258647 w 621417"/>
              <a:gd name="connsiteY117" fmla="*/ 1934251 h 3818458"/>
              <a:gd name="connsiteX118" fmla="*/ 258647 w 621417"/>
              <a:gd name="connsiteY118" fmla="*/ 1935725 h 3818458"/>
              <a:gd name="connsiteX119" fmla="*/ 272039 w 621417"/>
              <a:gd name="connsiteY119" fmla="*/ 1948988 h 3818458"/>
              <a:gd name="connsiteX120" fmla="*/ 286918 w 621417"/>
              <a:gd name="connsiteY120" fmla="*/ 1948988 h 3818458"/>
              <a:gd name="connsiteX121" fmla="*/ 292869 w 621417"/>
              <a:gd name="connsiteY121" fmla="*/ 1948988 h 3818458"/>
              <a:gd name="connsiteX122" fmla="*/ 292869 w 621417"/>
              <a:gd name="connsiteY122" fmla="*/ 1920988 h 3818458"/>
              <a:gd name="connsiteX123" fmla="*/ 272039 w 621417"/>
              <a:gd name="connsiteY123" fmla="*/ 1920988 h 3818458"/>
              <a:gd name="connsiteX124" fmla="*/ 310397 w 621417"/>
              <a:gd name="connsiteY124" fmla="*/ 1858902 h 3818458"/>
              <a:gd name="connsiteX125" fmla="*/ 323736 w 621417"/>
              <a:gd name="connsiteY125" fmla="*/ 1872232 h 3818458"/>
              <a:gd name="connsiteX126" fmla="*/ 323736 w 621417"/>
              <a:gd name="connsiteY126" fmla="*/ 1892967 h 3818458"/>
              <a:gd name="connsiteX127" fmla="*/ 378570 w 621417"/>
              <a:gd name="connsiteY127" fmla="*/ 1892967 h 3818458"/>
              <a:gd name="connsiteX128" fmla="*/ 391908 w 621417"/>
              <a:gd name="connsiteY128" fmla="*/ 1906296 h 3818458"/>
              <a:gd name="connsiteX129" fmla="*/ 378570 w 621417"/>
              <a:gd name="connsiteY129" fmla="*/ 1919626 h 3818458"/>
              <a:gd name="connsiteX130" fmla="*/ 323736 w 621417"/>
              <a:gd name="connsiteY130" fmla="*/ 1919626 h 3818458"/>
              <a:gd name="connsiteX131" fmla="*/ 323736 w 621417"/>
              <a:gd name="connsiteY131" fmla="*/ 1947767 h 3818458"/>
              <a:gd name="connsiteX132" fmla="*/ 344484 w 621417"/>
              <a:gd name="connsiteY132" fmla="*/ 1947767 h 3818458"/>
              <a:gd name="connsiteX133" fmla="*/ 385981 w 621417"/>
              <a:gd name="connsiteY133" fmla="*/ 1989236 h 3818458"/>
              <a:gd name="connsiteX134" fmla="*/ 344484 w 621417"/>
              <a:gd name="connsiteY134" fmla="*/ 2030706 h 3818458"/>
              <a:gd name="connsiteX135" fmla="*/ 323736 w 621417"/>
              <a:gd name="connsiteY135" fmla="*/ 2030706 h 3818458"/>
              <a:gd name="connsiteX136" fmla="*/ 323736 w 621417"/>
              <a:gd name="connsiteY136" fmla="*/ 2055884 h 3818458"/>
              <a:gd name="connsiteX137" fmla="*/ 310397 w 621417"/>
              <a:gd name="connsiteY137" fmla="*/ 2069214 h 3818458"/>
              <a:gd name="connsiteX138" fmla="*/ 297059 w 621417"/>
              <a:gd name="connsiteY138" fmla="*/ 2055884 h 3818458"/>
              <a:gd name="connsiteX139" fmla="*/ 297059 w 621417"/>
              <a:gd name="connsiteY139" fmla="*/ 2030706 h 3818458"/>
              <a:gd name="connsiteX140" fmla="*/ 242224 w 621417"/>
              <a:gd name="connsiteY140" fmla="*/ 2030706 h 3818458"/>
              <a:gd name="connsiteX141" fmla="*/ 228886 w 621417"/>
              <a:gd name="connsiteY141" fmla="*/ 2017377 h 3818458"/>
              <a:gd name="connsiteX142" fmla="*/ 242224 w 621417"/>
              <a:gd name="connsiteY142" fmla="*/ 2004047 h 3818458"/>
              <a:gd name="connsiteX143" fmla="*/ 297059 w 621417"/>
              <a:gd name="connsiteY143" fmla="*/ 2004047 h 3818458"/>
              <a:gd name="connsiteX144" fmla="*/ 297059 w 621417"/>
              <a:gd name="connsiteY144" fmla="*/ 1974426 h 3818458"/>
              <a:gd name="connsiteX145" fmla="*/ 291131 w 621417"/>
              <a:gd name="connsiteY145" fmla="*/ 1974426 h 3818458"/>
              <a:gd name="connsiteX146" fmla="*/ 276311 w 621417"/>
              <a:gd name="connsiteY146" fmla="*/ 1974426 h 3818458"/>
              <a:gd name="connsiteX147" fmla="*/ 234814 w 621417"/>
              <a:gd name="connsiteY147" fmla="*/ 1934437 h 3818458"/>
              <a:gd name="connsiteX148" fmla="*/ 234814 w 621417"/>
              <a:gd name="connsiteY148" fmla="*/ 1932956 h 3818458"/>
              <a:gd name="connsiteX149" fmla="*/ 276311 w 621417"/>
              <a:gd name="connsiteY149" fmla="*/ 1892967 h 3818458"/>
              <a:gd name="connsiteX150" fmla="*/ 297059 w 621417"/>
              <a:gd name="connsiteY150" fmla="*/ 1892967 h 3818458"/>
              <a:gd name="connsiteX151" fmla="*/ 297059 w 621417"/>
              <a:gd name="connsiteY151" fmla="*/ 1872232 h 3818458"/>
              <a:gd name="connsiteX152" fmla="*/ 310397 w 621417"/>
              <a:gd name="connsiteY152" fmla="*/ 1858902 h 3818458"/>
              <a:gd name="connsiteX153" fmla="*/ 255769 w 621417"/>
              <a:gd name="connsiteY153" fmla="*/ 1599435 h 3818458"/>
              <a:gd name="connsiteX154" fmla="*/ 260223 w 621417"/>
              <a:gd name="connsiteY154" fmla="*/ 1635014 h 3818458"/>
              <a:gd name="connsiteX155" fmla="*/ 188950 w 621417"/>
              <a:gd name="connsiteY155" fmla="*/ 1771399 h 3818458"/>
              <a:gd name="connsiteX156" fmla="*/ 181526 w 621417"/>
              <a:gd name="connsiteY156" fmla="*/ 1775846 h 3818458"/>
              <a:gd name="connsiteX157" fmla="*/ 82041 w 621417"/>
              <a:gd name="connsiteY157" fmla="*/ 1964117 h 3818458"/>
              <a:gd name="connsiteX158" fmla="*/ 310708 w 621417"/>
              <a:gd name="connsiteY158" fmla="*/ 2192414 h 3818458"/>
              <a:gd name="connsiteX159" fmla="*/ 539375 w 621417"/>
              <a:gd name="connsiteY159" fmla="*/ 1964117 h 3818458"/>
              <a:gd name="connsiteX160" fmla="*/ 438405 w 621417"/>
              <a:gd name="connsiteY160" fmla="*/ 1775846 h 3818458"/>
              <a:gd name="connsiteX161" fmla="*/ 433951 w 621417"/>
              <a:gd name="connsiteY161" fmla="*/ 1771399 h 3818458"/>
              <a:gd name="connsiteX162" fmla="*/ 361193 w 621417"/>
              <a:gd name="connsiteY162" fmla="*/ 1635014 h 3818458"/>
              <a:gd name="connsiteX163" fmla="*/ 365648 w 621417"/>
              <a:gd name="connsiteY163" fmla="*/ 1599435 h 3818458"/>
              <a:gd name="connsiteX164" fmla="*/ 255769 w 621417"/>
              <a:gd name="connsiteY164" fmla="*/ 1599435 h 3818458"/>
              <a:gd name="connsiteX165" fmla="*/ 319625 w 621417"/>
              <a:gd name="connsiteY165" fmla="*/ 1235416 h 3818458"/>
              <a:gd name="connsiteX166" fmla="*/ 319625 w 621417"/>
              <a:gd name="connsiteY166" fmla="*/ 1264660 h 3818458"/>
              <a:gd name="connsiteX167" fmla="*/ 340314 w 621417"/>
              <a:gd name="connsiteY167" fmla="*/ 1264660 h 3818458"/>
              <a:gd name="connsiteX168" fmla="*/ 355092 w 621417"/>
              <a:gd name="connsiteY168" fmla="*/ 1250038 h 3818458"/>
              <a:gd name="connsiteX169" fmla="*/ 340314 w 621417"/>
              <a:gd name="connsiteY169" fmla="*/ 1235416 h 3818458"/>
              <a:gd name="connsiteX170" fmla="*/ 319625 w 621417"/>
              <a:gd name="connsiteY170" fmla="*/ 1235416 h 3818458"/>
              <a:gd name="connsiteX171" fmla="*/ 272039 w 621417"/>
              <a:gd name="connsiteY171" fmla="*/ 1180660 h 3818458"/>
              <a:gd name="connsiteX172" fmla="*/ 258647 w 621417"/>
              <a:gd name="connsiteY172" fmla="*/ 1193923 h 3818458"/>
              <a:gd name="connsiteX173" fmla="*/ 258647 w 621417"/>
              <a:gd name="connsiteY173" fmla="*/ 1195397 h 3818458"/>
              <a:gd name="connsiteX174" fmla="*/ 272039 w 621417"/>
              <a:gd name="connsiteY174" fmla="*/ 1208660 h 3818458"/>
              <a:gd name="connsiteX175" fmla="*/ 286918 w 621417"/>
              <a:gd name="connsiteY175" fmla="*/ 1208660 h 3818458"/>
              <a:gd name="connsiteX176" fmla="*/ 292869 w 621417"/>
              <a:gd name="connsiteY176" fmla="*/ 1208660 h 3818458"/>
              <a:gd name="connsiteX177" fmla="*/ 292869 w 621417"/>
              <a:gd name="connsiteY177" fmla="*/ 1180660 h 3818458"/>
              <a:gd name="connsiteX178" fmla="*/ 272039 w 621417"/>
              <a:gd name="connsiteY178" fmla="*/ 1180660 h 3818458"/>
              <a:gd name="connsiteX179" fmla="*/ 310397 w 621417"/>
              <a:gd name="connsiteY179" fmla="*/ 1118574 h 3818458"/>
              <a:gd name="connsiteX180" fmla="*/ 323736 w 621417"/>
              <a:gd name="connsiteY180" fmla="*/ 1131904 h 3818458"/>
              <a:gd name="connsiteX181" fmla="*/ 323736 w 621417"/>
              <a:gd name="connsiteY181" fmla="*/ 1152639 h 3818458"/>
              <a:gd name="connsiteX182" fmla="*/ 378570 w 621417"/>
              <a:gd name="connsiteY182" fmla="*/ 1152639 h 3818458"/>
              <a:gd name="connsiteX183" fmla="*/ 391908 w 621417"/>
              <a:gd name="connsiteY183" fmla="*/ 1165968 h 3818458"/>
              <a:gd name="connsiteX184" fmla="*/ 378570 w 621417"/>
              <a:gd name="connsiteY184" fmla="*/ 1179298 h 3818458"/>
              <a:gd name="connsiteX185" fmla="*/ 323736 w 621417"/>
              <a:gd name="connsiteY185" fmla="*/ 1179298 h 3818458"/>
              <a:gd name="connsiteX186" fmla="*/ 323736 w 621417"/>
              <a:gd name="connsiteY186" fmla="*/ 1207439 h 3818458"/>
              <a:gd name="connsiteX187" fmla="*/ 344484 w 621417"/>
              <a:gd name="connsiteY187" fmla="*/ 1207439 h 3818458"/>
              <a:gd name="connsiteX188" fmla="*/ 385981 w 621417"/>
              <a:gd name="connsiteY188" fmla="*/ 1248908 h 3818458"/>
              <a:gd name="connsiteX189" fmla="*/ 344484 w 621417"/>
              <a:gd name="connsiteY189" fmla="*/ 1290378 h 3818458"/>
              <a:gd name="connsiteX190" fmla="*/ 323736 w 621417"/>
              <a:gd name="connsiteY190" fmla="*/ 1290378 h 3818458"/>
              <a:gd name="connsiteX191" fmla="*/ 323736 w 621417"/>
              <a:gd name="connsiteY191" fmla="*/ 1315556 h 3818458"/>
              <a:gd name="connsiteX192" fmla="*/ 310397 w 621417"/>
              <a:gd name="connsiteY192" fmla="*/ 1328886 h 3818458"/>
              <a:gd name="connsiteX193" fmla="*/ 297059 w 621417"/>
              <a:gd name="connsiteY193" fmla="*/ 1315556 h 3818458"/>
              <a:gd name="connsiteX194" fmla="*/ 297059 w 621417"/>
              <a:gd name="connsiteY194" fmla="*/ 1290378 h 3818458"/>
              <a:gd name="connsiteX195" fmla="*/ 242224 w 621417"/>
              <a:gd name="connsiteY195" fmla="*/ 1290378 h 3818458"/>
              <a:gd name="connsiteX196" fmla="*/ 228886 w 621417"/>
              <a:gd name="connsiteY196" fmla="*/ 1277049 h 3818458"/>
              <a:gd name="connsiteX197" fmla="*/ 242224 w 621417"/>
              <a:gd name="connsiteY197" fmla="*/ 1263719 h 3818458"/>
              <a:gd name="connsiteX198" fmla="*/ 297059 w 621417"/>
              <a:gd name="connsiteY198" fmla="*/ 1263719 h 3818458"/>
              <a:gd name="connsiteX199" fmla="*/ 297059 w 621417"/>
              <a:gd name="connsiteY199" fmla="*/ 1234098 h 3818458"/>
              <a:gd name="connsiteX200" fmla="*/ 291131 w 621417"/>
              <a:gd name="connsiteY200" fmla="*/ 1234098 h 3818458"/>
              <a:gd name="connsiteX201" fmla="*/ 276311 w 621417"/>
              <a:gd name="connsiteY201" fmla="*/ 1234098 h 3818458"/>
              <a:gd name="connsiteX202" fmla="*/ 234814 w 621417"/>
              <a:gd name="connsiteY202" fmla="*/ 1194109 h 3818458"/>
              <a:gd name="connsiteX203" fmla="*/ 234814 w 621417"/>
              <a:gd name="connsiteY203" fmla="*/ 1192628 h 3818458"/>
              <a:gd name="connsiteX204" fmla="*/ 276311 w 621417"/>
              <a:gd name="connsiteY204" fmla="*/ 1152639 h 3818458"/>
              <a:gd name="connsiteX205" fmla="*/ 297059 w 621417"/>
              <a:gd name="connsiteY205" fmla="*/ 1152639 h 3818458"/>
              <a:gd name="connsiteX206" fmla="*/ 297059 w 621417"/>
              <a:gd name="connsiteY206" fmla="*/ 1131904 h 3818458"/>
              <a:gd name="connsiteX207" fmla="*/ 310397 w 621417"/>
              <a:gd name="connsiteY207" fmla="*/ 1118574 h 3818458"/>
              <a:gd name="connsiteX208" fmla="*/ 255769 w 621417"/>
              <a:gd name="connsiteY208" fmla="*/ 859107 h 3818458"/>
              <a:gd name="connsiteX209" fmla="*/ 260223 w 621417"/>
              <a:gd name="connsiteY209" fmla="*/ 894686 h 3818458"/>
              <a:gd name="connsiteX210" fmla="*/ 188950 w 621417"/>
              <a:gd name="connsiteY210" fmla="*/ 1031071 h 3818458"/>
              <a:gd name="connsiteX211" fmla="*/ 181526 w 621417"/>
              <a:gd name="connsiteY211" fmla="*/ 1035518 h 3818458"/>
              <a:gd name="connsiteX212" fmla="*/ 82041 w 621417"/>
              <a:gd name="connsiteY212" fmla="*/ 1223789 h 3818458"/>
              <a:gd name="connsiteX213" fmla="*/ 310708 w 621417"/>
              <a:gd name="connsiteY213" fmla="*/ 1452086 h 3818458"/>
              <a:gd name="connsiteX214" fmla="*/ 539375 w 621417"/>
              <a:gd name="connsiteY214" fmla="*/ 1223789 h 3818458"/>
              <a:gd name="connsiteX215" fmla="*/ 438405 w 621417"/>
              <a:gd name="connsiteY215" fmla="*/ 1035518 h 3818458"/>
              <a:gd name="connsiteX216" fmla="*/ 433951 w 621417"/>
              <a:gd name="connsiteY216" fmla="*/ 1031071 h 3818458"/>
              <a:gd name="connsiteX217" fmla="*/ 361193 w 621417"/>
              <a:gd name="connsiteY217" fmla="*/ 894686 h 3818458"/>
              <a:gd name="connsiteX218" fmla="*/ 365648 w 621417"/>
              <a:gd name="connsiteY218" fmla="*/ 859107 h 3818458"/>
              <a:gd name="connsiteX219" fmla="*/ 255769 w 621417"/>
              <a:gd name="connsiteY219" fmla="*/ 859107 h 3818458"/>
              <a:gd name="connsiteX220" fmla="*/ 319625 w 621417"/>
              <a:gd name="connsiteY220" fmla="*/ 495088 h 3818458"/>
              <a:gd name="connsiteX221" fmla="*/ 319625 w 621417"/>
              <a:gd name="connsiteY221" fmla="*/ 524332 h 3818458"/>
              <a:gd name="connsiteX222" fmla="*/ 340314 w 621417"/>
              <a:gd name="connsiteY222" fmla="*/ 524332 h 3818458"/>
              <a:gd name="connsiteX223" fmla="*/ 355092 w 621417"/>
              <a:gd name="connsiteY223" fmla="*/ 509710 h 3818458"/>
              <a:gd name="connsiteX224" fmla="*/ 340314 w 621417"/>
              <a:gd name="connsiteY224" fmla="*/ 495088 h 3818458"/>
              <a:gd name="connsiteX225" fmla="*/ 319625 w 621417"/>
              <a:gd name="connsiteY225" fmla="*/ 495088 h 3818458"/>
              <a:gd name="connsiteX226" fmla="*/ 272039 w 621417"/>
              <a:gd name="connsiteY226" fmla="*/ 440332 h 3818458"/>
              <a:gd name="connsiteX227" fmla="*/ 258647 w 621417"/>
              <a:gd name="connsiteY227" fmla="*/ 453595 h 3818458"/>
              <a:gd name="connsiteX228" fmla="*/ 258647 w 621417"/>
              <a:gd name="connsiteY228" fmla="*/ 455069 h 3818458"/>
              <a:gd name="connsiteX229" fmla="*/ 272039 w 621417"/>
              <a:gd name="connsiteY229" fmla="*/ 468332 h 3818458"/>
              <a:gd name="connsiteX230" fmla="*/ 286918 w 621417"/>
              <a:gd name="connsiteY230" fmla="*/ 468332 h 3818458"/>
              <a:gd name="connsiteX231" fmla="*/ 292869 w 621417"/>
              <a:gd name="connsiteY231" fmla="*/ 468332 h 3818458"/>
              <a:gd name="connsiteX232" fmla="*/ 292869 w 621417"/>
              <a:gd name="connsiteY232" fmla="*/ 440332 h 3818458"/>
              <a:gd name="connsiteX233" fmla="*/ 272039 w 621417"/>
              <a:gd name="connsiteY233" fmla="*/ 440332 h 3818458"/>
              <a:gd name="connsiteX234" fmla="*/ 310397 w 621417"/>
              <a:gd name="connsiteY234" fmla="*/ 378246 h 3818458"/>
              <a:gd name="connsiteX235" fmla="*/ 323736 w 621417"/>
              <a:gd name="connsiteY235" fmla="*/ 391576 h 3818458"/>
              <a:gd name="connsiteX236" fmla="*/ 323736 w 621417"/>
              <a:gd name="connsiteY236" fmla="*/ 412311 h 3818458"/>
              <a:gd name="connsiteX237" fmla="*/ 378570 w 621417"/>
              <a:gd name="connsiteY237" fmla="*/ 412311 h 3818458"/>
              <a:gd name="connsiteX238" fmla="*/ 391908 w 621417"/>
              <a:gd name="connsiteY238" fmla="*/ 425641 h 3818458"/>
              <a:gd name="connsiteX239" fmla="*/ 378570 w 621417"/>
              <a:gd name="connsiteY239" fmla="*/ 438971 h 3818458"/>
              <a:gd name="connsiteX240" fmla="*/ 323736 w 621417"/>
              <a:gd name="connsiteY240" fmla="*/ 438971 h 3818458"/>
              <a:gd name="connsiteX241" fmla="*/ 323736 w 621417"/>
              <a:gd name="connsiteY241" fmla="*/ 467110 h 3818458"/>
              <a:gd name="connsiteX242" fmla="*/ 344484 w 621417"/>
              <a:gd name="connsiteY242" fmla="*/ 467110 h 3818458"/>
              <a:gd name="connsiteX243" fmla="*/ 385981 w 621417"/>
              <a:gd name="connsiteY243" fmla="*/ 508580 h 3818458"/>
              <a:gd name="connsiteX244" fmla="*/ 344484 w 621417"/>
              <a:gd name="connsiteY244" fmla="*/ 550050 h 3818458"/>
              <a:gd name="connsiteX245" fmla="*/ 323736 w 621417"/>
              <a:gd name="connsiteY245" fmla="*/ 550050 h 3818458"/>
              <a:gd name="connsiteX246" fmla="*/ 323736 w 621417"/>
              <a:gd name="connsiteY246" fmla="*/ 575228 h 3818458"/>
              <a:gd name="connsiteX247" fmla="*/ 310397 w 621417"/>
              <a:gd name="connsiteY247" fmla="*/ 588558 h 3818458"/>
              <a:gd name="connsiteX248" fmla="*/ 297059 w 621417"/>
              <a:gd name="connsiteY248" fmla="*/ 575228 h 3818458"/>
              <a:gd name="connsiteX249" fmla="*/ 297059 w 621417"/>
              <a:gd name="connsiteY249" fmla="*/ 550050 h 3818458"/>
              <a:gd name="connsiteX250" fmla="*/ 242224 w 621417"/>
              <a:gd name="connsiteY250" fmla="*/ 550050 h 3818458"/>
              <a:gd name="connsiteX251" fmla="*/ 228886 w 621417"/>
              <a:gd name="connsiteY251" fmla="*/ 536721 h 3818458"/>
              <a:gd name="connsiteX252" fmla="*/ 242224 w 621417"/>
              <a:gd name="connsiteY252" fmla="*/ 523391 h 3818458"/>
              <a:gd name="connsiteX253" fmla="*/ 297059 w 621417"/>
              <a:gd name="connsiteY253" fmla="*/ 523391 h 3818458"/>
              <a:gd name="connsiteX254" fmla="*/ 297059 w 621417"/>
              <a:gd name="connsiteY254" fmla="*/ 493770 h 3818458"/>
              <a:gd name="connsiteX255" fmla="*/ 291131 w 621417"/>
              <a:gd name="connsiteY255" fmla="*/ 493770 h 3818458"/>
              <a:gd name="connsiteX256" fmla="*/ 276311 w 621417"/>
              <a:gd name="connsiteY256" fmla="*/ 493770 h 3818458"/>
              <a:gd name="connsiteX257" fmla="*/ 234814 w 621417"/>
              <a:gd name="connsiteY257" fmla="*/ 453781 h 3818458"/>
              <a:gd name="connsiteX258" fmla="*/ 234814 w 621417"/>
              <a:gd name="connsiteY258" fmla="*/ 452300 h 3818458"/>
              <a:gd name="connsiteX259" fmla="*/ 276311 w 621417"/>
              <a:gd name="connsiteY259" fmla="*/ 412311 h 3818458"/>
              <a:gd name="connsiteX260" fmla="*/ 297059 w 621417"/>
              <a:gd name="connsiteY260" fmla="*/ 412311 h 3818458"/>
              <a:gd name="connsiteX261" fmla="*/ 297059 w 621417"/>
              <a:gd name="connsiteY261" fmla="*/ 391576 h 3818458"/>
              <a:gd name="connsiteX262" fmla="*/ 310397 w 621417"/>
              <a:gd name="connsiteY262" fmla="*/ 378246 h 3818458"/>
              <a:gd name="connsiteX263" fmla="*/ 255769 w 621417"/>
              <a:gd name="connsiteY263" fmla="*/ 118779 h 3818458"/>
              <a:gd name="connsiteX264" fmla="*/ 260223 w 621417"/>
              <a:gd name="connsiteY264" fmla="*/ 154358 h 3818458"/>
              <a:gd name="connsiteX265" fmla="*/ 188950 w 621417"/>
              <a:gd name="connsiteY265" fmla="*/ 290743 h 3818458"/>
              <a:gd name="connsiteX266" fmla="*/ 181526 w 621417"/>
              <a:gd name="connsiteY266" fmla="*/ 295190 h 3818458"/>
              <a:gd name="connsiteX267" fmla="*/ 82041 w 621417"/>
              <a:gd name="connsiteY267" fmla="*/ 483461 h 3818458"/>
              <a:gd name="connsiteX268" fmla="*/ 310708 w 621417"/>
              <a:gd name="connsiteY268" fmla="*/ 711758 h 3818458"/>
              <a:gd name="connsiteX269" fmla="*/ 539375 w 621417"/>
              <a:gd name="connsiteY269" fmla="*/ 483461 h 3818458"/>
              <a:gd name="connsiteX270" fmla="*/ 438405 w 621417"/>
              <a:gd name="connsiteY270" fmla="*/ 295190 h 3818458"/>
              <a:gd name="connsiteX271" fmla="*/ 433951 w 621417"/>
              <a:gd name="connsiteY271" fmla="*/ 290743 h 3818458"/>
              <a:gd name="connsiteX272" fmla="*/ 361193 w 621417"/>
              <a:gd name="connsiteY272" fmla="*/ 154358 h 3818458"/>
              <a:gd name="connsiteX273" fmla="*/ 365648 w 621417"/>
              <a:gd name="connsiteY273" fmla="*/ 118779 h 3818458"/>
              <a:gd name="connsiteX274" fmla="*/ 255769 w 621417"/>
              <a:gd name="connsiteY274" fmla="*/ 118779 h 3818458"/>
              <a:gd name="connsiteX275" fmla="*/ 0 w 621417"/>
              <a:gd name="connsiteY275" fmla="*/ 0 h 3818458"/>
              <a:gd name="connsiteX276" fmla="*/ 621417 w 621417"/>
              <a:gd name="connsiteY276" fmla="*/ 0 h 3818458"/>
              <a:gd name="connsiteX277" fmla="*/ 621417 w 621417"/>
              <a:gd name="connsiteY277" fmla="*/ 3818458 h 3818458"/>
              <a:gd name="connsiteX278" fmla="*/ 0 w 621417"/>
              <a:gd name="connsiteY278" fmla="*/ 3818458 h 38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621417" h="3818458">
                <a:moveTo>
                  <a:pt x="319625" y="3456399"/>
                </a:moveTo>
                <a:lnTo>
                  <a:pt x="319625" y="3485643"/>
                </a:lnTo>
                <a:cubicBezTo>
                  <a:pt x="340314" y="3485643"/>
                  <a:pt x="340314" y="3485643"/>
                  <a:pt x="340314" y="3485643"/>
                </a:cubicBezTo>
                <a:cubicBezTo>
                  <a:pt x="347703" y="3485643"/>
                  <a:pt x="355092" y="3479794"/>
                  <a:pt x="355092" y="3471021"/>
                </a:cubicBezTo>
                <a:cubicBezTo>
                  <a:pt x="355092" y="3463710"/>
                  <a:pt x="347703" y="3456399"/>
                  <a:pt x="340314" y="3456399"/>
                </a:cubicBezTo>
                <a:cubicBezTo>
                  <a:pt x="319625" y="3456399"/>
                  <a:pt x="319625" y="3456399"/>
                  <a:pt x="319625" y="3456399"/>
                </a:cubicBezTo>
                <a:close/>
                <a:moveTo>
                  <a:pt x="272039" y="3401643"/>
                </a:moveTo>
                <a:cubicBezTo>
                  <a:pt x="264599" y="3401643"/>
                  <a:pt x="258647" y="3407538"/>
                  <a:pt x="258647" y="3414906"/>
                </a:cubicBezTo>
                <a:cubicBezTo>
                  <a:pt x="258647" y="3416380"/>
                  <a:pt x="258647" y="3416380"/>
                  <a:pt x="258647" y="3416380"/>
                </a:cubicBezTo>
                <a:cubicBezTo>
                  <a:pt x="258647" y="3423748"/>
                  <a:pt x="264599" y="3429643"/>
                  <a:pt x="272039" y="3429643"/>
                </a:cubicBezTo>
                <a:cubicBezTo>
                  <a:pt x="286918" y="3429643"/>
                  <a:pt x="286918" y="3429643"/>
                  <a:pt x="286918" y="3429643"/>
                </a:cubicBezTo>
                <a:cubicBezTo>
                  <a:pt x="292869" y="3429643"/>
                  <a:pt x="292869" y="3429643"/>
                  <a:pt x="292869" y="3429643"/>
                </a:cubicBezTo>
                <a:cubicBezTo>
                  <a:pt x="292869" y="3401643"/>
                  <a:pt x="292869" y="3401643"/>
                  <a:pt x="292869" y="3401643"/>
                </a:cubicBezTo>
                <a:cubicBezTo>
                  <a:pt x="272039" y="3401643"/>
                  <a:pt x="272039" y="3401643"/>
                  <a:pt x="272039" y="3401643"/>
                </a:cubicBezTo>
                <a:close/>
                <a:moveTo>
                  <a:pt x="310397" y="3339558"/>
                </a:moveTo>
                <a:cubicBezTo>
                  <a:pt x="317807" y="3339558"/>
                  <a:pt x="323736" y="3345482"/>
                  <a:pt x="323736" y="3352887"/>
                </a:cubicBezTo>
                <a:cubicBezTo>
                  <a:pt x="323736" y="3373622"/>
                  <a:pt x="323736" y="3373622"/>
                  <a:pt x="323736" y="3373622"/>
                </a:cubicBezTo>
                <a:cubicBezTo>
                  <a:pt x="378570" y="3373622"/>
                  <a:pt x="378570" y="3373622"/>
                  <a:pt x="378570" y="3373622"/>
                </a:cubicBezTo>
                <a:cubicBezTo>
                  <a:pt x="385981" y="3373622"/>
                  <a:pt x="391908" y="3379546"/>
                  <a:pt x="391908" y="3386952"/>
                </a:cubicBezTo>
                <a:cubicBezTo>
                  <a:pt x="391908" y="3394357"/>
                  <a:pt x="385981" y="3400281"/>
                  <a:pt x="378570" y="3400281"/>
                </a:cubicBezTo>
                <a:cubicBezTo>
                  <a:pt x="323736" y="3400281"/>
                  <a:pt x="323736" y="3400281"/>
                  <a:pt x="323736" y="3400281"/>
                </a:cubicBezTo>
                <a:cubicBezTo>
                  <a:pt x="323736" y="3428422"/>
                  <a:pt x="323736" y="3428422"/>
                  <a:pt x="323736" y="3428422"/>
                </a:cubicBezTo>
                <a:cubicBezTo>
                  <a:pt x="344484" y="3428422"/>
                  <a:pt x="344484" y="3428422"/>
                  <a:pt x="344484" y="3428422"/>
                </a:cubicBezTo>
                <a:cubicBezTo>
                  <a:pt x="366714" y="3428422"/>
                  <a:pt x="385981" y="3447675"/>
                  <a:pt x="385981" y="3469891"/>
                </a:cubicBezTo>
                <a:cubicBezTo>
                  <a:pt x="385981" y="3493589"/>
                  <a:pt x="366714" y="3511361"/>
                  <a:pt x="344484" y="3511361"/>
                </a:cubicBezTo>
                <a:cubicBezTo>
                  <a:pt x="323736" y="3511361"/>
                  <a:pt x="323736" y="3511361"/>
                  <a:pt x="323736" y="3511361"/>
                </a:cubicBezTo>
                <a:cubicBezTo>
                  <a:pt x="323736" y="3536540"/>
                  <a:pt x="323736" y="3536540"/>
                  <a:pt x="323736" y="3536540"/>
                </a:cubicBezTo>
                <a:cubicBezTo>
                  <a:pt x="323736" y="3543945"/>
                  <a:pt x="317807" y="3549869"/>
                  <a:pt x="310397" y="3549869"/>
                </a:cubicBezTo>
                <a:cubicBezTo>
                  <a:pt x="302987" y="3549869"/>
                  <a:pt x="297059" y="3543945"/>
                  <a:pt x="297059" y="3536540"/>
                </a:cubicBezTo>
                <a:cubicBezTo>
                  <a:pt x="297059" y="3511361"/>
                  <a:pt x="297059" y="3511361"/>
                  <a:pt x="297059" y="3511361"/>
                </a:cubicBezTo>
                <a:cubicBezTo>
                  <a:pt x="242224" y="3511361"/>
                  <a:pt x="242224" y="3511361"/>
                  <a:pt x="242224" y="3511361"/>
                </a:cubicBezTo>
                <a:cubicBezTo>
                  <a:pt x="234814" y="3511361"/>
                  <a:pt x="228886" y="3505437"/>
                  <a:pt x="228886" y="3498032"/>
                </a:cubicBezTo>
                <a:cubicBezTo>
                  <a:pt x="228886" y="3490626"/>
                  <a:pt x="234814" y="3484702"/>
                  <a:pt x="242224" y="3484702"/>
                </a:cubicBezTo>
                <a:cubicBezTo>
                  <a:pt x="297059" y="3484702"/>
                  <a:pt x="297059" y="3484702"/>
                  <a:pt x="297059" y="3484702"/>
                </a:cubicBezTo>
                <a:cubicBezTo>
                  <a:pt x="297059" y="3455081"/>
                  <a:pt x="297059" y="3455081"/>
                  <a:pt x="297059" y="3455081"/>
                </a:cubicBezTo>
                <a:cubicBezTo>
                  <a:pt x="291131" y="3455081"/>
                  <a:pt x="291131" y="3455081"/>
                  <a:pt x="291131" y="3455081"/>
                </a:cubicBezTo>
                <a:cubicBezTo>
                  <a:pt x="276311" y="3455081"/>
                  <a:pt x="276311" y="3455081"/>
                  <a:pt x="276311" y="3455081"/>
                </a:cubicBezTo>
                <a:cubicBezTo>
                  <a:pt x="254081" y="3455081"/>
                  <a:pt x="236296" y="3437308"/>
                  <a:pt x="234814" y="3415092"/>
                </a:cubicBezTo>
                <a:cubicBezTo>
                  <a:pt x="234814" y="3415092"/>
                  <a:pt x="234814" y="3415092"/>
                  <a:pt x="234814" y="3413611"/>
                </a:cubicBezTo>
                <a:cubicBezTo>
                  <a:pt x="236296" y="3391395"/>
                  <a:pt x="254081" y="3373622"/>
                  <a:pt x="276311" y="3373622"/>
                </a:cubicBezTo>
                <a:cubicBezTo>
                  <a:pt x="297059" y="3373622"/>
                  <a:pt x="297059" y="3373622"/>
                  <a:pt x="297059" y="3373622"/>
                </a:cubicBezTo>
                <a:cubicBezTo>
                  <a:pt x="297059" y="3352887"/>
                  <a:pt x="297059" y="3352887"/>
                  <a:pt x="297059" y="3352887"/>
                </a:cubicBezTo>
                <a:cubicBezTo>
                  <a:pt x="297059" y="3345482"/>
                  <a:pt x="302987" y="3339558"/>
                  <a:pt x="310397" y="3339558"/>
                </a:cubicBezTo>
                <a:close/>
                <a:moveTo>
                  <a:pt x="255769" y="3080090"/>
                </a:moveTo>
                <a:cubicBezTo>
                  <a:pt x="258739" y="3091950"/>
                  <a:pt x="260223" y="3103810"/>
                  <a:pt x="260223" y="3115669"/>
                </a:cubicBezTo>
                <a:cubicBezTo>
                  <a:pt x="260223" y="3172002"/>
                  <a:pt x="232011" y="3222405"/>
                  <a:pt x="188950" y="3252054"/>
                </a:cubicBezTo>
                <a:cubicBezTo>
                  <a:pt x="185981" y="3253537"/>
                  <a:pt x="184496" y="3255019"/>
                  <a:pt x="181526" y="3256501"/>
                </a:cubicBezTo>
                <a:cubicBezTo>
                  <a:pt x="122132" y="3298010"/>
                  <a:pt x="82041" y="3366202"/>
                  <a:pt x="82041" y="3444772"/>
                </a:cubicBezTo>
                <a:cubicBezTo>
                  <a:pt x="82041" y="3570780"/>
                  <a:pt x="184496" y="3673069"/>
                  <a:pt x="310708" y="3673069"/>
                </a:cubicBezTo>
                <a:cubicBezTo>
                  <a:pt x="436921" y="3673069"/>
                  <a:pt x="539375" y="3570780"/>
                  <a:pt x="539375" y="3444772"/>
                </a:cubicBezTo>
                <a:cubicBezTo>
                  <a:pt x="539375" y="3366202"/>
                  <a:pt x="499284" y="3296528"/>
                  <a:pt x="438405" y="3256501"/>
                </a:cubicBezTo>
                <a:cubicBezTo>
                  <a:pt x="436921" y="3255019"/>
                  <a:pt x="435436" y="3253537"/>
                  <a:pt x="433951" y="3252054"/>
                </a:cubicBezTo>
                <a:cubicBezTo>
                  <a:pt x="389405" y="3222405"/>
                  <a:pt x="361193" y="3172002"/>
                  <a:pt x="361193" y="3115669"/>
                </a:cubicBezTo>
                <a:cubicBezTo>
                  <a:pt x="361193" y="3103810"/>
                  <a:pt x="362678" y="3091950"/>
                  <a:pt x="365648" y="3080090"/>
                </a:cubicBezTo>
                <a:cubicBezTo>
                  <a:pt x="255769" y="3080090"/>
                  <a:pt x="255769" y="3080090"/>
                  <a:pt x="255769" y="3080090"/>
                </a:cubicBezTo>
                <a:close/>
                <a:moveTo>
                  <a:pt x="319625" y="2716072"/>
                </a:moveTo>
                <a:lnTo>
                  <a:pt x="319625" y="2745316"/>
                </a:lnTo>
                <a:cubicBezTo>
                  <a:pt x="340314" y="2745316"/>
                  <a:pt x="340314" y="2745316"/>
                  <a:pt x="340314" y="2745316"/>
                </a:cubicBezTo>
                <a:cubicBezTo>
                  <a:pt x="347703" y="2745316"/>
                  <a:pt x="355092" y="2739467"/>
                  <a:pt x="355092" y="2730694"/>
                </a:cubicBezTo>
                <a:cubicBezTo>
                  <a:pt x="355092" y="2723383"/>
                  <a:pt x="347703" y="2716072"/>
                  <a:pt x="340314" y="2716072"/>
                </a:cubicBezTo>
                <a:cubicBezTo>
                  <a:pt x="319625" y="2716072"/>
                  <a:pt x="319625" y="2716072"/>
                  <a:pt x="319625" y="2716072"/>
                </a:cubicBezTo>
                <a:close/>
                <a:moveTo>
                  <a:pt x="272039" y="2661316"/>
                </a:moveTo>
                <a:cubicBezTo>
                  <a:pt x="264599" y="2661316"/>
                  <a:pt x="258647" y="2667211"/>
                  <a:pt x="258647" y="2674579"/>
                </a:cubicBezTo>
                <a:cubicBezTo>
                  <a:pt x="258647" y="2676053"/>
                  <a:pt x="258647" y="2676053"/>
                  <a:pt x="258647" y="2676053"/>
                </a:cubicBezTo>
                <a:cubicBezTo>
                  <a:pt x="258647" y="2683421"/>
                  <a:pt x="264599" y="2689316"/>
                  <a:pt x="272039" y="2689316"/>
                </a:cubicBezTo>
                <a:cubicBezTo>
                  <a:pt x="286918" y="2689316"/>
                  <a:pt x="286918" y="2689316"/>
                  <a:pt x="286918" y="2689316"/>
                </a:cubicBezTo>
                <a:cubicBezTo>
                  <a:pt x="292869" y="2689316"/>
                  <a:pt x="292869" y="2689316"/>
                  <a:pt x="292869" y="2689316"/>
                </a:cubicBezTo>
                <a:cubicBezTo>
                  <a:pt x="292869" y="2661316"/>
                  <a:pt x="292869" y="2661316"/>
                  <a:pt x="292869" y="2661316"/>
                </a:cubicBezTo>
                <a:cubicBezTo>
                  <a:pt x="272039" y="2661316"/>
                  <a:pt x="272039" y="2661316"/>
                  <a:pt x="272039" y="2661316"/>
                </a:cubicBezTo>
                <a:close/>
                <a:moveTo>
                  <a:pt x="310397" y="2599230"/>
                </a:moveTo>
                <a:cubicBezTo>
                  <a:pt x="317807" y="2599230"/>
                  <a:pt x="323736" y="2605155"/>
                  <a:pt x="323736" y="2612560"/>
                </a:cubicBezTo>
                <a:cubicBezTo>
                  <a:pt x="323736" y="2633295"/>
                  <a:pt x="323736" y="2633295"/>
                  <a:pt x="323736" y="2633295"/>
                </a:cubicBezTo>
                <a:cubicBezTo>
                  <a:pt x="378570" y="2633295"/>
                  <a:pt x="378570" y="2633295"/>
                  <a:pt x="378570" y="2633295"/>
                </a:cubicBezTo>
                <a:cubicBezTo>
                  <a:pt x="385981" y="2633295"/>
                  <a:pt x="391908" y="2639219"/>
                  <a:pt x="391908" y="2646624"/>
                </a:cubicBezTo>
                <a:cubicBezTo>
                  <a:pt x="391908" y="2654030"/>
                  <a:pt x="385981" y="2659954"/>
                  <a:pt x="378570" y="2659954"/>
                </a:cubicBezTo>
                <a:cubicBezTo>
                  <a:pt x="323736" y="2659954"/>
                  <a:pt x="323736" y="2659954"/>
                  <a:pt x="323736" y="2659954"/>
                </a:cubicBezTo>
                <a:cubicBezTo>
                  <a:pt x="323736" y="2688095"/>
                  <a:pt x="323736" y="2688095"/>
                  <a:pt x="323736" y="2688095"/>
                </a:cubicBezTo>
                <a:cubicBezTo>
                  <a:pt x="344484" y="2688095"/>
                  <a:pt x="344484" y="2688095"/>
                  <a:pt x="344484" y="2688095"/>
                </a:cubicBezTo>
                <a:cubicBezTo>
                  <a:pt x="366714" y="2688095"/>
                  <a:pt x="385981" y="2707348"/>
                  <a:pt x="385981" y="2729564"/>
                </a:cubicBezTo>
                <a:cubicBezTo>
                  <a:pt x="385981" y="2753262"/>
                  <a:pt x="366714" y="2771034"/>
                  <a:pt x="344484" y="2771034"/>
                </a:cubicBezTo>
                <a:cubicBezTo>
                  <a:pt x="323736" y="2771034"/>
                  <a:pt x="323736" y="2771034"/>
                  <a:pt x="323736" y="2771034"/>
                </a:cubicBezTo>
                <a:cubicBezTo>
                  <a:pt x="323736" y="2796213"/>
                  <a:pt x="323736" y="2796213"/>
                  <a:pt x="323736" y="2796213"/>
                </a:cubicBezTo>
                <a:cubicBezTo>
                  <a:pt x="323736" y="2803618"/>
                  <a:pt x="317807" y="2809542"/>
                  <a:pt x="310397" y="2809542"/>
                </a:cubicBezTo>
                <a:cubicBezTo>
                  <a:pt x="302987" y="2809542"/>
                  <a:pt x="297059" y="2803618"/>
                  <a:pt x="297059" y="2796213"/>
                </a:cubicBezTo>
                <a:cubicBezTo>
                  <a:pt x="297059" y="2771034"/>
                  <a:pt x="297059" y="2771034"/>
                  <a:pt x="297059" y="2771034"/>
                </a:cubicBezTo>
                <a:cubicBezTo>
                  <a:pt x="242224" y="2771034"/>
                  <a:pt x="242224" y="2771034"/>
                  <a:pt x="242224" y="2771034"/>
                </a:cubicBezTo>
                <a:cubicBezTo>
                  <a:pt x="234814" y="2771034"/>
                  <a:pt x="228886" y="2765110"/>
                  <a:pt x="228886" y="2757705"/>
                </a:cubicBezTo>
                <a:cubicBezTo>
                  <a:pt x="228886" y="2750299"/>
                  <a:pt x="234814" y="2744375"/>
                  <a:pt x="242224" y="2744375"/>
                </a:cubicBezTo>
                <a:cubicBezTo>
                  <a:pt x="297059" y="2744375"/>
                  <a:pt x="297059" y="2744375"/>
                  <a:pt x="297059" y="2744375"/>
                </a:cubicBezTo>
                <a:cubicBezTo>
                  <a:pt x="297059" y="2714754"/>
                  <a:pt x="297059" y="2714754"/>
                  <a:pt x="297059" y="2714754"/>
                </a:cubicBezTo>
                <a:cubicBezTo>
                  <a:pt x="291131" y="2714754"/>
                  <a:pt x="291131" y="2714754"/>
                  <a:pt x="291131" y="2714754"/>
                </a:cubicBezTo>
                <a:cubicBezTo>
                  <a:pt x="276311" y="2714754"/>
                  <a:pt x="276311" y="2714754"/>
                  <a:pt x="276311" y="2714754"/>
                </a:cubicBezTo>
                <a:cubicBezTo>
                  <a:pt x="254081" y="2714754"/>
                  <a:pt x="236296" y="2696981"/>
                  <a:pt x="234814" y="2674765"/>
                </a:cubicBezTo>
                <a:cubicBezTo>
                  <a:pt x="234814" y="2674765"/>
                  <a:pt x="234814" y="2674765"/>
                  <a:pt x="234814" y="2673284"/>
                </a:cubicBezTo>
                <a:cubicBezTo>
                  <a:pt x="236296" y="2651068"/>
                  <a:pt x="254081" y="2633295"/>
                  <a:pt x="276311" y="2633295"/>
                </a:cubicBezTo>
                <a:cubicBezTo>
                  <a:pt x="297059" y="2633295"/>
                  <a:pt x="297059" y="2633295"/>
                  <a:pt x="297059" y="2633295"/>
                </a:cubicBezTo>
                <a:cubicBezTo>
                  <a:pt x="297059" y="2612560"/>
                  <a:pt x="297059" y="2612560"/>
                  <a:pt x="297059" y="2612560"/>
                </a:cubicBezTo>
                <a:cubicBezTo>
                  <a:pt x="297059" y="2605155"/>
                  <a:pt x="302987" y="2599230"/>
                  <a:pt x="310397" y="2599230"/>
                </a:cubicBezTo>
                <a:close/>
                <a:moveTo>
                  <a:pt x="255769" y="2339763"/>
                </a:moveTo>
                <a:cubicBezTo>
                  <a:pt x="258739" y="2351623"/>
                  <a:pt x="260223" y="2363482"/>
                  <a:pt x="260223" y="2375342"/>
                </a:cubicBezTo>
                <a:cubicBezTo>
                  <a:pt x="260223" y="2431675"/>
                  <a:pt x="232011" y="2482078"/>
                  <a:pt x="188950" y="2511727"/>
                </a:cubicBezTo>
                <a:cubicBezTo>
                  <a:pt x="185981" y="2513210"/>
                  <a:pt x="184496" y="2514692"/>
                  <a:pt x="181526" y="2516174"/>
                </a:cubicBezTo>
                <a:cubicBezTo>
                  <a:pt x="122132" y="2557683"/>
                  <a:pt x="82041" y="2625875"/>
                  <a:pt x="82041" y="2704445"/>
                </a:cubicBezTo>
                <a:cubicBezTo>
                  <a:pt x="82041" y="2830453"/>
                  <a:pt x="184496" y="2932742"/>
                  <a:pt x="310708" y="2932742"/>
                </a:cubicBezTo>
                <a:cubicBezTo>
                  <a:pt x="436921" y="2932742"/>
                  <a:pt x="539375" y="2830453"/>
                  <a:pt x="539375" y="2704445"/>
                </a:cubicBezTo>
                <a:cubicBezTo>
                  <a:pt x="539375" y="2625875"/>
                  <a:pt x="499284" y="2556200"/>
                  <a:pt x="438405" y="2516174"/>
                </a:cubicBezTo>
                <a:cubicBezTo>
                  <a:pt x="436921" y="2514692"/>
                  <a:pt x="435436" y="2513210"/>
                  <a:pt x="433951" y="2511727"/>
                </a:cubicBezTo>
                <a:cubicBezTo>
                  <a:pt x="389405" y="2482078"/>
                  <a:pt x="361193" y="2431675"/>
                  <a:pt x="361193" y="2375342"/>
                </a:cubicBezTo>
                <a:cubicBezTo>
                  <a:pt x="361193" y="2363482"/>
                  <a:pt x="362678" y="2351623"/>
                  <a:pt x="365648" y="2339763"/>
                </a:cubicBezTo>
                <a:cubicBezTo>
                  <a:pt x="255769" y="2339763"/>
                  <a:pt x="255769" y="2339763"/>
                  <a:pt x="255769" y="2339763"/>
                </a:cubicBezTo>
                <a:close/>
                <a:moveTo>
                  <a:pt x="319625" y="1975744"/>
                </a:moveTo>
                <a:lnTo>
                  <a:pt x="319625" y="2004988"/>
                </a:lnTo>
                <a:cubicBezTo>
                  <a:pt x="340314" y="2004988"/>
                  <a:pt x="340314" y="2004988"/>
                  <a:pt x="340314" y="2004988"/>
                </a:cubicBezTo>
                <a:cubicBezTo>
                  <a:pt x="347703" y="2004988"/>
                  <a:pt x="355092" y="1999139"/>
                  <a:pt x="355092" y="1990366"/>
                </a:cubicBezTo>
                <a:cubicBezTo>
                  <a:pt x="355092" y="1983055"/>
                  <a:pt x="347703" y="1975744"/>
                  <a:pt x="340314" y="1975744"/>
                </a:cubicBezTo>
                <a:cubicBezTo>
                  <a:pt x="319625" y="1975744"/>
                  <a:pt x="319625" y="1975744"/>
                  <a:pt x="319625" y="1975744"/>
                </a:cubicBezTo>
                <a:close/>
                <a:moveTo>
                  <a:pt x="272039" y="1920988"/>
                </a:moveTo>
                <a:cubicBezTo>
                  <a:pt x="264599" y="1920988"/>
                  <a:pt x="258647" y="1926883"/>
                  <a:pt x="258647" y="1934251"/>
                </a:cubicBezTo>
                <a:cubicBezTo>
                  <a:pt x="258647" y="1935725"/>
                  <a:pt x="258647" y="1935725"/>
                  <a:pt x="258647" y="1935725"/>
                </a:cubicBezTo>
                <a:cubicBezTo>
                  <a:pt x="258647" y="1943093"/>
                  <a:pt x="264599" y="1948988"/>
                  <a:pt x="272039" y="1948988"/>
                </a:cubicBezTo>
                <a:cubicBezTo>
                  <a:pt x="286918" y="1948988"/>
                  <a:pt x="286918" y="1948988"/>
                  <a:pt x="286918" y="1948988"/>
                </a:cubicBezTo>
                <a:cubicBezTo>
                  <a:pt x="292869" y="1948988"/>
                  <a:pt x="292869" y="1948988"/>
                  <a:pt x="292869" y="1948988"/>
                </a:cubicBezTo>
                <a:cubicBezTo>
                  <a:pt x="292869" y="1920988"/>
                  <a:pt x="292869" y="1920988"/>
                  <a:pt x="292869" y="1920988"/>
                </a:cubicBezTo>
                <a:cubicBezTo>
                  <a:pt x="272039" y="1920988"/>
                  <a:pt x="272039" y="1920988"/>
                  <a:pt x="272039" y="1920988"/>
                </a:cubicBezTo>
                <a:close/>
                <a:moveTo>
                  <a:pt x="310397" y="1858902"/>
                </a:moveTo>
                <a:cubicBezTo>
                  <a:pt x="317807" y="1858902"/>
                  <a:pt x="323736" y="1864827"/>
                  <a:pt x="323736" y="1872232"/>
                </a:cubicBezTo>
                <a:cubicBezTo>
                  <a:pt x="323736" y="1892967"/>
                  <a:pt x="323736" y="1892967"/>
                  <a:pt x="323736" y="1892967"/>
                </a:cubicBezTo>
                <a:cubicBezTo>
                  <a:pt x="378570" y="1892967"/>
                  <a:pt x="378570" y="1892967"/>
                  <a:pt x="378570" y="1892967"/>
                </a:cubicBezTo>
                <a:cubicBezTo>
                  <a:pt x="385981" y="1892967"/>
                  <a:pt x="391908" y="1898891"/>
                  <a:pt x="391908" y="1906296"/>
                </a:cubicBezTo>
                <a:cubicBezTo>
                  <a:pt x="391908" y="1913702"/>
                  <a:pt x="385981" y="1919626"/>
                  <a:pt x="378570" y="1919626"/>
                </a:cubicBezTo>
                <a:cubicBezTo>
                  <a:pt x="323736" y="1919626"/>
                  <a:pt x="323736" y="1919626"/>
                  <a:pt x="323736" y="1919626"/>
                </a:cubicBezTo>
                <a:cubicBezTo>
                  <a:pt x="323736" y="1947767"/>
                  <a:pt x="323736" y="1947767"/>
                  <a:pt x="323736" y="1947767"/>
                </a:cubicBezTo>
                <a:cubicBezTo>
                  <a:pt x="344484" y="1947767"/>
                  <a:pt x="344484" y="1947767"/>
                  <a:pt x="344484" y="1947767"/>
                </a:cubicBezTo>
                <a:cubicBezTo>
                  <a:pt x="366714" y="1947767"/>
                  <a:pt x="385981" y="1967020"/>
                  <a:pt x="385981" y="1989236"/>
                </a:cubicBezTo>
                <a:cubicBezTo>
                  <a:pt x="385981" y="2012934"/>
                  <a:pt x="366714" y="2030706"/>
                  <a:pt x="344484" y="2030706"/>
                </a:cubicBezTo>
                <a:cubicBezTo>
                  <a:pt x="323736" y="2030706"/>
                  <a:pt x="323736" y="2030706"/>
                  <a:pt x="323736" y="2030706"/>
                </a:cubicBezTo>
                <a:cubicBezTo>
                  <a:pt x="323736" y="2055884"/>
                  <a:pt x="323736" y="2055884"/>
                  <a:pt x="323736" y="2055884"/>
                </a:cubicBezTo>
                <a:cubicBezTo>
                  <a:pt x="323736" y="2063290"/>
                  <a:pt x="317807" y="2069214"/>
                  <a:pt x="310397" y="2069214"/>
                </a:cubicBezTo>
                <a:cubicBezTo>
                  <a:pt x="302987" y="2069214"/>
                  <a:pt x="297059" y="2063290"/>
                  <a:pt x="297059" y="2055884"/>
                </a:cubicBezTo>
                <a:cubicBezTo>
                  <a:pt x="297059" y="2030706"/>
                  <a:pt x="297059" y="2030706"/>
                  <a:pt x="297059" y="2030706"/>
                </a:cubicBezTo>
                <a:cubicBezTo>
                  <a:pt x="242224" y="2030706"/>
                  <a:pt x="242224" y="2030706"/>
                  <a:pt x="242224" y="2030706"/>
                </a:cubicBezTo>
                <a:cubicBezTo>
                  <a:pt x="234814" y="2030706"/>
                  <a:pt x="228886" y="2024782"/>
                  <a:pt x="228886" y="2017377"/>
                </a:cubicBezTo>
                <a:cubicBezTo>
                  <a:pt x="228886" y="2009971"/>
                  <a:pt x="234814" y="2004047"/>
                  <a:pt x="242224" y="2004047"/>
                </a:cubicBezTo>
                <a:cubicBezTo>
                  <a:pt x="297059" y="2004047"/>
                  <a:pt x="297059" y="2004047"/>
                  <a:pt x="297059" y="2004047"/>
                </a:cubicBezTo>
                <a:cubicBezTo>
                  <a:pt x="297059" y="1974426"/>
                  <a:pt x="297059" y="1974426"/>
                  <a:pt x="297059" y="1974426"/>
                </a:cubicBezTo>
                <a:cubicBezTo>
                  <a:pt x="291131" y="1974426"/>
                  <a:pt x="291131" y="1974426"/>
                  <a:pt x="291131" y="1974426"/>
                </a:cubicBezTo>
                <a:cubicBezTo>
                  <a:pt x="276311" y="1974426"/>
                  <a:pt x="276311" y="1974426"/>
                  <a:pt x="276311" y="1974426"/>
                </a:cubicBezTo>
                <a:cubicBezTo>
                  <a:pt x="254081" y="1974426"/>
                  <a:pt x="236296" y="1956653"/>
                  <a:pt x="234814" y="1934437"/>
                </a:cubicBezTo>
                <a:cubicBezTo>
                  <a:pt x="234814" y="1934437"/>
                  <a:pt x="234814" y="1934437"/>
                  <a:pt x="234814" y="1932956"/>
                </a:cubicBezTo>
                <a:cubicBezTo>
                  <a:pt x="236296" y="1910740"/>
                  <a:pt x="254081" y="1892967"/>
                  <a:pt x="276311" y="1892967"/>
                </a:cubicBezTo>
                <a:cubicBezTo>
                  <a:pt x="297059" y="1892967"/>
                  <a:pt x="297059" y="1892967"/>
                  <a:pt x="297059" y="1892967"/>
                </a:cubicBezTo>
                <a:cubicBezTo>
                  <a:pt x="297059" y="1872232"/>
                  <a:pt x="297059" y="1872232"/>
                  <a:pt x="297059" y="1872232"/>
                </a:cubicBezTo>
                <a:cubicBezTo>
                  <a:pt x="297059" y="1864827"/>
                  <a:pt x="302987" y="1858902"/>
                  <a:pt x="310397" y="1858902"/>
                </a:cubicBezTo>
                <a:close/>
                <a:moveTo>
                  <a:pt x="255769" y="1599435"/>
                </a:moveTo>
                <a:cubicBezTo>
                  <a:pt x="258739" y="1611295"/>
                  <a:pt x="260223" y="1623154"/>
                  <a:pt x="260223" y="1635014"/>
                </a:cubicBezTo>
                <a:cubicBezTo>
                  <a:pt x="260223" y="1691347"/>
                  <a:pt x="232011" y="1741750"/>
                  <a:pt x="188950" y="1771399"/>
                </a:cubicBezTo>
                <a:cubicBezTo>
                  <a:pt x="185981" y="1772882"/>
                  <a:pt x="184496" y="1774364"/>
                  <a:pt x="181526" y="1775846"/>
                </a:cubicBezTo>
                <a:cubicBezTo>
                  <a:pt x="122132" y="1817355"/>
                  <a:pt x="82041" y="1885547"/>
                  <a:pt x="82041" y="1964117"/>
                </a:cubicBezTo>
                <a:cubicBezTo>
                  <a:pt x="82041" y="2090125"/>
                  <a:pt x="184496" y="2192414"/>
                  <a:pt x="310708" y="2192414"/>
                </a:cubicBezTo>
                <a:cubicBezTo>
                  <a:pt x="436921" y="2192414"/>
                  <a:pt x="539375" y="2090125"/>
                  <a:pt x="539375" y="1964117"/>
                </a:cubicBezTo>
                <a:cubicBezTo>
                  <a:pt x="539375" y="1885547"/>
                  <a:pt x="499284" y="1815872"/>
                  <a:pt x="438405" y="1775846"/>
                </a:cubicBezTo>
                <a:cubicBezTo>
                  <a:pt x="436921" y="1774364"/>
                  <a:pt x="435436" y="1772882"/>
                  <a:pt x="433951" y="1771399"/>
                </a:cubicBezTo>
                <a:cubicBezTo>
                  <a:pt x="389405" y="1741750"/>
                  <a:pt x="361193" y="1691347"/>
                  <a:pt x="361193" y="1635014"/>
                </a:cubicBezTo>
                <a:cubicBezTo>
                  <a:pt x="361193" y="1623154"/>
                  <a:pt x="362678" y="1611295"/>
                  <a:pt x="365648" y="1599435"/>
                </a:cubicBezTo>
                <a:cubicBezTo>
                  <a:pt x="255769" y="1599435"/>
                  <a:pt x="255769" y="1599435"/>
                  <a:pt x="255769" y="1599435"/>
                </a:cubicBezTo>
                <a:close/>
                <a:moveTo>
                  <a:pt x="319625" y="1235416"/>
                </a:moveTo>
                <a:lnTo>
                  <a:pt x="319625" y="1264660"/>
                </a:lnTo>
                <a:cubicBezTo>
                  <a:pt x="340314" y="1264660"/>
                  <a:pt x="340314" y="1264660"/>
                  <a:pt x="340314" y="1264660"/>
                </a:cubicBezTo>
                <a:cubicBezTo>
                  <a:pt x="347703" y="1264660"/>
                  <a:pt x="355092" y="1258811"/>
                  <a:pt x="355092" y="1250038"/>
                </a:cubicBezTo>
                <a:cubicBezTo>
                  <a:pt x="355092" y="1242727"/>
                  <a:pt x="347703" y="1235416"/>
                  <a:pt x="340314" y="1235416"/>
                </a:cubicBezTo>
                <a:cubicBezTo>
                  <a:pt x="319625" y="1235416"/>
                  <a:pt x="319625" y="1235416"/>
                  <a:pt x="319625" y="1235416"/>
                </a:cubicBezTo>
                <a:close/>
                <a:moveTo>
                  <a:pt x="272039" y="1180660"/>
                </a:moveTo>
                <a:cubicBezTo>
                  <a:pt x="264599" y="1180660"/>
                  <a:pt x="258647" y="1186555"/>
                  <a:pt x="258647" y="1193923"/>
                </a:cubicBezTo>
                <a:cubicBezTo>
                  <a:pt x="258647" y="1195397"/>
                  <a:pt x="258647" y="1195397"/>
                  <a:pt x="258647" y="1195397"/>
                </a:cubicBezTo>
                <a:cubicBezTo>
                  <a:pt x="258647" y="1202765"/>
                  <a:pt x="264599" y="1208660"/>
                  <a:pt x="272039" y="1208660"/>
                </a:cubicBezTo>
                <a:cubicBezTo>
                  <a:pt x="286918" y="1208660"/>
                  <a:pt x="286918" y="1208660"/>
                  <a:pt x="286918" y="1208660"/>
                </a:cubicBezTo>
                <a:cubicBezTo>
                  <a:pt x="292869" y="1208660"/>
                  <a:pt x="292869" y="1208660"/>
                  <a:pt x="292869" y="1208660"/>
                </a:cubicBezTo>
                <a:cubicBezTo>
                  <a:pt x="292869" y="1180660"/>
                  <a:pt x="292869" y="1180660"/>
                  <a:pt x="292869" y="1180660"/>
                </a:cubicBezTo>
                <a:cubicBezTo>
                  <a:pt x="272039" y="1180660"/>
                  <a:pt x="272039" y="1180660"/>
                  <a:pt x="272039" y="1180660"/>
                </a:cubicBezTo>
                <a:close/>
                <a:moveTo>
                  <a:pt x="310397" y="1118574"/>
                </a:moveTo>
                <a:cubicBezTo>
                  <a:pt x="317807" y="1118574"/>
                  <a:pt x="323736" y="1124499"/>
                  <a:pt x="323736" y="1131904"/>
                </a:cubicBezTo>
                <a:cubicBezTo>
                  <a:pt x="323736" y="1152639"/>
                  <a:pt x="323736" y="1152639"/>
                  <a:pt x="323736" y="1152639"/>
                </a:cubicBezTo>
                <a:cubicBezTo>
                  <a:pt x="378570" y="1152639"/>
                  <a:pt x="378570" y="1152639"/>
                  <a:pt x="378570" y="1152639"/>
                </a:cubicBezTo>
                <a:cubicBezTo>
                  <a:pt x="385981" y="1152639"/>
                  <a:pt x="391908" y="1158563"/>
                  <a:pt x="391908" y="1165968"/>
                </a:cubicBezTo>
                <a:cubicBezTo>
                  <a:pt x="391908" y="1173374"/>
                  <a:pt x="385981" y="1179298"/>
                  <a:pt x="378570" y="1179298"/>
                </a:cubicBezTo>
                <a:cubicBezTo>
                  <a:pt x="323736" y="1179298"/>
                  <a:pt x="323736" y="1179298"/>
                  <a:pt x="323736" y="1179298"/>
                </a:cubicBezTo>
                <a:cubicBezTo>
                  <a:pt x="323736" y="1207439"/>
                  <a:pt x="323736" y="1207439"/>
                  <a:pt x="323736" y="1207439"/>
                </a:cubicBezTo>
                <a:cubicBezTo>
                  <a:pt x="344484" y="1207439"/>
                  <a:pt x="344484" y="1207439"/>
                  <a:pt x="344484" y="1207439"/>
                </a:cubicBezTo>
                <a:cubicBezTo>
                  <a:pt x="366714" y="1207439"/>
                  <a:pt x="385981" y="1226692"/>
                  <a:pt x="385981" y="1248908"/>
                </a:cubicBezTo>
                <a:cubicBezTo>
                  <a:pt x="385981" y="1272606"/>
                  <a:pt x="366714" y="1290378"/>
                  <a:pt x="344484" y="1290378"/>
                </a:cubicBezTo>
                <a:cubicBezTo>
                  <a:pt x="323736" y="1290378"/>
                  <a:pt x="323736" y="1290378"/>
                  <a:pt x="323736" y="1290378"/>
                </a:cubicBezTo>
                <a:cubicBezTo>
                  <a:pt x="323736" y="1315556"/>
                  <a:pt x="323736" y="1315556"/>
                  <a:pt x="323736" y="1315556"/>
                </a:cubicBezTo>
                <a:cubicBezTo>
                  <a:pt x="323736" y="1322962"/>
                  <a:pt x="317807" y="1328886"/>
                  <a:pt x="310397" y="1328886"/>
                </a:cubicBezTo>
                <a:cubicBezTo>
                  <a:pt x="302987" y="1328886"/>
                  <a:pt x="297059" y="1322962"/>
                  <a:pt x="297059" y="1315556"/>
                </a:cubicBezTo>
                <a:cubicBezTo>
                  <a:pt x="297059" y="1290378"/>
                  <a:pt x="297059" y="1290378"/>
                  <a:pt x="297059" y="1290378"/>
                </a:cubicBezTo>
                <a:cubicBezTo>
                  <a:pt x="242224" y="1290378"/>
                  <a:pt x="242224" y="1290378"/>
                  <a:pt x="242224" y="1290378"/>
                </a:cubicBezTo>
                <a:cubicBezTo>
                  <a:pt x="234814" y="1290378"/>
                  <a:pt x="228886" y="1284454"/>
                  <a:pt x="228886" y="1277049"/>
                </a:cubicBezTo>
                <a:cubicBezTo>
                  <a:pt x="228886" y="1269643"/>
                  <a:pt x="234814" y="1263719"/>
                  <a:pt x="242224" y="1263719"/>
                </a:cubicBezTo>
                <a:cubicBezTo>
                  <a:pt x="297059" y="1263719"/>
                  <a:pt x="297059" y="1263719"/>
                  <a:pt x="297059" y="1263719"/>
                </a:cubicBezTo>
                <a:cubicBezTo>
                  <a:pt x="297059" y="1234098"/>
                  <a:pt x="297059" y="1234098"/>
                  <a:pt x="297059" y="1234098"/>
                </a:cubicBezTo>
                <a:cubicBezTo>
                  <a:pt x="291131" y="1234098"/>
                  <a:pt x="291131" y="1234098"/>
                  <a:pt x="291131" y="1234098"/>
                </a:cubicBezTo>
                <a:cubicBezTo>
                  <a:pt x="276311" y="1234098"/>
                  <a:pt x="276311" y="1234098"/>
                  <a:pt x="276311" y="1234098"/>
                </a:cubicBezTo>
                <a:cubicBezTo>
                  <a:pt x="254081" y="1234098"/>
                  <a:pt x="236296" y="1216325"/>
                  <a:pt x="234814" y="1194109"/>
                </a:cubicBezTo>
                <a:cubicBezTo>
                  <a:pt x="234814" y="1194109"/>
                  <a:pt x="234814" y="1194109"/>
                  <a:pt x="234814" y="1192628"/>
                </a:cubicBezTo>
                <a:cubicBezTo>
                  <a:pt x="236296" y="1170412"/>
                  <a:pt x="254081" y="1152639"/>
                  <a:pt x="276311" y="1152639"/>
                </a:cubicBezTo>
                <a:cubicBezTo>
                  <a:pt x="297059" y="1152639"/>
                  <a:pt x="297059" y="1152639"/>
                  <a:pt x="297059" y="1152639"/>
                </a:cubicBezTo>
                <a:cubicBezTo>
                  <a:pt x="297059" y="1131904"/>
                  <a:pt x="297059" y="1131904"/>
                  <a:pt x="297059" y="1131904"/>
                </a:cubicBezTo>
                <a:cubicBezTo>
                  <a:pt x="297059" y="1124499"/>
                  <a:pt x="302987" y="1118574"/>
                  <a:pt x="310397" y="1118574"/>
                </a:cubicBezTo>
                <a:close/>
                <a:moveTo>
                  <a:pt x="255769" y="859107"/>
                </a:moveTo>
                <a:cubicBezTo>
                  <a:pt x="258739" y="870967"/>
                  <a:pt x="260223" y="882826"/>
                  <a:pt x="260223" y="894686"/>
                </a:cubicBezTo>
                <a:cubicBezTo>
                  <a:pt x="260223" y="951019"/>
                  <a:pt x="232011" y="1001422"/>
                  <a:pt x="188950" y="1031071"/>
                </a:cubicBezTo>
                <a:cubicBezTo>
                  <a:pt x="185981" y="1032554"/>
                  <a:pt x="184496" y="1034036"/>
                  <a:pt x="181526" y="1035518"/>
                </a:cubicBezTo>
                <a:cubicBezTo>
                  <a:pt x="122132" y="1077027"/>
                  <a:pt x="82041" y="1145219"/>
                  <a:pt x="82041" y="1223789"/>
                </a:cubicBezTo>
                <a:cubicBezTo>
                  <a:pt x="82041" y="1349797"/>
                  <a:pt x="184496" y="1452086"/>
                  <a:pt x="310708" y="1452086"/>
                </a:cubicBezTo>
                <a:cubicBezTo>
                  <a:pt x="436921" y="1452086"/>
                  <a:pt x="539375" y="1349797"/>
                  <a:pt x="539375" y="1223789"/>
                </a:cubicBezTo>
                <a:cubicBezTo>
                  <a:pt x="539375" y="1145219"/>
                  <a:pt x="499284" y="1075544"/>
                  <a:pt x="438405" y="1035518"/>
                </a:cubicBezTo>
                <a:cubicBezTo>
                  <a:pt x="436921" y="1034036"/>
                  <a:pt x="435436" y="1032554"/>
                  <a:pt x="433951" y="1031071"/>
                </a:cubicBezTo>
                <a:cubicBezTo>
                  <a:pt x="389405" y="1001422"/>
                  <a:pt x="361193" y="951019"/>
                  <a:pt x="361193" y="894686"/>
                </a:cubicBezTo>
                <a:cubicBezTo>
                  <a:pt x="361193" y="882826"/>
                  <a:pt x="362678" y="870967"/>
                  <a:pt x="365648" y="859107"/>
                </a:cubicBezTo>
                <a:cubicBezTo>
                  <a:pt x="255769" y="859107"/>
                  <a:pt x="255769" y="859107"/>
                  <a:pt x="255769" y="859107"/>
                </a:cubicBezTo>
                <a:close/>
                <a:moveTo>
                  <a:pt x="319625" y="495088"/>
                </a:moveTo>
                <a:lnTo>
                  <a:pt x="319625" y="524332"/>
                </a:lnTo>
                <a:cubicBezTo>
                  <a:pt x="340314" y="524332"/>
                  <a:pt x="340314" y="524332"/>
                  <a:pt x="340314" y="524332"/>
                </a:cubicBezTo>
                <a:cubicBezTo>
                  <a:pt x="347703" y="524332"/>
                  <a:pt x="355092" y="518483"/>
                  <a:pt x="355092" y="509710"/>
                </a:cubicBezTo>
                <a:cubicBezTo>
                  <a:pt x="355092" y="502399"/>
                  <a:pt x="347703" y="495088"/>
                  <a:pt x="340314" y="495088"/>
                </a:cubicBezTo>
                <a:cubicBezTo>
                  <a:pt x="319625" y="495088"/>
                  <a:pt x="319625" y="495088"/>
                  <a:pt x="319625" y="495088"/>
                </a:cubicBezTo>
                <a:close/>
                <a:moveTo>
                  <a:pt x="272039" y="440332"/>
                </a:moveTo>
                <a:cubicBezTo>
                  <a:pt x="264599" y="440332"/>
                  <a:pt x="258647" y="446227"/>
                  <a:pt x="258647" y="453595"/>
                </a:cubicBezTo>
                <a:cubicBezTo>
                  <a:pt x="258647" y="455069"/>
                  <a:pt x="258647" y="455069"/>
                  <a:pt x="258647" y="455069"/>
                </a:cubicBezTo>
                <a:cubicBezTo>
                  <a:pt x="258647" y="462437"/>
                  <a:pt x="264599" y="468332"/>
                  <a:pt x="272039" y="468332"/>
                </a:cubicBezTo>
                <a:cubicBezTo>
                  <a:pt x="286918" y="468332"/>
                  <a:pt x="286918" y="468332"/>
                  <a:pt x="286918" y="468332"/>
                </a:cubicBezTo>
                <a:cubicBezTo>
                  <a:pt x="292869" y="468332"/>
                  <a:pt x="292869" y="468332"/>
                  <a:pt x="292869" y="468332"/>
                </a:cubicBezTo>
                <a:cubicBezTo>
                  <a:pt x="292869" y="440332"/>
                  <a:pt x="292869" y="440332"/>
                  <a:pt x="292869" y="440332"/>
                </a:cubicBezTo>
                <a:cubicBezTo>
                  <a:pt x="272039" y="440332"/>
                  <a:pt x="272039" y="440332"/>
                  <a:pt x="272039" y="440332"/>
                </a:cubicBezTo>
                <a:close/>
                <a:moveTo>
                  <a:pt x="310397" y="378246"/>
                </a:moveTo>
                <a:cubicBezTo>
                  <a:pt x="317807" y="378246"/>
                  <a:pt x="323736" y="384171"/>
                  <a:pt x="323736" y="391576"/>
                </a:cubicBezTo>
                <a:cubicBezTo>
                  <a:pt x="323736" y="412311"/>
                  <a:pt x="323736" y="412311"/>
                  <a:pt x="323736" y="412311"/>
                </a:cubicBezTo>
                <a:cubicBezTo>
                  <a:pt x="378570" y="412311"/>
                  <a:pt x="378570" y="412311"/>
                  <a:pt x="378570" y="412311"/>
                </a:cubicBezTo>
                <a:cubicBezTo>
                  <a:pt x="385981" y="412311"/>
                  <a:pt x="391908" y="418235"/>
                  <a:pt x="391908" y="425641"/>
                </a:cubicBezTo>
                <a:cubicBezTo>
                  <a:pt x="391908" y="433046"/>
                  <a:pt x="385981" y="438971"/>
                  <a:pt x="378570" y="438971"/>
                </a:cubicBezTo>
                <a:cubicBezTo>
                  <a:pt x="323736" y="438971"/>
                  <a:pt x="323736" y="438971"/>
                  <a:pt x="323736" y="438971"/>
                </a:cubicBezTo>
                <a:cubicBezTo>
                  <a:pt x="323736" y="467110"/>
                  <a:pt x="323736" y="467110"/>
                  <a:pt x="323736" y="467110"/>
                </a:cubicBezTo>
                <a:cubicBezTo>
                  <a:pt x="344484" y="467110"/>
                  <a:pt x="344484" y="467110"/>
                  <a:pt x="344484" y="467110"/>
                </a:cubicBezTo>
                <a:cubicBezTo>
                  <a:pt x="366714" y="467110"/>
                  <a:pt x="385981" y="486365"/>
                  <a:pt x="385981" y="508580"/>
                </a:cubicBezTo>
                <a:cubicBezTo>
                  <a:pt x="385981" y="532278"/>
                  <a:pt x="366714" y="550050"/>
                  <a:pt x="344484" y="550050"/>
                </a:cubicBezTo>
                <a:cubicBezTo>
                  <a:pt x="323736" y="550050"/>
                  <a:pt x="323736" y="550050"/>
                  <a:pt x="323736" y="550050"/>
                </a:cubicBezTo>
                <a:cubicBezTo>
                  <a:pt x="323736" y="575228"/>
                  <a:pt x="323736" y="575228"/>
                  <a:pt x="323736" y="575228"/>
                </a:cubicBezTo>
                <a:cubicBezTo>
                  <a:pt x="323736" y="582634"/>
                  <a:pt x="317807" y="588558"/>
                  <a:pt x="310397" y="588558"/>
                </a:cubicBezTo>
                <a:cubicBezTo>
                  <a:pt x="302987" y="588558"/>
                  <a:pt x="297059" y="582634"/>
                  <a:pt x="297059" y="575228"/>
                </a:cubicBezTo>
                <a:cubicBezTo>
                  <a:pt x="297059" y="550050"/>
                  <a:pt x="297059" y="550050"/>
                  <a:pt x="297059" y="550050"/>
                </a:cubicBezTo>
                <a:cubicBezTo>
                  <a:pt x="242224" y="550050"/>
                  <a:pt x="242224" y="550050"/>
                  <a:pt x="242224" y="550050"/>
                </a:cubicBezTo>
                <a:cubicBezTo>
                  <a:pt x="234814" y="550050"/>
                  <a:pt x="228886" y="544126"/>
                  <a:pt x="228886" y="536721"/>
                </a:cubicBezTo>
                <a:cubicBezTo>
                  <a:pt x="228886" y="529315"/>
                  <a:pt x="234814" y="523391"/>
                  <a:pt x="242224" y="523391"/>
                </a:cubicBezTo>
                <a:cubicBezTo>
                  <a:pt x="297059" y="523391"/>
                  <a:pt x="297059" y="523391"/>
                  <a:pt x="297059" y="523391"/>
                </a:cubicBezTo>
                <a:cubicBezTo>
                  <a:pt x="297059" y="493770"/>
                  <a:pt x="297059" y="493770"/>
                  <a:pt x="297059" y="493770"/>
                </a:cubicBezTo>
                <a:cubicBezTo>
                  <a:pt x="291131" y="493770"/>
                  <a:pt x="291131" y="493770"/>
                  <a:pt x="291131" y="493770"/>
                </a:cubicBezTo>
                <a:cubicBezTo>
                  <a:pt x="276311" y="493770"/>
                  <a:pt x="276311" y="493770"/>
                  <a:pt x="276311" y="493770"/>
                </a:cubicBezTo>
                <a:cubicBezTo>
                  <a:pt x="254081" y="493770"/>
                  <a:pt x="236296" y="475997"/>
                  <a:pt x="234814" y="453781"/>
                </a:cubicBezTo>
                <a:cubicBezTo>
                  <a:pt x="234814" y="453781"/>
                  <a:pt x="234814" y="453781"/>
                  <a:pt x="234814" y="452300"/>
                </a:cubicBezTo>
                <a:cubicBezTo>
                  <a:pt x="236296" y="430084"/>
                  <a:pt x="254081" y="412311"/>
                  <a:pt x="276311" y="412311"/>
                </a:cubicBezTo>
                <a:cubicBezTo>
                  <a:pt x="297059" y="412311"/>
                  <a:pt x="297059" y="412311"/>
                  <a:pt x="297059" y="412311"/>
                </a:cubicBezTo>
                <a:cubicBezTo>
                  <a:pt x="297059" y="391576"/>
                  <a:pt x="297059" y="391576"/>
                  <a:pt x="297059" y="391576"/>
                </a:cubicBezTo>
                <a:cubicBezTo>
                  <a:pt x="297059" y="384171"/>
                  <a:pt x="302987" y="378246"/>
                  <a:pt x="310397" y="378246"/>
                </a:cubicBezTo>
                <a:close/>
                <a:moveTo>
                  <a:pt x="255769" y="118779"/>
                </a:moveTo>
                <a:cubicBezTo>
                  <a:pt x="258739" y="130639"/>
                  <a:pt x="260223" y="142499"/>
                  <a:pt x="260223" y="154358"/>
                </a:cubicBezTo>
                <a:cubicBezTo>
                  <a:pt x="260223" y="210691"/>
                  <a:pt x="232011" y="261094"/>
                  <a:pt x="188950" y="290743"/>
                </a:cubicBezTo>
                <a:cubicBezTo>
                  <a:pt x="185981" y="292226"/>
                  <a:pt x="184496" y="293708"/>
                  <a:pt x="181526" y="295190"/>
                </a:cubicBezTo>
                <a:cubicBezTo>
                  <a:pt x="122132" y="336699"/>
                  <a:pt x="82041" y="404891"/>
                  <a:pt x="82041" y="483461"/>
                </a:cubicBezTo>
                <a:cubicBezTo>
                  <a:pt x="82041" y="609469"/>
                  <a:pt x="184496" y="711758"/>
                  <a:pt x="310708" y="711758"/>
                </a:cubicBezTo>
                <a:cubicBezTo>
                  <a:pt x="436921" y="711758"/>
                  <a:pt x="539375" y="609469"/>
                  <a:pt x="539375" y="483461"/>
                </a:cubicBezTo>
                <a:cubicBezTo>
                  <a:pt x="539375" y="404891"/>
                  <a:pt x="499284" y="335217"/>
                  <a:pt x="438405" y="295190"/>
                </a:cubicBezTo>
                <a:cubicBezTo>
                  <a:pt x="436921" y="293708"/>
                  <a:pt x="435436" y="292226"/>
                  <a:pt x="433951" y="290743"/>
                </a:cubicBezTo>
                <a:cubicBezTo>
                  <a:pt x="389405" y="261094"/>
                  <a:pt x="361193" y="210691"/>
                  <a:pt x="361193" y="154358"/>
                </a:cubicBezTo>
                <a:cubicBezTo>
                  <a:pt x="361193" y="142499"/>
                  <a:pt x="362678" y="130639"/>
                  <a:pt x="365648" y="118779"/>
                </a:cubicBezTo>
                <a:cubicBezTo>
                  <a:pt x="255769" y="118779"/>
                  <a:pt x="255769" y="118779"/>
                  <a:pt x="255769" y="118779"/>
                </a:cubicBezTo>
                <a:close/>
                <a:moveTo>
                  <a:pt x="0" y="0"/>
                </a:moveTo>
                <a:lnTo>
                  <a:pt x="621417" y="0"/>
                </a:lnTo>
                <a:lnTo>
                  <a:pt x="621417" y="3818458"/>
                </a:lnTo>
                <a:lnTo>
                  <a:pt x="0" y="38184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useBgFill="1">
        <p:nvSpPr>
          <p:cNvPr id="76" name="任意多边形 75"/>
          <p:cNvSpPr/>
          <p:nvPr/>
        </p:nvSpPr>
        <p:spPr>
          <a:xfrm>
            <a:off x="4876790" y="1487250"/>
            <a:ext cx="586884" cy="3686096"/>
          </a:xfrm>
          <a:custGeom>
            <a:avLst/>
            <a:gdLst>
              <a:gd name="connsiteX0" fmla="*/ 310707 w 621417"/>
              <a:gd name="connsiteY0" fmla="*/ 3378748 h 3902991"/>
              <a:gd name="connsiteX1" fmla="*/ 158935 w 621417"/>
              <a:gd name="connsiteY1" fmla="*/ 3395518 h 3902991"/>
              <a:gd name="connsiteX2" fmla="*/ 103527 w 621417"/>
              <a:gd name="connsiteY2" fmla="*/ 3445827 h 3902991"/>
              <a:gd name="connsiteX3" fmla="*/ 81845 w 621417"/>
              <a:gd name="connsiteY3" fmla="*/ 3738101 h 3902991"/>
              <a:gd name="connsiteX4" fmla="*/ 539569 w 621417"/>
              <a:gd name="connsiteY4" fmla="*/ 3738101 h 3902991"/>
              <a:gd name="connsiteX5" fmla="*/ 517887 w 621417"/>
              <a:gd name="connsiteY5" fmla="*/ 3445827 h 3902991"/>
              <a:gd name="connsiteX6" fmla="*/ 462479 w 621417"/>
              <a:gd name="connsiteY6" fmla="*/ 3395518 h 3902991"/>
              <a:gd name="connsiteX7" fmla="*/ 310707 w 621417"/>
              <a:gd name="connsiteY7" fmla="*/ 3378748 h 3902991"/>
              <a:gd name="connsiteX8" fmla="*/ 311209 w 621417"/>
              <a:gd name="connsiteY8" fmla="*/ 3107727 h 3902991"/>
              <a:gd name="connsiteX9" fmla="*/ 218359 w 621417"/>
              <a:gd name="connsiteY9" fmla="*/ 3222660 h 3902991"/>
              <a:gd name="connsiteX10" fmla="*/ 311209 w 621417"/>
              <a:gd name="connsiteY10" fmla="*/ 3337593 h 3902991"/>
              <a:gd name="connsiteX11" fmla="*/ 404059 w 621417"/>
              <a:gd name="connsiteY11" fmla="*/ 3222660 h 3902991"/>
              <a:gd name="connsiteX12" fmla="*/ 311209 w 621417"/>
              <a:gd name="connsiteY12" fmla="*/ 3107727 h 3902991"/>
              <a:gd name="connsiteX13" fmla="*/ 310707 w 621417"/>
              <a:gd name="connsiteY13" fmla="*/ 2638597 h 3902991"/>
              <a:gd name="connsiteX14" fmla="*/ 158935 w 621417"/>
              <a:gd name="connsiteY14" fmla="*/ 2655367 h 3902991"/>
              <a:gd name="connsiteX15" fmla="*/ 103527 w 621417"/>
              <a:gd name="connsiteY15" fmla="*/ 2705676 h 3902991"/>
              <a:gd name="connsiteX16" fmla="*/ 81845 w 621417"/>
              <a:gd name="connsiteY16" fmla="*/ 2997950 h 3902991"/>
              <a:gd name="connsiteX17" fmla="*/ 539569 w 621417"/>
              <a:gd name="connsiteY17" fmla="*/ 2997950 h 3902991"/>
              <a:gd name="connsiteX18" fmla="*/ 517887 w 621417"/>
              <a:gd name="connsiteY18" fmla="*/ 2705676 h 3902991"/>
              <a:gd name="connsiteX19" fmla="*/ 462479 w 621417"/>
              <a:gd name="connsiteY19" fmla="*/ 2655367 h 3902991"/>
              <a:gd name="connsiteX20" fmla="*/ 310707 w 621417"/>
              <a:gd name="connsiteY20" fmla="*/ 2638597 h 3902991"/>
              <a:gd name="connsiteX21" fmla="*/ 311209 w 621417"/>
              <a:gd name="connsiteY21" fmla="*/ 2367576 h 3902991"/>
              <a:gd name="connsiteX22" fmla="*/ 218359 w 621417"/>
              <a:gd name="connsiteY22" fmla="*/ 2482509 h 3902991"/>
              <a:gd name="connsiteX23" fmla="*/ 311209 w 621417"/>
              <a:gd name="connsiteY23" fmla="*/ 2597442 h 3902991"/>
              <a:gd name="connsiteX24" fmla="*/ 404059 w 621417"/>
              <a:gd name="connsiteY24" fmla="*/ 2482509 h 3902991"/>
              <a:gd name="connsiteX25" fmla="*/ 311209 w 621417"/>
              <a:gd name="connsiteY25" fmla="*/ 2367576 h 3902991"/>
              <a:gd name="connsiteX26" fmla="*/ 310707 w 621417"/>
              <a:gd name="connsiteY26" fmla="*/ 1898445 h 3902991"/>
              <a:gd name="connsiteX27" fmla="*/ 158935 w 621417"/>
              <a:gd name="connsiteY27" fmla="*/ 1915215 h 3902991"/>
              <a:gd name="connsiteX28" fmla="*/ 103527 w 621417"/>
              <a:gd name="connsiteY28" fmla="*/ 1965524 h 3902991"/>
              <a:gd name="connsiteX29" fmla="*/ 81845 w 621417"/>
              <a:gd name="connsiteY29" fmla="*/ 2257798 h 3902991"/>
              <a:gd name="connsiteX30" fmla="*/ 539569 w 621417"/>
              <a:gd name="connsiteY30" fmla="*/ 2257798 h 3902991"/>
              <a:gd name="connsiteX31" fmla="*/ 517887 w 621417"/>
              <a:gd name="connsiteY31" fmla="*/ 1965524 h 3902991"/>
              <a:gd name="connsiteX32" fmla="*/ 462479 w 621417"/>
              <a:gd name="connsiteY32" fmla="*/ 1915215 h 3902991"/>
              <a:gd name="connsiteX33" fmla="*/ 310707 w 621417"/>
              <a:gd name="connsiteY33" fmla="*/ 1898445 h 3902991"/>
              <a:gd name="connsiteX34" fmla="*/ 311209 w 621417"/>
              <a:gd name="connsiteY34" fmla="*/ 1627424 h 3902991"/>
              <a:gd name="connsiteX35" fmla="*/ 218359 w 621417"/>
              <a:gd name="connsiteY35" fmla="*/ 1742357 h 3902991"/>
              <a:gd name="connsiteX36" fmla="*/ 311209 w 621417"/>
              <a:gd name="connsiteY36" fmla="*/ 1857290 h 3902991"/>
              <a:gd name="connsiteX37" fmla="*/ 404059 w 621417"/>
              <a:gd name="connsiteY37" fmla="*/ 1742357 h 3902991"/>
              <a:gd name="connsiteX38" fmla="*/ 311209 w 621417"/>
              <a:gd name="connsiteY38" fmla="*/ 1627424 h 3902991"/>
              <a:gd name="connsiteX39" fmla="*/ 310707 w 621417"/>
              <a:gd name="connsiteY39" fmla="*/ 1158293 h 3902991"/>
              <a:gd name="connsiteX40" fmla="*/ 158935 w 621417"/>
              <a:gd name="connsiteY40" fmla="*/ 1175063 h 3902991"/>
              <a:gd name="connsiteX41" fmla="*/ 103527 w 621417"/>
              <a:gd name="connsiteY41" fmla="*/ 1225372 h 3902991"/>
              <a:gd name="connsiteX42" fmla="*/ 81845 w 621417"/>
              <a:gd name="connsiteY42" fmla="*/ 1517646 h 3902991"/>
              <a:gd name="connsiteX43" fmla="*/ 539569 w 621417"/>
              <a:gd name="connsiteY43" fmla="*/ 1517646 h 3902991"/>
              <a:gd name="connsiteX44" fmla="*/ 517887 w 621417"/>
              <a:gd name="connsiteY44" fmla="*/ 1225372 h 3902991"/>
              <a:gd name="connsiteX45" fmla="*/ 462479 w 621417"/>
              <a:gd name="connsiteY45" fmla="*/ 1175063 h 3902991"/>
              <a:gd name="connsiteX46" fmla="*/ 310707 w 621417"/>
              <a:gd name="connsiteY46" fmla="*/ 1158293 h 3902991"/>
              <a:gd name="connsiteX47" fmla="*/ 311209 w 621417"/>
              <a:gd name="connsiteY47" fmla="*/ 887272 h 3902991"/>
              <a:gd name="connsiteX48" fmla="*/ 218359 w 621417"/>
              <a:gd name="connsiteY48" fmla="*/ 1002205 h 3902991"/>
              <a:gd name="connsiteX49" fmla="*/ 311209 w 621417"/>
              <a:gd name="connsiteY49" fmla="*/ 1117138 h 3902991"/>
              <a:gd name="connsiteX50" fmla="*/ 404059 w 621417"/>
              <a:gd name="connsiteY50" fmla="*/ 1002205 h 3902991"/>
              <a:gd name="connsiteX51" fmla="*/ 311209 w 621417"/>
              <a:gd name="connsiteY51" fmla="*/ 887272 h 3902991"/>
              <a:gd name="connsiteX52" fmla="*/ 310707 w 621417"/>
              <a:gd name="connsiteY52" fmla="*/ 418141 h 3902991"/>
              <a:gd name="connsiteX53" fmla="*/ 158935 w 621417"/>
              <a:gd name="connsiteY53" fmla="*/ 434911 h 3902991"/>
              <a:gd name="connsiteX54" fmla="*/ 103527 w 621417"/>
              <a:gd name="connsiteY54" fmla="*/ 485220 h 3902991"/>
              <a:gd name="connsiteX55" fmla="*/ 81845 w 621417"/>
              <a:gd name="connsiteY55" fmla="*/ 777494 h 3902991"/>
              <a:gd name="connsiteX56" fmla="*/ 539569 w 621417"/>
              <a:gd name="connsiteY56" fmla="*/ 777494 h 3902991"/>
              <a:gd name="connsiteX57" fmla="*/ 517887 w 621417"/>
              <a:gd name="connsiteY57" fmla="*/ 485220 h 3902991"/>
              <a:gd name="connsiteX58" fmla="*/ 462479 w 621417"/>
              <a:gd name="connsiteY58" fmla="*/ 434911 h 3902991"/>
              <a:gd name="connsiteX59" fmla="*/ 310707 w 621417"/>
              <a:gd name="connsiteY59" fmla="*/ 418141 h 3902991"/>
              <a:gd name="connsiteX60" fmla="*/ 311209 w 621417"/>
              <a:gd name="connsiteY60" fmla="*/ 147120 h 3902991"/>
              <a:gd name="connsiteX61" fmla="*/ 218359 w 621417"/>
              <a:gd name="connsiteY61" fmla="*/ 262053 h 3902991"/>
              <a:gd name="connsiteX62" fmla="*/ 311209 w 621417"/>
              <a:gd name="connsiteY62" fmla="*/ 376986 h 3902991"/>
              <a:gd name="connsiteX63" fmla="*/ 404059 w 621417"/>
              <a:gd name="connsiteY63" fmla="*/ 262053 h 3902991"/>
              <a:gd name="connsiteX64" fmla="*/ 311209 w 621417"/>
              <a:gd name="connsiteY64" fmla="*/ 147120 h 3902991"/>
              <a:gd name="connsiteX65" fmla="*/ 0 w 621417"/>
              <a:gd name="connsiteY65" fmla="*/ 0 h 3902991"/>
              <a:gd name="connsiteX66" fmla="*/ 621417 w 621417"/>
              <a:gd name="connsiteY66" fmla="*/ 0 h 3902991"/>
              <a:gd name="connsiteX67" fmla="*/ 621417 w 621417"/>
              <a:gd name="connsiteY67" fmla="*/ 3902991 h 3902991"/>
              <a:gd name="connsiteX68" fmla="*/ 0 w 621417"/>
              <a:gd name="connsiteY68" fmla="*/ 3902991 h 390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21417" h="3902991">
                <a:moveTo>
                  <a:pt x="310707" y="3378748"/>
                </a:moveTo>
                <a:cubicBezTo>
                  <a:pt x="243253" y="3378748"/>
                  <a:pt x="183026" y="3393122"/>
                  <a:pt x="158935" y="3395518"/>
                </a:cubicBezTo>
                <a:cubicBezTo>
                  <a:pt x="125208" y="3400309"/>
                  <a:pt x="108345" y="3421871"/>
                  <a:pt x="103527" y="3445827"/>
                </a:cubicBezTo>
                <a:cubicBezTo>
                  <a:pt x="103527" y="3467389"/>
                  <a:pt x="89072" y="3656648"/>
                  <a:pt x="81845" y="3738101"/>
                </a:cubicBezTo>
                <a:lnTo>
                  <a:pt x="539569" y="3738101"/>
                </a:lnTo>
                <a:cubicBezTo>
                  <a:pt x="532342" y="3656648"/>
                  <a:pt x="517887" y="3467389"/>
                  <a:pt x="517887" y="3445827"/>
                </a:cubicBezTo>
                <a:cubicBezTo>
                  <a:pt x="513069" y="3421871"/>
                  <a:pt x="496206" y="3400309"/>
                  <a:pt x="462479" y="3395518"/>
                </a:cubicBezTo>
                <a:cubicBezTo>
                  <a:pt x="438388" y="3393122"/>
                  <a:pt x="378161" y="3378748"/>
                  <a:pt x="310707" y="3378748"/>
                </a:cubicBezTo>
                <a:close/>
                <a:moveTo>
                  <a:pt x="311209" y="3107727"/>
                </a:moveTo>
                <a:cubicBezTo>
                  <a:pt x="259929" y="3107727"/>
                  <a:pt x="218359" y="3159184"/>
                  <a:pt x="218359" y="3222660"/>
                </a:cubicBezTo>
                <a:cubicBezTo>
                  <a:pt x="218359" y="3286136"/>
                  <a:pt x="259929" y="3337593"/>
                  <a:pt x="311209" y="3337593"/>
                </a:cubicBezTo>
                <a:cubicBezTo>
                  <a:pt x="362489" y="3337593"/>
                  <a:pt x="404059" y="3286136"/>
                  <a:pt x="404059" y="3222660"/>
                </a:cubicBezTo>
                <a:cubicBezTo>
                  <a:pt x="404059" y="3159184"/>
                  <a:pt x="362489" y="3107727"/>
                  <a:pt x="311209" y="3107727"/>
                </a:cubicBezTo>
                <a:close/>
                <a:moveTo>
                  <a:pt x="310707" y="2638597"/>
                </a:moveTo>
                <a:cubicBezTo>
                  <a:pt x="243253" y="2638597"/>
                  <a:pt x="183026" y="2652971"/>
                  <a:pt x="158935" y="2655367"/>
                </a:cubicBezTo>
                <a:cubicBezTo>
                  <a:pt x="125208" y="2660158"/>
                  <a:pt x="108345" y="2681720"/>
                  <a:pt x="103527" y="2705676"/>
                </a:cubicBezTo>
                <a:cubicBezTo>
                  <a:pt x="103527" y="2727238"/>
                  <a:pt x="89072" y="2916497"/>
                  <a:pt x="81845" y="2997950"/>
                </a:cubicBezTo>
                <a:lnTo>
                  <a:pt x="539569" y="2997950"/>
                </a:lnTo>
                <a:cubicBezTo>
                  <a:pt x="532342" y="2916497"/>
                  <a:pt x="517887" y="2727238"/>
                  <a:pt x="517887" y="2705676"/>
                </a:cubicBezTo>
                <a:cubicBezTo>
                  <a:pt x="513069" y="2681720"/>
                  <a:pt x="496206" y="2660158"/>
                  <a:pt x="462479" y="2655367"/>
                </a:cubicBezTo>
                <a:cubicBezTo>
                  <a:pt x="438388" y="2652971"/>
                  <a:pt x="378161" y="2638597"/>
                  <a:pt x="310707" y="2638597"/>
                </a:cubicBezTo>
                <a:close/>
                <a:moveTo>
                  <a:pt x="311209" y="2367576"/>
                </a:moveTo>
                <a:cubicBezTo>
                  <a:pt x="259929" y="2367576"/>
                  <a:pt x="218359" y="2419033"/>
                  <a:pt x="218359" y="2482509"/>
                </a:cubicBezTo>
                <a:cubicBezTo>
                  <a:pt x="218359" y="2545985"/>
                  <a:pt x="259929" y="2597442"/>
                  <a:pt x="311209" y="2597442"/>
                </a:cubicBezTo>
                <a:cubicBezTo>
                  <a:pt x="362489" y="2597442"/>
                  <a:pt x="404059" y="2545985"/>
                  <a:pt x="404059" y="2482509"/>
                </a:cubicBezTo>
                <a:cubicBezTo>
                  <a:pt x="404059" y="2419033"/>
                  <a:pt x="362489" y="2367576"/>
                  <a:pt x="311209" y="2367576"/>
                </a:cubicBezTo>
                <a:close/>
                <a:moveTo>
                  <a:pt x="310707" y="1898445"/>
                </a:moveTo>
                <a:cubicBezTo>
                  <a:pt x="243253" y="1898445"/>
                  <a:pt x="183026" y="1912819"/>
                  <a:pt x="158935" y="1915215"/>
                </a:cubicBezTo>
                <a:cubicBezTo>
                  <a:pt x="125208" y="1920006"/>
                  <a:pt x="108345" y="1941567"/>
                  <a:pt x="103527" y="1965524"/>
                </a:cubicBezTo>
                <a:cubicBezTo>
                  <a:pt x="103527" y="1987086"/>
                  <a:pt x="89072" y="2176345"/>
                  <a:pt x="81845" y="2257798"/>
                </a:cubicBezTo>
                <a:lnTo>
                  <a:pt x="539569" y="2257798"/>
                </a:lnTo>
                <a:cubicBezTo>
                  <a:pt x="532342" y="2176345"/>
                  <a:pt x="517887" y="1987086"/>
                  <a:pt x="517887" y="1965524"/>
                </a:cubicBezTo>
                <a:cubicBezTo>
                  <a:pt x="513069" y="1941567"/>
                  <a:pt x="496206" y="1920006"/>
                  <a:pt x="462479" y="1915215"/>
                </a:cubicBezTo>
                <a:cubicBezTo>
                  <a:pt x="438388" y="1912819"/>
                  <a:pt x="378161" y="1898445"/>
                  <a:pt x="310707" y="1898445"/>
                </a:cubicBezTo>
                <a:close/>
                <a:moveTo>
                  <a:pt x="311209" y="1627424"/>
                </a:moveTo>
                <a:cubicBezTo>
                  <a:pt x="259929" y="1627424"/>
                  <a:pt x="218359" y="1678881"/>
                  <a:pt x="218359" y="1742357"/>
                </a:cubicBezTo>
                <a:cubicBezTo>
                  <a:pt x="218359" y="1805833"/>
                  <a:pt x="259929" y="1857290"/>
                  <a:pt x="311209" y="1857290"/>
                </a:cubicBezTo>
                <a:cubicBezTo>
                  <a:pt x="362489" y="1857290"/>
                  <a:pt x="404059" y="1805833"/>
                  <a:pt x="404059" y="1742357"/>
                </a:cubicBezTo>
                <a:cubicBezTo>
                  <a:pt x="404059" y="1678881"/>
                  <a:pt x="362489" y="1627424"/>
                  <a:pt x="311209" y="1627424"/>
                </a:cubicBezTo>
                <a:close/>
                <a:moveTo>
                  <a:pt x="310707" y="1158293"/>
                </a:moveTo>
                <a:cubicBezTo>
                  <a:pt x="243253" y="1158293"/>
                  <a:pt x="183026" y="1172667"/>
                  <a:pt x="158935" y="1175063"/>
                </a:cubicBezTo>
                <a:cubicBezTo>
                  <a:pt x="125208" y="1179854"/>
                  <a:pt x="108345" y="1201415"/>
                  <a:pt x="103527" y="1225372"/>
                </a:cubicBezTo>
                <a:cubicBezTo>
                  <a:pt x="103527" y="1246934"/>
                  <a:pt x="89072" y="1436193"/>
                  <a:pt x="81845" y="1517646"/>
                </a:cubicBezTo>
                <a:lnTo>
                  <a:pt x="539569" y="1517646"/>
                </a:lnTo>
                <a:cubicBezTo>
                  <a:pt x="532342" y="1436193"/>
                  <a:pt x="517887" y="1246934"/>
                  <a:pt x="517887" y="1225372"/>
                </a:cubicBezTo>
                <a:cubicBezTo>
                  <a:pt x="513069" y="1201415"/>
                  <a:pt x="496206" y="1179854"/>
                  <a:pt x="462479" y="1175063"/>
                </a:cubicBezTo>
                <a:cubicBezTo>
                  <a:pt x="438388" y="1172667"/>
                  <a:pt x="378161" y="1158293"/>
                  <a:pt x="310707" y="1158293"/>
                </a:cubicBezTo>
                <a:close/>
                <a:moveTo>
                  <a:pt x="311209" y="887272"/>
                </a:moveTo>
                <a:cubicBezTo>
                  <a:pt x="259929" y="887272"/>
                  <a:pt x="218359" y="938729"/>
                  <a:pt x="218359" y="1002205"/>
                </a:cubicBezTo>
                <a:cubicBezTo>
                  <a:pt x="218359" y="1065681"/>
                  <a:pt x="259929" y="1117138"/>
                  <a:pt x="311209" y="1117138"/>
                </a:cubicBezTo>
                <a:cubicBezTo>
                  <a:pt x="362489" y="1117138"/>
                  <a:pt x="404059" y="1065681"/>
                  <a:pt x="404059" y="1002205"/>
                </a:cubicBezTo>
                <a:cubicBezTo>
                  <a:pt x="404059" y="938729"/>
                  <a:pt x="362489" y="887272"/>
                  <a:pt x="311209" y="887272"/>
                </a:cubicBezTo>
                <a:close/>
                <a:moveTo>
                  <a:pt x="310707" y="418141"/>
                </a:moveTo>
                <a:cubicBezTo>
                  <a:pt x="243253" y="418141"/>
                  <a:pt x="183026" y="432515"/>
                  <a:pt x="158935" y="434911"/>
                </a:cubicBezTo>
                <a:cubicBezTo>
                  <a:pt x="125208" y="439702"/>
                  <a:pt x="108345" y="461263"/>
                  <a:pt x="103527" y="485220"/>
                </a:cubicBezTo>
                <a:cubicBezTo>
                  <a:pt x="103527" y="506782"/>
                  <a:pt x="89072" y="696041"/>
                  <a:pt x="81845" y="777494"/>
                </a:cubicBezTo>
                <a:lnTo>
                  <a:pt x="539569" y="777494"/>
                </a:lnTo>
                <a:cubicBezTo>
                  <a:pt x="532342" y="696041"/>
                  <a:pt x="517887" y="506782"/>
                  <a:pt x="517887" y="485220"/>
                </a:cubicBezTo>
                <a:cubicBezTo>
                  <a:pt x="513069" y="461263"/>
                  <a:pt x="496206" y="439702"/>
                  <a:pt x="462479" y="434911"/>
                </a:cubicBezTo>
                <a:cubicBezTo>
                  <a:pt x="438388" y="432515"/>
                  <a:pt x="378161" y="418141"/>
                  <a:pt x="310707" y="418141"/>
                </a:cubicBezTo>
                <a:close/>
                <a:moveTo>
                  <a:pt x="311209" y="147120"/>
                </a:moveTo>
                <a:cubicBezTo>
                  <a:pt x="259929" y="147120"/>
                  <a:pt x="218359" y="198577"/>
                  <a:pt x="218359" y="262053"/>
                </a:cubicBezTo>
                <a:cubicBezTo>
                  <a:pt x="218359" y="325529"/>
                  <a:pt x="259929" y="376986"/>
                  <a:pt x="311209" y="376986"/>
                </a:cubicBezTo>
                <a:cubicBezTo>
                  <a:pt x="362489" y="376986"/>
                  <a:pt x="404059" y="325529"/>
                  <a:pt x="404059" y="262053"/>
                </a:cubicBezTo>
                <a:cubicBezTo>
                  <a:pt x="404059" y="198577"/>
                  <a:pt x="362489" y="147120"/>
                  <a:pt x="311209" y="147120"/>
                </a:cubicBezTo>
                <a:close/>
                <a:moveTo>
                  <a:pt x="0" y="0"/>
                </a:moveTo>
                <a:lnTo>
                  <a:pt x="621417" y="0"/>
                </a:lnTo>
                <a:lnTo>
                  <a:pt x="621417" y="3902991"/>
                </a:lnTo>
                <a:lnTo>
                  <a:pt x="0" y="39029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79" name="组合 78"/>
          <p:cNvGrpSpPr/>
          <p:nvPr/>
        </p:nvGrpSpPr>
        <p:grpSpPr>
          <a:xfrm>
            <a:off x="10209794" y="1229815"/>
            <a:ext cx="1337063" cy="1968348"/>
            <a:chOff x="8740240" y="1738859"/>
            <a:chExt cx="2651231" cy="3902991"/>
          </a:xfrm>
        </p:grpSpPr>
        <p:sp>
          <p:nvSpPr>
            <p:cNvPr id="75" name="任意多边形 74"/>
            <p:cNvSpPr/>
            <p:nvPr/>
          </p:nvSpPr>
          <p:spPr>
            <a:xfrm>
              <a:off x="10240940" y="1738859"/>
              <a:ext cx="621417" cy="3902991"/>
            </a:xfrm>
            <a:custGeom>
              <a:avLst/>
              <a:gdLst>
                <a:gd name="connsiteX0" fmla="*/ 310707 w 621417"/>
                <a:gd name="connsiteY0" fmla="*/ 3378748 h 3902991"/>
                <a:gd name="connsiteX1" fmla="*/ 158935 w 621417"/>
                <a:gd name="connsiteY1" fmla="*/ 3395518 h 3902991"/>
                <a:gd name="connsiteX2" fmla="*/ 103527 w 621417"/>
                <a:gd name="connsiteY2" fmla="*/ 3445827 h 3902991"/>
                <a:gd name="connsiteX3" fmla="*/ 81845 w 621417"/>
                <a:gd name="connsiteY3" fmla="*/ 3738101 h 3902991"/>
                <a:gd name="connsiteX4" fmla="*/ 539569 w 621417"/>
                <a:gd name="connsiteY4" fmla="*/ 3738101 h 3902991"/>
                <a:gd name="connsiteX5" fmla="*/ 517887 w 621417"/>
                <a:gd name="connsiteY5" fmla="*/ 3445827 h 3902991"/>
                <a:gd name="connsiteX6" fmla="*/ 462479 w 621417"/>
                <a:gd name="connsiteY6" fmla="*/ 3395518 h 3902991"/>
                <a:gd name="connsiteX7" fmla="*/ 310707 w 621417"/>
                <a:gd name="connsiteY7" fmla="*/ 3378748 h 3902991"/>
                <a:gd name="connsiteX8" fmla="*/ 311209 w 621417"/>
                <a:gd name="connsiteY8" fmla="*/ 3107727 h 3902991"/>
                <a:gd name="connsiteX9" fmla="*/ 218359 w 621417"/>
                <a:gd name="connsiteY9" fmla="*/ 3222660 h 3902991"/>
                <a:gd name="connsiteX10" fmla="*/ 311209 w 621417"/>
                <a:gd name="connsiteY10" fmla="*/ 3337593 h 3902991"/>
                <a:gd name="connsiteX11" fmla="*/ 404059 w 621417"/>
                <a:gd name="connsiteY11" fmla="*/ 3222660 h 3902991"/>
                <a:gd name="connsiteX12" fmla="*/ 311209 w 621417"/>
                <a:gd name="connsiteY12" fmla="*/ 3107727 h 3902991"/>
                <a:gd name="connsiteX13" fmla="*/ 310707 w 621417"/>
                <a:gd name="connsiteY13" fmla="*/ 2638597 h 3902991"/>
                <a:gd name="connsiteX14" fmla="*/ 158935 w 621417"/>
                <a:gd name="connsiteY14" fmla="*/ 2655367 h 3902991"/>
                <a:gd name="connsiteX15" fmla="*/ 103527 w 621417"/>
                <a:gd name="connsiteY15" fmla="*/ 2705676 h 3902991"/>
                <a:gd name="connsiteX16" fmla="*/ 81845 w 621417"/>
                <a:gd name="connsiteY16" fmla="*/ 2997950 h 3902991"/>
                <a:gd name="connsiteX17" fmla="*/ 539569 w 621417"/>
                <a:gd name="connsiteY17" fmla="*/ 2997950 h 3902991"/>
                <a:gd name="connsiteX18" fmla="*/ 517887 w 621417"/>
                <a:gd name="connsiteY18" fmla="*/ 2705676 h 3902991"/>
                <a:gd name="connsiteX19" fmla="*/ 462479 w 621417"/>
                <a:gd name="connsiteY19" fmla="*/ 2655367 h 3902991"/>
                <a:gd name="connsiteX20" fmla="*/ 310707 w 621417"/>
                <a:gd name="connsiteY20" fmla="*/ 2638597 h 3902991"/>
                <a:gd name="connsiteX21" fmla="*/ 311209 w 621417"/>
                <a:gd name="connsiteY21" fmla="*/ 2367576 h 3902991"/>
                <a:gd name="connsiteX22" fmla="*/ 218359 w 621417"/>
                <a:gd name="connsiteY22" fmla="*/ 2482509 h 3902991"/>
                <a:gd name="connsiteX23" fmla="*/ 311209 w 621417"/>
                <a:gd name="connsiteY23" fmla="*/ 2597442 h 3902991"/>
                <a:gd name="connsiteX24" fmla="*/ 404059 w 621417"/>
                <a:gd name="connsiteY24" fmla="*/ 2482509 h 3902991"/>
                <a:gd name="connsiteX25" fmla="*/ 311209 w 621417"/>
                <a:gd name="connsiteY25" fmla="*/ 2367576 h 3902991"/>
                <a:gd name="connsiteX26" fmla="*/ 310707 w 621417"/>
                <a:gd name="connsiteY26" fmla="*/ 1898445 h 3902991"/>
                <a:gd name="connsiteX27" fmla="*/ 158935 w 621417"/>
                <a:gd name="connsiteY27" fmla="*/ 1915215 h 3902991"/>
                <a:gd name="connsiteX28" fmla="*/ 103527 w 621417"/>
                <a:gd name="connsiteY28" fmla="*/ 1965524 h 3902991"/>
                <a:gd name="connsiteX29" fmla="*/ 81845 w 621417"/>
                <a:gd name="connsiteY29" fmla="*/ 2257798 h 3902991"/>
                <a:gd name="connsiteX30" fmla="*/ 539569 w 621417"/>
                <a:gd name="connsiteY30" fmla="*/ 2257798 h 3902991"/>
                <a:gd name="connsiteX31" fmla="*/ 517887 w 621417"/>
                <a:gd name="connsiteY31" fmla="*/ 1965524 h 3902991"/>
                <a:gd name="connsiteX32" fmla="*/ 462479 w 621417"/>
                <a:gd name="connsiteY32" fmla="*/ 1915215 h 3902991"/>
                <a:gd name="connsiteX33" fmla="*/ 310707 w 621417"/>
                <a:gd name="connsiteY33" fmla="*/ 1898445 h 3902991"/>
                <a:gd name="connsiteX34" fmla="*/ 311209 w 621417"/>
                <a:gd name="connsiteY34" fmla="*/ 1627424 h 3902991"/>
                <a:gd name="connsiteX35" fmla="*/ 218359 w 621417"/>
                <a:gd name="connsiteY35" fmla="*/ 1742357 h 3902991"/>
                <a:gd name="connsiteX36" fmla="*/ 311209 w 621417"/>
                <a:gd name="connsiteY36" fmla="*/ 1857290 h 3902991"/>
                <a:gd name="connsiteX37" fmla="*/ 404059 w 621417"/>
                <a:gd name="connsiteY37" fmla="*/ 1742357 h 3902991"/>
                <a:gd name="connsiteX38" fmla="*/ 311209 w 621417"/>
                <a:gd name="connsiteY38" fmla="*/ 1627424 h 3902991"/>
                <a:gd name="connsiteX39" fmla="*/ 310707 w 621417"/>
                <a:gd name="connsiteY39" fmla="*/ 1158293 h 3902991"/>
                <a:gd name="connsiteX40" fmla="*/ 158935 w 621417"/>
                <a:gd name="connsiteY40" fmla="*/ 1175063 h 3902991"/>
                <a:gd name="connsiteX41" fmla="*/ 103527 w 621417"/>
                <a:gd name="connsiteY41" fmla="*/ 1225372 h 3902991"/>
                <a:gd name="connsiteX42" fmla="*/ 81845 w 621417"/>
                <a:gd name="connsiteY42" fmla="*/ 1517646 h 3902991"/>
                <a:gd name="connsiteX43" fmla="*/ 539569 w 621417"/>
                <a:gd name="connsiteY43" fmla="*/ 1517646 h 3902991"/>
                <a:gd name="connsiteX44" fmla="*/ 517887 w 621417"/>
                <a:gd name="connsiteY44" fmla="*/ 1225372 h 3902991"/>
                <a:gd name="connsiteX45" fmla="*/ 462479 w 621417"/>
                <a:gd name="connsiteY45" fmla="*/ 1175063 h 3902991"/>
                <a:gd name="connsiteX46" fmla="*/ 310707 w 621417"/>
                <a:gd name="connsiteY46" fmla="*/ 1158293 h 3902991"/>
                <a:gd name="connsiteX47" fmla="*/ 311209 w 621417"/>
                <a:gd name="connsiteY47" fmla="*/ 887272 h 3902991"/>
                <a:gd name="connsiteX48" fmla="*/ 218359 w 621417"/>
                <a:gd name="connsiteY48" fmla="*/ 1002205 h 3902991"/>
                <a:gd name="connsiteX49" fmla="*/ 311209 w 621417"/>
                <a:gd name="connsiteY49" fmla="*/ 1117138 h 3902991"/>
                <a:gd name="connsiteX50" fmla="*/ 404059 w 621417"/>
                <a:gd name="connsiteY50" fmla="*/ 1002205 h 3902991"/>
                <a:gd name="connsiteX51" fmla="*/ 311209 w 621417"/>
                <a:gd name="connsiteY51" fmla="*/ 887272 h 3902991"/>
                <a:gd name="connsiteX52" fmla="*/ 310707 w 621417"/>
                <a:gd name="connsiteY52" fmla="*/ 418141 h 3902991"/>
                <a:gd name="connsiteX53" fmla="*/ 158935 w 621417"/>
                <a:gd name="connsiteY53" fmla="*/ 434911 h 3902991"/>
                <a:gd name="connsiteX54" fmla="*/ 103527 w 621417"/>
                <a:gd name="connsiteY54" fmla="*/ 485220 h 3902991"/>
                <a:gd name="connsiteX55" fmla="*/ 81845 w 621417"/>
                <a:gd name="connsiteY55" fmla="*/ 777494 h 3902991"/>
                <a:gd name="connsiteX56" fmla="*/ 539569 w 621417"/>
                <a:gd name="connsiteY56" fmla="*/ 777494 h 3902991"/>
                <a:gd name="connsiteX57" fmla="*/ 517887 w 621417"/>
                <a:gd name="connsiteY57" fmla="*/ 485220 h 3902991"/>
                <a:gd name="connsiteX58" fmla="*/ 462479 w 621417"/>
                <a:gd name="connsiteY58" fmla="*/ 434911 h 3902991"/>
                <a:gd name="connsiteX59" fmla="*/ 310707 w 621417"/>
                <a:gd name="connsiteY59" fmla="*/ 418141 h 3902991"/>
                <a:gd name="connsiteX60" fmla="*/ 311209 w 621417"/>
                <a:gd name="connsiteY60" fmla="*/ 147120 h 3902991"/>
                <a:gd name="connsiteX61" fmla="*/ 218359 w 621417"/>
                <a:gd name="connsiteY61" fmla="*/ 262053 h 3902991"/>
                <a:gd name="connsiteX62" fmla="*/ 311209 w 621417"/>
                <a:gd name="connsiteY62" fmla="*/ 376986 h 3902991"/>
                <a:gd name="connsiteX63" fmla="*/ 404059 w 621417"/>
                <a:gd name="connsiteY63" fmla="*/ 262053 h 3902991"/>
                <a:gd name="connsiteX64" fmla="*/ 311209 w 621417"/>
                <a:gd name="connsiteY64" fmla="*/ 147120 h 3902991"/>
                <a:gd name="connsiteX65" fmla="*/ 0 w 621417"/>
                <a:gd name="connsiteY65" fmla="*/ 0 h 3902991"/>
                <a:gd name="connsiteX66" fmla="*/ 621417 w 621417"/>
                <a:gd name="connsiteY66" fmla="*/ 0 h 3902991"/>
                <a:gd name="connsiteX67" fmla="*/ 621417 w 621417"/>
                <a:gd name="connsiteY67" fmla="*/ 3902991 h 3902991"/>
                <a:gd name="connsiteX68" fmla="*/ 0 w 621417"/>
                <a:gd name="connsiteY68" fmla="*/ 3902991 h 390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21417" h="3902991">
                  <a:moveTo>
                    <a:pt x="310707" y="3378748"/>
                  </a:moveTo>
                  <a:cubicBezTo>
                    <a:pt x="243253" y="3378748"/>
                    <a:pt x="183026" y="3393122"/>
                    <a:pt x="158935" y="3395518"/>
                  </a:cubicBezTo>
                  <a:cubicBezTo>
                    <a:pt x="125208" y="3400309"/>
                    <a:pt x="108345" y="3421871"/>
                    <a:pt x="103527" y="3445827"/>
                  </a:cubicBezTo>
                  <a:cubicBezTo>
                    <a:pt x="103527" y="3467389"/>
                    <a:pt x="89072" y="3656648"/>
                    <a:pt x="81845" y="3738101"/>
                  </a:cubicBezTo>
                  <a:lnTo>
                    <a:pt x="539569" y="3738101"/>
                  </a:lnTo>
                  <a:cubicBezTo>
                    <a:pt x="532342" y="3656648"/>
                    <a:pt x="517887" y="3467389"/>
                    <a:pt x="517887" y="3445827"/>
                  </a:cubicBezTo>
                  <a:cubicBezTo>
                    <a:pt x="513069" y="3421871"/>
                    <a:pt x="496206" y="3400309"/>
                    <a:pt x="462479" y="3395518"/>
                  </a:cubicBezTo>
                  <a:cubicBezTo>
                    <a:pt x="438388" y="3393122"/>
                    <a:pt x="378161" y="3378748"/>
                    <a:pt x="310707" y="3378748"/>
                  </a:cubicBezTo>
                  <a:close/>
                  <a:moveTo>
                    <a:pt x="311209" y="3107727"/>
                  </a:moveTo>
                  <a:cubicBezTo>
                    <a:pt x="259929" y="3107727"/>
                    <a:pt x="218359" y="3159184"/>
                    <a:pt x="218359" y="3222660"/>
                  </a:cubicBezTo>
                  <a:cubicBezTo>
                    <a:pt x="218359" y="3286136"/>
                    <a:pt x="259929" y="3337593"/>
                    <a:pt x="311209" y="3337593"/>
                  </a:cubicBezTo>
                  <a:cubicBezTo>
                    <a:pt x="362489" y="3337593"/>
                    <a:pt x="404059" y="3286136"/>
                    <a:pt x="404059" y="3222660"/>
                  </a:cubicBezTo>
                  <a:cubicBezTo>
                    <a:pt x="404059" y="3159184"/>
                    <a:pt x="362489" y="3107727"/>
                    <a:pt x="311209" y="3107727"/>
                  </a:cubicBezTo>
                  <a:close/>
                  <a:moveTo>
                    <a:pt x="310707" y="2638597"/>
                  </a:moveTo>
                  <a:cubicBezTo>
                    <a:pt x="243253" y="2638597"/>
                    <a:pt x="183026" y="2652971"/>
                    <a:pt x="158935" y="2655367"/>
                  </a:cubicBezTo>
                  <a:cubicBezTo>
                    <a:pt x="125208" y="2660158"/>
                    <a:pt x="108345" y="2681720"/>
                    <a:pt x="103527" y="2705676"/>
                  </a:cubicBezTo>
                  <a:cubicBezTo>
                    <a:pt x="103527" y="2727238"/>
                    <a:pt x="89072" y="2916497"/>
                    <a:pt x="81845" y="2997950"/>
                  </a:cubicBezTo>
                  <a:lnTo>
                    <a:pt x="539569" y="2997950"/>
                  </a:lnTo>
                  <a:cubicBezTo>
                    <a:pt x="532342" y="2916497"/>
                    <a:pt x="517887" y="2727238"/>
                    <a:pt x="517887" y="2705676"/>
                  </a:cubicBezTo>
                  <a:cubicBezTo>
                    <a:pt x="513069" y="2681720"/>
                    <a:pt x="496206" y="2660158"/>
                    <a:pt x="462479" y="2655367"/>
                  </a:cubicBezTo>
                  <a:cubicBezTo>
                    <a:pt x="438388" y="2652971"/>
                    <a:pt x="378161" y="2638597"/>
                    <a:pt x="310707" y="2638597"/>
                  </a:cubicBezTo>
                  <a:close/>
                  <a:moveTo>
                    <a:pt x="311209" y="2367576"/>
                  </a:moveTo>
                  <a:cubicBezTo>
                    <a:pt x="259929" y="2367576"/>
                    <a:pt x="218359" y="2419033"/>
                    <a:pt x="218359" y="2482509"/>
                  </a:cubicBezTo>
                  <a:cubicBezTo>
                    <a:pt x="218359" y="2545985"/>
                    <a:pt x="259929" y="2597442"/>
                    <a:pt x="311209" y="2597442"/>
                  </a:cubicBezTo>
                  <a:cubicBezTo>
                    <a:pt x="362489" y="2597442"/>
                    <a:pt x="404059" y="2545985"/>
                    <a:pt x="404059" y="2482509"/>
                  </a:cubicBezTo>
                  <a:cubicBezTo>
                    <a:pt x="404059" y="2419033"/>
                    <a:pt x="362489" y="2367576"/>
                    <a:pt x="311209" y="2367576"/>
                  </a:cubicBezTo>
                  <a:close/>
                  <a:moveTo>
                    <a:pt x="310707" y="1898445"/>
                  </a:moveTo>
                  <a:cubicBezTo>
                    <a:pt x="243253" y="1898445"/>
                    <a:pt x="183026" y="1912819"/>
                    <a:pt x="158935" y="1915215"/>
                  </a:cubicBezTo>
                  <a:cubicBezTo>
                    <a:pt x="125208" y="1920006"/>
                    <a:pt x="108345" y="1941567"/>
                    <a:pt x="103527" y="1965524"/>
                  </a:cubicBezTo>
                  <a:cubicBezTo>
                    <a:pt x="103527" y="1987086"/>
                    <a:pt x="89072" y="2176345"/>
                    <a:pt x="81845" y="2257798"/>
                  </a:cubicBezTo>
                  <a:lnTo>
                    <a:pt x="539569" y="2257798"/>
                  </a:lnTo>
                  <a:cubicBezTo>
                    <a:pt x="532342" y="2176345"/>
                    <a:pt x="517887" y="1987086"/>
                    <a:pt x="517887" y="1965524"/>
                  </a:cubicBezTo>
                  <a:cubicBezTo>
                    <a:pt x="513069" y="1941567"/>
                    <a:pt x="496206" y="1920006"/>
                    <a:pt x="462479" y="1915215"/>
                  </a:cubicBezTo>
                  <a:cubicBezTo>
                    <a:pt x="438388" y="1912819"/>
                    <a:pt x="378161" y="1898445"/>
                    <a:pt x="310707" y="1898445"/>
                  </a:cubicBezTo>
                  <a:close/>
                  <a:moveTo>
                    <a:pt x="311209" y="1627424"/>
                  </a:moveTo>
                  <a:cubicBezTo>
                    <a:pt x="259929" y="1627424"/>
                    <a:pt x="218359" y="1678881"/>
                    <a:pt x="218359" y="1742357"/>
                  </a:cubicBezTo>
                  <a:cubicBezTo>
                    <a:pt x="218359" y="1805833"/>
                    <a:pt x="259929" y="1857290"/>
                    <a:pt x="311209" y="1857290"/>
                  </a:cubicBezTo>
                  <a:cubicBezTo>
                    <a:pt x="362489" y="1857290"/>
                    <a:pt x="404059" y="1805833"/>
                    <a:pt x="404059" y="1742357"/>
                  </a:cubicBezTo>
                  <a:cubicBezTo>
                    <a:pt x="404059" y="1678881"/>
                    <a:pt x="362489" y="1627424"/>
                    <a:pt x="311209" y="1627424"/>
                  </a:cubicBezTo>
                  <a:close/>
                  <a:moveTo>
                    <a:pt x="310707" y="1158293"/>
                  </a:moveTo>
                  <a:cubicBezTo>
                    <a:pt x="243253" y="1158293"/>
                    <a:pt x="183026" y="1172667"/>
                    <a:pt x="158935" y="1175063"/>
                  </a:cubicBezTo>
                  <a:cubicBezTo>
                    <a:pt x="125208" y="1179854"/>
                    <a:pt x="108345" y="1201415"/>
                    <a:pt x="103527" y="1225372"/>
                  </a:cubicBezTo>
                  <a:cubicBezTo>
                    <a:pt x="103527" y="1246934"/>
                    <a:pt x="89072" y="1436193"/>
                    <a:pt x="81845" y="1517646"/>
                  </a:cubicBezTo>
                  <a:lnTo>
                    <a:pt x="539569" y="1517646"/>
                  </a:lnTo>
                  <a:cubicBezTo>
                    <a:pt x="532342" y="1436193"/>
                    <a:pt x="517887" y="1246934"/>
                    <a:pt x="517887" y="1225372"/>
                  </a:cubicBezTo>
                  <a:cubicBezTo>
                    <a:pt x="513069" y="1201415"/>
                    <a:pt x="496206" y="1179854"/>
                    <a:pt x="462479" y="1175063"/>
                  </a:cubicBezTo>
                  <a:cubicBezTo>
                    <a:pt x="438388" y="1172667"/>
                    <a:pt x="378161" y="1158293"/>
                    <a:pt x="310707" y="1158293"/>
                  </a:cubicBezTo>
                  <a:close/>
                  <a:moveTo>
                    <a:pt x="311209" y="887272"/>
                  </a:moveTo>
                  <a:cubicBezTo>
                    <a:pt x="259929" y="887272"/>
                    <a:pt x="218359" y="938729"/>
                    <a:pt x="218359" y="1002205"/>
                  </a:cubicBezTo>
                  <a:cubicBezTo>
                    <a:pt x="218359" y="1065681"/>
                    <a:pt x="259929" y="1117138"/>
                    <a:pt x="311209" y="1117138"/>
                  </a:cubicBezTo>
                  <a:cubicBezTo>
                    <a:pt x="362489" y="1117138"/>
                    <a:pt x="404059" y="1065681"/>
                    <a:pt x="404059" y="1002205"/>
                  </a:cubicBezTo>
                  <a:cubicBezTo>
                    <a:pt x="404059" y="938729"/>
                    <a:pt x="362489" y="887272"/>
                    <a:pt x="311209" y="887272"/>
                  </a:cubicBezTo>
                  <a:close/>
                  <a:moveTo>
                    <a:pt x="310707" y="418141"/>
                  </a:moveTo>
                  <a:cubicBezTo>
                    <a:pt x="243253" y="418141"/>
                    <a:pt x="183026" y="432515"/>
                    <a:pt x="158935" y="434911"/>
                  </a:cubicBezTo>
                  <a:cubicBezTo>
                    <a:pt x="125208" y="439702"/>
                    <a:pt x="108345" y="461263"/>
                    <a:pt x="103527" y="485220"/>
                  </a:cubicBezTo>
                  <a:cubicBezTo>
                    <a:pt x="103527" y="506782"/>
                    <a:pt x="89072" y="696041"/>
                    <a:pt x="81845" y="777494"/>
                  </a:cubicBezTo>
                  <a:lnTo>
                    <a:pt x="539569" y="777494"/>
                  </a:lnTo>
                  <a:cubicBezTo>
                    <a:pt x="532342" y="696041"/>
                    <a:pt x="517887" y="506782"/>
                    <a:pt x="517887" y="485220"/>
                  </a:cubicBezTo>
                  <a:cubicBezTo>
                    <a:pt x="513069" y="461263"/>
                    <a:pt x="496206" y="439702"/>
                    <a:pt x="462479" y="434911"/>
                  </a:cubicBezTo>
                  <a:cubicBezTo>
                    <a:pt x="438388" y="432515"/>
                    <a:pt x="378161" y="418141"/>
                    <a:pt x="310707" y="418141"/>
                  </a:cubicBezTo>
                  <a:close/>
                  <a:moveTo>
                    <a:pt x="311209" y="147120"/>
                  </a:moveTo>
                  <a:cubicBezTo>
                    <a:pt x="259929" y="147120"/>
                    <a:pt x="218359" y="198577"/>
                    <a:pt x="218359" y="262053"/>
                  </a:cubicBezTo>
                  <a:cubicBezTo>
                    <a:pt x="218359" y="325529"/>
                    <a:pt x="259929" y="376986"/>
                    <a:pt x="311209" y="376986"/>
                  </a:cubicBezTo>
                  <a:cubicBezTo>
                    <a:pt x="362489" y="376986"/>
                    <a:pt x="404059" y="325529"/>
                    <a:pt x="404059" y="262053"/>
                  </a:cubicBezTo>
                  <a:cubicBezTo>
                    <a:pt x="404059" y="198577"/>
                    <a:pt x="362489" y="147120"/>
                    <a:pt x="311209" y="147120"/>
                  </a:cubicBezTo>
                  <a:close/>
                  <a:moveTo>
                    <a:pt x="0" y="0"/>
                  </a:moveTo>
                  <a:lnTo>
                    <a:pt x="621417" y="0"/>
                  </a:lnTo>
                  <a:lnTo>
                    <a:pt x="621417" y="3902991"/>
                  </a:lnTo>
                  <a:lnTo>
                    <a:pt x="0" y="39029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4" name="任意多边形 53"/>
            <p:cNvSpPr>
              <a:spLocks/>
            </p:cNvSpPr>
            <p:nvPr/>
          </p:nvSpPr>
          <p:spPr bwMode="auto">
            <a:xfrm>
              <a:off x="8740240" y="5131288"/>
              <a:ext cx="332704" cy="431384"/>
            </a:xfrm>
            <a:custGeom>
              <a:avLst/>
              <a:gdLst>
                <a:gd name="connsiteX0" fmla="*/ 606156 w 1166812"/>
                <a:gd name="connsiteY0" fmla="*/ 960089 h 1512888"/>
                <a:gd name="connsiteX1" fmla="*/ 658940 w 1166812"/>
                <a:gd name="connsiteY1" fmla="*/ 960089 h 1512888"/>
                <a:gd name="connsiteX2" fmla="*/ 696643 w 1166812"/>
                <a:gd name="connsiteY2" fmla="*/ 997396 h 1512888"/>
                <a:gd name="connsiteX3" fmla="*/ 658940 w 1166812"/>
                <a:gd name="connsiteY3" fmla="*/ 1034702 h 1512888"/>
                <a:gd name="connsiteX4" fmla="*/ 606156 w 1166812"/>
                <a:gd name="connsiteY4" fmla="*/ 1034702 h 1512888"/>
                <a:gd name="connsiteX5" fmla="*/ 484747 w 1166812"/>
                <a:gd name="connsiteY5" fmla="*/ 820389 h 1512888"/>
                <a:gd name="connsiteX6" fmla="*/ 537893 w 1166812"/>
                <a:gd name="connsiteY6" fmla="*/ 820389 h 1512888"/>
                <a:gd name="connsiteX7" fmla="*/ 537893 w 1166812"/>
                <a:gd name="connsiteY7" fmla="*/ 891827 h 1512888"/>
                <a:gd name="connsiteX8" fmla="*/ 522709 w 1166812"/>
                <a:gd name="connsiteY8" fmla="*/ 891827 h 1512888"/>
                <a:gd name="connsiteX9" fmla="*/ 484747 w 1166812"/>
                <a:gd name="connsiteY9" fmla="*/ 891827 h 1512888"/>
                <a:gd name="connsiteX10" fmla="*/ 450581 w 1166812"/>
                <a:gd name="connsiteY10" fmla="*/ 857988 h 1512888"/>
                <a:gd name="connsiteX11" fmla="*/ 450581 w 1166812"/>
                <a:gd name="connsiteY11" fmla="*/ 854228 h 1512888"/>
                <a:gd name="connsiteX12" fmla="*/ 484747 w 1166812"/>
                <a:gd name="connsiteY12" fmla="*/ 820389 h 1512888"/>
                <a:gd name="connsiteX13" fmla="*/ 582613 w 1166812"/>
                <a:gd name="connsiteY13" fmla="*/ 661988 h 1512888"/>
                <a:gd name="connsiteX14" fmla="*/ 548583 w 1166812"/>
                <a:gd name="connsiteY14" fmla="*/ 695996 h 1512888"/>
                <a:gd name="connsiteX15" fmla="*/ 548583 w 1166812"/>
                <a:gd name="connsiteY15" fmla="*/ 748898 h 1512888"/>
                <a:gd name="connsiteX16" fmla="*/ 495647 w 1166812"/>
                <a:gd name="connsiteY16" fmla="*/ 748898 h 1512888"/>
                <a:gd name="connsiteX17" fmla="*/ 389775 w 1166812"/>
                <a:gd name="connsiteY17" fmla="*/ 850923 h 1512888"/>
                <a:gd name="connsiteX18" fmla="*/ 389775 w 1166812"/>
                <a:gd name="connsiteY18" fmla="*/ 854702 h 1512888"/>
                <a:gd name="connsiteX19" fmla="*/ 495647 w 1166812"/>
                <a:gd name="connsiteY19" fmla="*/ 956726 h 1512888"/>
                <a:gd name="connsiteX20" fmla="*/ 533458 w 1166812"/>
                <a:gd name="connsiteY20" fmla="*/ 956726 h 1512888"/>
                <a:gd name="connsiteX21" fmla="*/ 548583 w 1166812"/>
                <a:gd name="connsiteY21" fmla="*/ 956726 h 1512888"/>
                <a:gd name="connsiteX22" fmla="*/ 548583 w 1166812"/>
                <a:gd name="connsiteY22" fmla="*/ 1032300 h 1512888"/>
                <a:gd name="connsiteX23" fmla="*/ 408680 w 1166812"/>
                <a:gd name="connsiteY23" fmla="*/ 1032300 h 1512888"/>
                <a:gd name="connsiteX24" fmla="*/ 374650 w 1166812"/>
                <a:gd name="connsiteY24" fmla="*/ 1066309 h 1512888"/>
                <a:gd name="connsiteX25" fmla="*/ 408680 w 1166812"/>
                <a:gd name="connsiteY25" fmla="*/ 1100317 h 1512888"/>
                <a:gd name="connsiteX26" fmla="*/ 548583 w 1166812"/>
                <a:gd name="connsiteY26" fmla="*/ 1100317 h 1512888"/>
                <a:gd name="connsiteX27" fmla="*/ 548583 w 1166812"/>
                <a:gd name="connsiteY27" fmla="*/ 1164555 h 1512888"/>
                <a:gd name="connsiteX28" fmla="*/ 582613 w 1166812"/>
                <a:gd name="connsiteY28" fmla="*/ 1198563 h 1512888"/>
                <a:gd name="connsiteX29" fmla="*/ 616643 w 1166812"/>
                <a:gd name="connsiteY29" fmla="*/ 1164555 h 1512888"/>
                <a:gd name="connsiteX30" fmla="*/ 616643 w 1166812"/>
                <a:gd name="connsiteY30" fmla="*/ 1100317 h 1512888"/>
                <a:gd name="connsiteX31" fmla="*/ 669579 w 1166812"/>
                <a:gd name="connsiteY31" fmla="*/ 1100317 h 1512888"/>
                <a:gd name="connsiteX32" fmla="*/ 775451 w 1166812"/>
                <a:gd name="connsiteY32" fmla="*/ 994513 h 1512888"/>
                <a:gd name="connsiteX33" fmla="*/ 669579 w 1166812"/>
                <a:gd name="connsiteY33" fmla="*/ 888710 h 1512888"/>
                <a:gd name="connsiteX34" fmla="*/ 616643 w 1166812"/>
                <a:gd name="connsiteY34" fmla="*/ 888710 h 1512888"/>
                <a:gd name="connsiteX35" fmla="*/ 616643 w 1166812"/>
                <a:gd name="connsiteY35" fmla="*/ 816915 h 1512888"/>
                <a:gd name="connsiteX36" fmla="*/ 756545 w 1166812"/>
                <a:gd name="connsiteY36" fmla="*/ 816915 h 1512888"/>
                <a:gd name="connsiteX37" fmla="*/ 790575 w 1166812"/>
                <a:gd name="connsiteY37" fmla="*/ 782906 h 1512888"/>
                <a:gd name="connsiteX38" fmla="*/ 756545 w 1166812"/>
                <a:gd name="connsiteY38" fmla="*/ 748898 h 1512888"/>
                <a:gd name="connsiteX39" fmla="*/ 616643 w 1166812"/>
                <a:gd name="connsiteY39" fmla="*/ 748898 h 1512888"/>
                <a:gd name="connsiteX40" fmla="*/ 616643 w 1166812"/>
                <a:gd name="connsiteY40" fmla="*/ 695996 h 1512888"/>
                <a:gd name="connsiteX41" fmla="*/ 582613 w 1166812"/>
                <a:gd name="connsiteY41" fmla="*/ 661988 h 1512888"/>
                <a:gd name="connsiteX42" fmla="*/ 443237 w 1166812"/>
                <a:gd name="connsiteY42" fmla="*/ 0 h 1512888"/>
                <a:gd name="connsiteX43" fmla="*/ 723575 w 1166812"/>
                <a:gd name="connsiteY43" fmla="*/ 0 h 1512888"/>
                <a:gd name="connsiteX44" fmla="*/ 712210 w 1166812"/>
                <a:gd name="connsiteY44" fmla="*/ 90773 h 1512888"/>
                <a:gd name="connsiteX45" fmla="*/ 897839 w 1166812"/>
                <a:gd name="connsiteY45" fmla="*/ 438738 h 1512888"/>
                <a:gd name="connsiteX46" fmla="*/ 909204 w 1166812"/>
                <a:gd name="connsiteY46" fmla="*/ 450084 h 1512888"/>
                <a:gd name="connsiteX47" fmla="*/ 1166812 w 1166812"/>
                <a:gd name="connsiteY47" fmla="*/ 930426 h 1512888"/>
                <a:gd name="connsiteX48" fmla="*/ 583406 w 1166812"/>
                <a:gd name="connsiteY48" fmla="*/ 1512888 h 1512888"/>
                <a:gd name="connsiteX49" fmla="*/ 0 w 1166812"/>
                <a:gd name="connsiteY49" fmla="*/ 930426 h 1512888"/>
                <a:gd name="connsiteX50" fmla="*/ 253820 w 1166812"/>
                <a:gd name="connsiteY50" fmla="*/ 450084 h 1512888"/>
                <a:gd name="connsiteX51" fmla="*/ 272761 w 1166812"/>
                <a:gd name="connsiteY51" fmla="*/ 438738 h 1512888"/>
                <a:gd name="connsiteX52" fmla="*/ 454602 w 1166812"/>
                <a:gd name="connsiteY52" fmla="*/ 90773 h 1512888"/>
                <a:gd name="connsiteX53" fmla="*/ 443237 w 1166812"/>
                <a:gd name="connsiteY53" fmla="*/ 0 h 151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66812" h="1512888">
                  <a:moveTo>
                    <a:pt x="606156" y="960089"/>
                  </a:moveTo>
                  <a:cubicBezTo>
                    <a:pt x="606156" y="960089"/>
                    <a:pt x="606156" y="960089"/>
                    <a:pt x="658940" y="960089"/>
                  </a:cubicBezTo>
                  <a:cubicBezTo>
                    <a:pt x="677792" y="960089"/>
                    <a:pt x="696643" y="978742"/>
                    <a:pt x="696643" y="997396"/>
                  </a:cubicBezTo>
                  <a:cubicBezTo>
                    <a:pt x="696643" y="1019779"/>
                    <a:pt x="677792" y="1034702"/>
                    <a:pt x="658940" y="1034702"/>
                  </a:cubicBezTo>
                  <a:cubicBezTo>
                    <a:pt x="658940" y="1034702"/>
                    <a:pt x="658940" y="1034702"/>
                    <a:pt x="606156" y="1034702"/>
                  </a:cubicBezTo>
                  <a:close/>
                  <a:moveTo>
                    <a:pt x="484747" y="820389"/>
                  </a:moveTo>
                  <a:cubicBezTo>
                    <a:pt x="484747" y="820389"/>
                    <a:pt x="484747" y="820389"/>
                    <a:pt x="537893" y="820389"/>
                  </a:cubicBezTo>
                  <a:cubicBezTo>
                    <a:pt x="537893" y="820389"/>
                    <a:pt x="537893" y="820389"/>
                    <a:pt x="537893" y="891827"/>
                  </a:cubicBezTo>
                  <a:cubicBezTo>
                    <a:pt x="537893" y="891827"/>
                    <a:pt x="537893" y="891827"/>
                    <a:pt x="522709" y="891827"/>
                  </a:cubicBezTo>
                  <a:cubicBezTo>
                    <a:pt x="522709" y="891827"/>
                    <a:pt x="522709" y="891827"/>
                    <a:pt x="484747" y="891827"/>
                  </a:cubicBezTo>
                  <a:cubicBezTo>
                    <a:pt x="465766" y="891827"/>
                    <a:pt x="450581" y="876787"/>
                    <a:pt x="450581" y="857988"/>
                  </a:cubicBezTo>
                  <a:cubicBezTo>
                    <a:pt x="450581" y="857988"/>
                    <a:pt x="450581" y="857988"/>
                    <a:pt x="450581" y="854228"/>
                  </a:cubicBezTo>
                  <a:cubicBezTo>
                    <a:pt x="450581" y="835429"/>
                    <a:pt x="465766" y="820389"/>
                    <a:pt x="484747" y="820389"/>
                  </a:cubicBezTo>
                  <a:close/>
                  <a:moveTo>
                    <a:pt x="582613" y="661988"/>
                  </a:moveTo>
                  <a:cubicBezTo>
                    <a:pt x="563707" y="661988"/>
                    <a:pt x="548583" y="677103"/>
                    <a:pt x="548583" y="695996"/>
                  </a:cubicBezTo>
                  <a:cubicBezTo>
                    <a:pt x="548583" y="695996"/>
                    <a:pt x="548583" y="695996"/>
                    <a:pt x="548583" y="748898"/>
                  </a:cubicBezTo>
                  <a:cubicBezTo>
                    <a:pt x="548583" y="748898"/>
                    <a:pt x="548583" y="748898"/>
                    <a:pt x="495647" y="748898"/>
                  </a:cubicBezTo>
                  <a:cubicBezTo>
                    <a:pt x="438930" y="748898"/>
                    <a:pt x="393556" y="794242"/>
                    <a:pt x="389775" y="850923"/>
                  </a:cubicBezTo>
                  <a:cubicBezTo>
                    <a:pt x="389775" y="854702"/>
                    <a:pt x="389775" y="854702"/>
                    <a:pt x="389775" y="854702"/>
                  </a:cubicBezTo>
                  <a:cubicBezTo>
                    <a:pt x="393556" y="911382"/>
                    <a:pt x="438930" y="956726"/>
                    <a:pt x="495647" y="956726"/>
                  </a:cubicBezTo>
                  <a:cubicBezTo>
                    <a:pt x="495647" y="956726"/>
                    <a:pt x="495647" y="956726"/>
                    <a:pt x="533458" y="956726"/>
                  </a:cubicBezTo>
                  <a:cubicBezTo>
                    <a:pt x="533458" y="956726"/>
                    <a:pt x="533458" y="956726"/>
                    <a:pt x="548583" y="956726"/>
                  </a:cubicBezTo>
                  <a:cubicBezTo>
                    <a:pt x="548583" y="956726"/>
                    <a:pt x="548583" y="956726"/>
                    <a:pt x="548583" y="1032300"/>
                  </a:cubicBezTo>
                  <a:cubicBezTo>
                    <a:pt x="548583" y="1032300"/>
                    <a:pt x="548583" y="1032300"/>
                    <a:pt x="408680" y="1032300"/>
                  </a:cubicBezTo>
                  <a:cubicBezTo>
                    <a:pt x="389775" y="1032300"/>
                    <a:pt x="374650" y="1047415"/>
                    <a:pt x="374650" y="1066309"/>
                  </a:cubicBezTo>
                  <a:cubicBezTo>
                    <a:pt x="374650" y="1085202"/>
                    <a:pt x="389775" y="1100317"/>
                    <a:pt x="408680" y="1100317"/>
                  </a:cubicBezTo>
                  <a:cubicBezTo>
                    <a:pt x="408680" y="1100317"/>
                    <a:pt x="408680" y="1100317"/>
                    <a:pt x="548583" y="1100317"/>
                  </a:cubicBezTo>
                  <a:cubicBezTo>
                    <a:pt x="548583" y="1100317"/>
                    <a:pt x="548583" y="1100317"/>
                    <a:pt x="548583" y="1164555"/>
                  </a:cubicBezTo>
                  <a:cubicBezTo>
                    <a:pt x="548583" y="1183448"/>
                    <a:pt x="563707" y="1198563"/>
                    <a:pt x="582613" y="1198563"/>
                  </a:cubicBezTo>
                  <a:cubicBezTo>
                    <a:pt x="601518" y="1198563"/>
                    <a:pt x="616643" y="1183448"/>
                    <a:pt x="616643" y="1164555"/>
                  </a:cubicBezTo>
                  <a:cubicBezTo>
                    <a:pt x="616643" y="1164555"/>
                    <a:pt x="616643" y="1164555"/>
                    <a:pt x="616643" y="1100317"/>
                  </a:cubicBezTo>
                  <a:cubicBezTo>
                    <a:pt x="616643" y="1100317"/>
                    <a:pt x="616643" y="1100317"/>
                    <a:pt x="669579" y="1100317"/>
                  </a:cubicBezTo>
                  <a:cubicBezTo>
                    <a:pt x="726296" y="1100317"/>
                    <a:pt x="775451" y="1054973"/>
                    <a:pt x="775451" y="994513"/>
                  </a:cubicBezTo>
                  <a:cubicBezTo>
                    <a:pt x="775451" y="937833"/>
                    <a:pt x="726296" y="888710"/>
                    <a:pt x="669579" y="888710"/>
                  </a:cubicBezTo>
                  <a:cubicBezTo>
                    <a:pt x="669579" y="888710"/>
                    <a:pt x="669579" y="888710"/>
                    <a:pt x="616643" y="888710"/>
                  </a:cubicBezTo>
                  <a:cubicBezTo>
                    <a:pt x="616643" y="888710"/>
                    <a:pt x="616643" y="888710"/>
                    <a:pt x="616643" y="816915"/>
                  </a:cubicBezTo>
                  <a:cubicBezTo>
                    <a:pt x="616643" y="816915"/>
                    <a:pt x="616643" y="816915"/>
                    <a:pt x="756545" y="816915"/>
                  </a:cubicBezTo>
                  <a:cubicBezTo>
                    <a:pt x="775451" y="816915"/>
                    <a:pt x="790575" y="801800"/>
                    <a:pt x="790575" y="782906"/>
                  </a:cubicBezTo>
                  <a:cubicBezTo>
                    <a:pt x="790575" y="764013"/>
                    <a:pt x="775451" y="748898"/>
                    <a:pt x="756545" y="748898"/>
                  </a:cubicBezTo>
                  <a:cubicBezTo>
                    <a:pt x="756545" y="748898"/>
                    <a:pt x="756545" y="748898"/>
                    <a:pt x="616643" y="748898"/>
                  </a:cubicBezTo>
                  <a:cubicBezTo>
                    <a:pt x="616643" y="748898"/>
                    <a:pt x="616643" y="748898"/>
                    <a:pt x="616643" y="695996"/>
                  </a:cubicBezTo>
                  <a:cubicBezTo>
                    <a:pt x="616643" y="677103"/>
                    <a:pt x="601518" y="661988"/>
                    <a:pt x="582613" y="661988"/>
                  </a:cubicBezTo>
                  <a:close/>
                  <a:moveTo>
                    <a:pt x="443237" y="0"/>
                  </a:moveTo>
                  <a:cubicBezTo>
                    <a:pt x="443237" y="0"/>
                    <a:pt x="443237" y="0"/>
                    <a:pt x="723575" y="0"/>
                  </a:cubicBezTo>
                  <a:cubicBezTo>
                    <a:pt x="715998" y="30258"/>
                    <a:pt x="712210" y="60516"/>
                    <a:pt x="712210" y="90773"/>
                  </a:cubicBezTo>
                  <a:cubicBezTo>
                    <a:pt x="712210" y="234498"/>
                    <a:pt x="784189" y="363093"/>
                    <a:pt x="897839" y="438738"/>
                  </a:cubicBezTo>
                  <a:cubicBezTo>
                    <a:pt x="901628" y="442520"/>
                    <a:pt x="905416" y="446302"/>
                    <a:pt x="909204" y="450084"/>
                  </a:cubicBezTo>
                  <a:cubicBezTo>
                    <a:pt x="1064527" y="552204"/>
                    <a:pt x="1166812" y="729968"/>
                    <a:pt x="1166812" y="930426"/>
                  </a:cubicBezTo>
                  <a:cubicBezTo>
                    <a:pt x="1166812" y="1251915"/>
                    <a:pt x="905416" y="1512888"/>
                    <a:pt x="583406" y="1512888"/>
                  </a:cubicBezTo>
                  <a:cubicBezTo>
                    <a:pt x="261396" y="1512888"/>
                    <a:pt x="0" y="1251915"/>
                    <a:pt x="0" y="930426"/>
                  </a:cubicBezTo>
                  <a:cubicBezTo>
                    <a:pt x="0" y="729968"/>
                    <a:pt x="102286" y="555986"/>
                    <a:pt x="253820" y="450084"/>
                  </a:cubicBezTo>
                  <a:cubicBezTo>
                    <a:pt x="261396" y="446302"/>
                    <a:pt x="265185" y="442520"/>
                    <a:pt x="272761" y="438738"/>
                  </a:cubicBezTo>
                  <a:cubicBezTo>
                    <a:pt x="382624" y="363093"/>
                    <a:pt x="454602" y="234498"/>
                    <a:pt x="454602" y="90773"/>
                  </a:cubicBezTo>
                  <a:cubicBezTo>
                    <a:pt x="454602" y="60516"/>
                    <a:pt x="450814" y="30258"/>
                    <a:pt x="443237"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 name="Oval 12"/>
            <p:cNvSpPr>
              <a:spLocks noChangeArrowheads="1"/>
            </p:cNvSpPr>
            <p:nvPr/>
          </p:nvSpPr>
          <p:spPr bwMode="auto">
            <a:xfrm>
              <a:off x="11172784" y="5081666"/>
              <a:ext cx="126429" cy="156498"/>
            </a:xfrm>
            <a:prstGeom prst="ellipse">
              <a:avLst/>
            </a:pr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 name="Freeform 13"/>
            <p:cNvSpPr>
              <a:spLocks/>
            </p:cNvSpPr>
            <p:nvPr/>
          </p:nvSpPr>
          <p:spPr bwMode="auto">
            <a:xfrm>
              <a:off x="11079842" y="5266183"/>
              <a:ext cx="311629" cy="244656"/>
            </a:xfrm>
            <a:custGeom>
              <a:avLst/>
              <a:gdLst>
                <a:gd name="T0" fmla="*/ 190 w 190"/>
                <a:gd name="T1" fmla="*/ 150 h 150"/>
                <a:gd name="T2" fmla="*/ 181 w 190"/>
                <a:gd name="T3" fmla="*/ 28 h 150"/>
                <a:gd name="T4" fmla="*/ 158 w 190"/>
                <a:gd name="T5" fmla="*/ 7 h 150"/>
                <a:gd name="T6" fmla="*/ 95 w 190"/>
                <a:gd name="T7" fmla="*/ 0 h 150"/>
                <a:gd name="T8" fmla="*/ 95 w 190"/>
                <a:gd name="T9" fmla="*/ 0 h 150"/>
                <a:gd name="T10" fmla="*/ 32 w 190"/>
                <a:gd name="T11" fmla="*/ 7 h 150"/>
                <a:gd name="T12" fmla="*/ 9 w 190"/>
                <a:gd name="T13" fmla="*/ 28 h 150"/>
                <a:gd name="T14" fmla="*/ 0 w 190"/>
                <a:gd name="T15" fmla="*/ 150 h 150"/>
                <a:gd name="T16" fmla="*/ 190 w 190"/>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50">
                  <a:moveTo>
                    <a:pt x="190" y="150"/>
                  </a:moveTo>
                  <a:cubicBezTo>
                    <a:pt x="187" y="116"/>
                    <a:pt x="181" y="37"/>
                    <a:pt x="181" y="28"/>
                  </a:cubicBezTo>
                  <a:cubicBezTo>
                    <a:pt x="179" y="18"/>
                    <a:pt x="172" y="9"/>
                    <a:pt x="158" y="7"/>
                  </a:cubicBezTo>
                  <a:cubicBezTo>
                    <a:pt x="148" y="6"/>
                    <a:pt x="123" y="0"/>
                    <a:pt x="95" y="0"/>
                  </a:cubicBezTo>
                  <a:cubicBezTo>
                    <a:pt x="95" y="0"/>
                    <a:pt x="95" y="0"/>
                    <a:pt x="95" y="0"/>
                  </a:cubicBezTo>
                  <a:cubicBezTo>
                    <a:pt x="67" y="0"/>
                    <a:pt x="42" y="6"/>
                    <a:pt x="32" y="7"/>
                  </a:cubicBezTo>
                  <a:cubicBezTo>
                    <a:pt x="18" y="9"/>
                    <a:pt x="11" y="18"/>
                    <a:pt x="9" y="28"/>
                  </a:cubicBezTo>
                  <a:cubicBezTo>
                    <a:pt x="9" y="37"/>
                    <a:pt x="3" y="116"/>
                    <a:pt x="0" y="150"/>
                  </a:cubicBezTo>
                  <a:lnTo>
                    <a:pt x="190" y="15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7" name="任意多边形 76"/>
            <p:cNvSpPr/>
            <p:nvPr/>
          </p:nvSpPr>
          <p:spPr>
            <a:xfrm>
              <a:off x="9285427" y="1738859"/>
              <a:ext cx="621417" cy="3860724"/>
            </a:xfrm>
            <a:custGeom>
              <a:avLst/>
              <a:gdLst>
                <a:gd name="connsiteX0" fmla="*/ 319625 w 621417"/>
                <a:gd name="connsiteY0" fmla="*/ 3456399 h 3818458"/>
                <a:gd name="connsiteX1" fmla="*/ 319625 w 621417"/>
                <a:gd name="connsiteY1" fmla="*/ 3485643 h 3818458"/>
                <a:gd name="connsiteX2" fmla="*/ 340314 w 621417"/>
                <a:gd name="connsiteY2" fmla="*/ 3485643 h 3818458"/>
                <a:gd name="connsiteX3" fmla="*/ 355092 w 621417"/>
                <a:gd name="connsiteY3" fmla="*/ 3471021 h 3818458"/>
                <a:gd name="connsiteX4" fmla="*/ 340314 w 621417"/>
                <a:gd name="connsiteY4" fmla="*/ 3456399 h 3818458"/>
                <a:gd name="connsiteX5" fmla="*/ 319625 w 621417"/>
                <a:gd name="connsiteY5" fmla="*/ 3456399 h 3818458"/>
                <a:gd name="connsiteX6" fmla="*/ 272039 w 621417"/>
                <a:gd name="connsiteY6" fmla="*/ 3401643 h 3818458"/>
                <a:gd name="connsiteX7" fmla="*/ 258647 w 621417"/>
                <a:gd name="connsiteY7" fmla="*/ 3414906 h 3818458"/>
                <a:gd name="connsiteX8" fmla="*/ 258647 w 621417"/>
                <a:gd name="connsiteY8" fmla="*/ 3416380 h 3818458"/>
                <a:gd name="connsiteX9" fmla="*/ 272039 w 621417"/>
                <a:gd name="connsiteY9" fmla="*/ 3429643 h 3818458"/>
                <a:gd name="connsiteX10" fmla="*/ 286918 w 621417"/>
                <a:gd name="connsiteY10" fmla="*/ 3429643 h 3818458"/>
                <a:gd name="connsiteX11" fmla="*/ 292869 w 621417"/>
                <a:gd name="connsiteY11" fmla="*/ 3429643 h 3818458"/>
                <a:gd name="connsiteX12" fmla="*/ 292869 w 621417"/>
                <a:gd name="connsiteY12" fmla="*/ 3401643 h 3818458"/>
                <a:gd name="connsiteX13" fmla="*/ 272039 w 621417"/>
                <a:gd name="connsiteY13" fmla="*/ 3401643 h 3818458"/>
                <a:gd name="connsiteX14" fmla="*/ 310397 w 621417"/>
                <a:gd name="connsiteY14" fmla="*/ 3339558 h 3818458"/>
                <a:gd name="connsiteX15" fmla="*/ 323736 w 621417"/>
                <a:gd name="connsiteY15" fmla="*/ 3352887 h 3818458"/>
                <a:gd name="connsiteX16" fmla="*/ 323736 w 621417"/>
                <a:gd name="connsiteY16" fmla="*/ 3373622 h 3818458"/>
                <a:gd name="connsiteX17" fmla="*/ 378570 w 621417"/>
                <a:gd name="connsiteY17" fmla="*/ 3373622 h 3818458"/>
                <a:gd name="connsiteX18" fmla="*/ 391908 w 621417"/>
                <a:gd name="connsiteY18" fmla="*/ 3386952 h 3818458"/>
                <a:gd name="connsiteX19" fmla="*/ 378570 w 621417"/>
                <a:gd name="connsiteY19" fmla="*/ 3400281 h 3818458"/>
                <a:gd name="connsiteX20" fmla="*/ 323736 w 621417"/>
                <a:gd name="connsiteY20" fmla="*/ 3400281 h 3818458"/>
                <a:gd name="connsiteX21" fmla="*/ 323736 w 621417"/>
                <a:gd name="connsiteY21" fmla="*/ 3428422 h 3818458"/>
                <a:gd name="connsiteX22" fmla="*/ 344484 w 621417"/>
                <a:gd name="connsiteY22" fmla="*/ 3428422 h 3818458"/>
                <a:gd name="connsiteX23" fmla="*/ 385981 w 621417"/>
                <a:gd name="connsiteY23" fmla="*/ 3469891 h 3818458"/>
                <a:gd name="connsiteX24" fmla="*/ 344484 w 621417"/>
                <a:gd name="connsiteY24" fmla="*/ 3511361 h 3818458"/>
                <a:gd name="connsiteX25" fmla="*/ 323736 w 621417"/>
                <a:gd name="connsiteY25" fmla="*/ 3511361 h 3818458"/>
                <a:gd name="connsiteX26" fmla="*/ 323736 w 621417"/>
                <a:gd name="connsiteY26" fmla="*/ 3536540 h 3818458"/>
                <a:gd name="connsiteX27" fmla="*/ 310397 w 621417"/>
                <a:gd name="connsiteY27" fmla="*/ 3549869 h 3818458"/>
                <a:gd name="connsiteX28" fmla="*/ 297059 w 621417"/>
                <a:gd name="connsiteY28" fmla="*/ 3536540 h 3818458"/>
                <a:gd name="connsiteX29" fmla="*/ 297059 w 621417"/>
                <a:gd name="connsiteY29" fmla="*/ 3511361 h 3818458"/>
                <a:gd name="connsiteX30" fmla="*/ 242224 w 621417"/>
                <a:gd name="connsiteY30" fmla="*/ 3511361 h 3818458"/>
                <a:gd name="connsiteX31" fmla="*/ 228886 w 621417"/>
                <a:gd name="connsiteY31" fmla="*/ 3498032 h 3818458"/>
                <a:gd name="connsiteX32" fmla="*/ 242224 w 621417"/>
                <a:gd name="connsiteY32" fmla="*/ 3484702 h 3818458"/>
                <a:gd name="connsiteX33" fmla="*/ 297059 w 621417"/>
                <a:gd name="connsiteY33" fmla="*/ 3484702 h 3818458"/>
                <a:gd name="connsiteX34" fmla="*/ 297059 w 621417"/>
                <a:gd name="connsiteY34" fmla="*/ 3455081 h 3818458"/>
                <a:gd name="connsiteX35" fmla="*/ 291131 w 621417"/>
                <a:gd name="connsiteY35" fmla="*/ 3455081 h 3818458"/>
                <a:gd name="connsiteX36" fmla="*/ 276311 w 621417"/>
                <a:gd name="connsiteY36" fmla="*/ 3455081 h 3818458"/>
                <a:gd name="connsiteX37" fmla="*/ 234814 w 621417"/>
                <a:gd name="connsiteY37" fmla="*/ 3415092 h 3818458"/>
                <a:gd name="connsiteX38" fmla="*/ 234814 w 621417"/>
                <a:gd name="connsiteY38" fmla="*/ 3413611 h 3818458"/>
                <a:gd name="connsiteX39" fmla="*/ 276311 w 621417"/>
                <a:gd name="connsiteY39" fmla="*/ 3373622 h 3818458"/>
                <a:gd name="connsiteX40" fmla="*/ 297059 w 621417"/>
                <a:gd name="connsiteY40" fmla="*/ 3373622 h 3818458"/>
                <a:gd name="connsiteX41" fmla="*/ 297059 w 621417"/>
                <a:gd name="connsiteY41" fmla="*/ 3352887 h 3818458"/>
                <a:gd name="connsiteX42" fmla="*/ 310397 w 621417"/>
                <a:gd name="connsiteY42" fmla="*/ 3339558 h 3818458"/>
                <a:gd name="connsiteX43" fmla="*/ 255769 w 621417"/>
                <a:gd name="connsiteY43" fmla="*/ 3080090 h 3818458"/>
                <a:gd name="connsiteX44" fmla="*/ 260223 w 621417"/>
                <a:gd name="connsiteY44" fmla="*/ 3115669 h 3818458"/>
                <a:gd name="connsiteX45" fmla="*/ 188950 w 621417"/>
                <a:gd name="connsiteY45" fmla="*/ 3252054 h 3818458"/>
                <a:gd name="connsiteX46" fmla="*/ 181526 w 621417"/>
                <a:gd name="connsiteY46" fmla="*/ 3256501 h 3818458"/>
                <a:gd name="connsiteX47" fmla="*/ 82041 w 621417"/>
                <a:gd name="connsiteY47" fmla="*/ 3444772 h 3818458"/>
                <a:gd name="connsiteX48" fmla="*/ 310708 w 621417"/>
                <a:gd name="connsiteY48" fmla="*/ 3673069 h 3818458"/>
                <a:gd name="connsiteX49" fmla="*/ 539375 w 621417"/>
                <a:gd name="connsiteY49" fmla="*/ 3444772 h 3818458"/>
                <a:gd name="connsiteX50" fmla="*/ 438405 w 621417"/>
                <a:gd name="connsiteY50" fmla="*/ 3256501 h 3818458"/>
                <a:gd name="connsiteX51" fmla="*/ 433951 w 621417"/>
                <a:gd name="connsiteY51" fmla="*/ 3252054 h 3818458"/>
                <a:gd name="connsiteX52" fmla="*/ 361193 w 621417"/>
                <a:gd name="connsiteY52" fmla="*/ 3115669 h 3818458"/>
                <a:gd name="connsiteX53" fmla="*/ 365648 w 621417"/>
                <a:gd name="connsiteY53" fmla="*/ 3080090 h 3818458"/>
                <a:gd name="connsiteX54" fmla="*/ 255769 w 621417"/>
                <a:gd name="connsiteY54" fmla="*/ 3080090 h 3818458"/>
                <a:gd name="connsiteX55" fmla="*/ 319625 w 621417"/>
                <a:gd name="connsiteY55" fmla="*/ 2716072 h 3818458"/>
                <a:gd name="connsiteX56" fmla="*/ 319625 w 621417"/>
                <a:gd name="connsiteY56" fmla="*/ 2745316 h 3818458"/>
                <a:gd name="connsiteX57" fmla="*/ 340314 w 621417"/>
                <a:gd name="connsiteY57" fmla="*/ 2745316 h 3818458"/>
                <a:gd name="connsiteX58" fmla="*/ 355092 w 621417"/>
                <a:gd name="connsiteY58" fmla="*/ 2730694 h 3818458"/>
                <a:gd name="connsiteX59" fmla="*/ 340314 w 621417"/>
                <a:gd name="connsiteY59" fmla="*/ 2716072 h 3818458"/>
                <a:gd name="connsiteX60" fmla="*/ 319625 w 621417"/>
                <a:gd name="connsiteY60" fmla="*/ 2716072 h 3818458"/>
                <a:gd name="connsiteX61" fmla="*/ 272039 w 621417"/>
                <a:gd name="connsiteY61" fmla="*/ 2661316 h 3818458"/>
                <a:gd name="connsiteX62" fmla="*/ 258647 w 621417"/>
                <a:gd name="connsiteY62" fmla="*/ 2674579 h 3818458"/>
                <a:gd name="connsiteX63" fmla="*/ 258647 w 621417"/>
                <a:gd name="connsiteY63" fmla="*/ 2676053 h 3818458"/>
                <a:gd name="connsiteX64" fmla="*/ 272039 w 621417"/>
                <a:gd name="connsiteY64" fmla="*/ 2689316 h 3818458"/>
                <a:gd name="connsiteX65" fmla="*/ 286918 w 621417"/>
                <a:gd name="connsiteY65" fmla="*/ 2689316 h 3818458"/>
                <a:gd name="connsiteX66" fmla="*/ 292869 w 621417"/>
                <a:gd name="connsiteY66" fmla="*/ 2689316 h 3818458"/>
                <a:gd name="connsiteX67" fmla="*/ 292869 w 621417"/>
                <a:gd name="connsiteY67" fmla="*/ 2661316 h 3818458"/>
                <a:gd name="connsiteX68" fmla="*/ 272039 w 621417"/>
                <a:gd name="connsiteY68" fmla="*/ 2661316 h 3818458"/>
                <a:gd name="connsiteX69" fmla="*/ 310397 w 621417"/>
                <a:gd name="connsiteY69" fmla="*/ 2599230 h 3818458"/>
                <a:gd name="connsiteX70" fmla="*/ 323736 w 621417"/>
                <a:gd name="connsiteY70" fmla="*/ 2612560 h 3818458"/>
                <a:gd name="connsiteX71" fmla="*/ 323736 w 621417"/>
                <a:gd name="connsiteY71" fmla="*/ 2633295 h 3818458"/>
                <a:gd name="connsiteX72" fmla="*/ 378570 w 621417"/>
                <a:gd name="connsiteY72" fmla="*/ 2633295 h 3818458"/>
                <a:gd name="connsiteX73" fmla="*/ 391908 w 621417"/>
                <a:gd name="connsiteY73" fmla="*/ 2646624 h 3818458"/>
                <a:gd name="connsiteX74" fmla="*/ 378570 w 621417"/>
                <a:gd name="connsiteY74" fmla="*/ 2659954 h 3818458"/>
                <a:gd name="connsiteX75" fmla="*/ 323736 w 621417"/>
                <a:gd name="connsiteY75" fmla="*/ 2659954 h 3818458"/>
                <a:gd name="connsiteX76" fmla="*/ 323736 w 621417"/>
                <a:gd name="connsiteY76" fmla="*/ 2688095 h 3818458"/>
                <a:gd name="connsiteX77" fmla="*/ 344484 w 621417"/>
                <a:gd name="connsiteY77" fmla="*/ 2688095 h 3818458"/>
                <a:gd name="connsiteX78" fmla="*/ 385981 w 621417"/>
                <a:gd name="connsiteY78" fmla="*/ 2729564 h 3818458"/>
                <a:gd name="connsiteX79" fmla="*/ 344484 w 621417"/>
                <a:gd name="connsiteY79" fmla="*/ 2771034 h 3818458"/>
                <a:gd name="connsiteX80" fmla="*/ 323736 w 621417"/>
                <a:gd name="connsiteY80" fmla="*/ 2771034 h 3818458"/>
                <a:gd name="connsiteX81" fmla="*/ 323736 w 621417"/>
                <a:gd name="connsiteY81" fmla="*/ 2796213 h 3818458"/>
                <a:gd name="connsiteX82" fmla="*/ 310397 w 621417"/>
                <a:gd name="connsiteY82" fmla="*/ 2809542 h 3818458"/>
                <a:gd name="connsiteX83" fmla="*/ 297059 w 621417"/>
                <a:gd name="connsiteY83" fmla="*/ 2796213 h 3818458"/>
                <a:gd name="connsiteX84" fmla="*/ 297059 w 621417"/>
                <a:gd name="connsiteY84" fmla="*/ 2771034 h 3818458"/>
                <a:gd name="connsiteX85" fmla="*/ 242224 w 621417"/>
                <a:gd name="connsiteY85" fmla="*/ 2771034 h 3818458"/>
                <a:gd name="connsiteX86" fmla="*/ 228886 w 621417"/>
                <a:gd name="connsiteY86" fmla="*/ 2757705 h 3818458"/>
                <a:gd name="connsiteX87" fmla="*/ 242224 w 621417"/>
                <a:gd name="connsiteY87" fmla="*/ 2744375 h 3818458"/>
                <a:gd name="connsiteX88" fmla="*/ 297059 w 621417"/>
                <a:gd name="connsiteY88" fmla="*/ 2744375 h 3818458"/>
                <a:gd name="connsiteX89" fmla="*/ 297059 w 621417"/>
                <a:gd name="connsiteY89" fmla="*/ 2714754 h 3818458"/>
                <a:gd name="connsiteX90" fmla="*/ 291131 w 621417"/>
                <a:gd name="connsiteY90" fmla="*/ 2714754 h 3818458"/>
                <a:gd name="connsiteX91" fmla="*/ 276311 w 621417"/>
                <a:gd name="connsiteY91" fmla="*/ 2714754 h 3818458"/>
                <a:gd name="connsiteX92" fmla="*/ 234814 w 621417"/>
                <a:gd name="connsiteY92" fmla="*/ 2674765 h 3818458"/>
                <a:gd name="connsiteX93" fmla="*/ 234814 w 621417"/>
                <a:gd name="connsiteY93" fmla="*/ 2673284 h 3818458"/>
                <a:gd name="connsiteX94" fmla="*/ 276311 w 621417"/>
                <a:gd name="connsiteY94" fmla="*/ 2633295 h 3818458"/>
                <a:gd name="connsiteX95" fmla="*/ 297059 w 621417"/>
                <a:gd name="connsiteY95" fmla="*/ 2633295 h 3818458"/>
                <a:gd name="connsiteX96" fmla="*/ 297059 w 621417"/>
                <a:gd name="connsiteY96" fmla="*/ 2612560 h 3818458"/>
                <a:gd name="connsiteX97" fmla="*/ 310397 w 621417"/>
                <a:gd name="connsiteY97" fmla="*/ 2599230 h 3818458"/>
                <a:gd name="connsiteX98" fmla="*/ 255769 w 621417"/>
                <a:gd name="connsiteY98" fmla="*/ 2339763 h 3818458"/>
                <a:gd name="connsiteX99" fmla="*/ 260223 w 621417"/>
                <a:gd name="connsiteY99" fmla="*/ 2375342 h 3818458"/>
                <a:gd name="connsiteX100" fmla="*/ 188950 w 621417"/>
                <a:gd name="connsiteY100" fmla="*/ 2511727 h 3818458"/>
                <a:gd name="connsiteX101" fmla="*/ 181526 w 621417"/>
                <a:gd name="connsiteY101" fmla="*/ 2516174 h 3818458"/>
                <a:gd name="connsiteX102" fmla="*/ 82041 w 621417"/>
                <a:gd name="connsiteY102" fmla="*/ 2704445 h 3818458"/>
                <a:gd name="connsiteX103" fmla="*/ 310708 w 621417"/>
                <a:gd name="connsiteY103" fmla="*/ 2932742 h 3818458"/>
                <a:gd name="connsiteX104" fmla="*/ 539375 w 621417"/>
                <a:gd name="connsiteY104" fmla="*/ 2704445 h 3818458"/>
                <a:gd name="connsiteX105" fmla="*/ 438405 w 621417"/>
                <a:gd name="connsiteY105" fmla="*/ 2516174 h 3818458"/>
                <a:gd name="connsiteX106" fmla="*/ 433951 w 621417"/>
                <a:gd name="connsiteY106" fmla="*/ 2511727 h 3818458"/>
                <a:gd name="connsiteX107" fmla="*/ 361193 w 621417"/>
                <a:gd name="connsiteY107" fmla="*/ 2375342 h 3818458"/>
                <a:gd name="connsiteX108" fmla="*/ 365648 w 621417"/>
                <a:gd name="connsiteY108" fmla="*/ 2339763 h 3818458"/>
                <a:gd name="connsiteX109" fmla="*/ 255769 w 621417"/>
                <a:gd name="connsiteY109" fmla="*/ 2339763 h 3818458"/>
                <a:gd name="connsiteX110" fmla="*/ 319625 w 621417"/>
                <a:gd name="connsiteY110" fmla="*/ 1975744 h 3818458"/>
                <a:gd name="connsiteX111" fmla="*/ 319625 w 621417"/>
                <a:gd name="connsiteY111" fmla="*/ 2004988 h 3818458"/>
                <a:gd name="connsiteX112" fmla="*/ 340314 w 621417"/>
                <a:gd name="connsiteY112" fmla="*/ 2004988 h 3818458"/>
                <a:gd name="connsiteX113" fmla="*/ 355092 w 621417"/>
                <a:gd name="connsiteY113" fmla="*/ 1990366 h 3818458"/>
                <a:gd name="connsiteX114" fmla="*/ 340314 w 621417"/>
                <a:gd name="connsiteY114" fmla="*/ 1975744 h 3818458"/>
                <a:gd name="connsiteX115" fmla="*/ 319625 w 621417"/>
                <a:gd name="connsiteY115" fmla="*/ 1975744 h 3818458"/>
                <a:gd name="connsiteX116" fmla="*/ 272039 w 621417"/>
                <a:gd name="connsiteY116" fmla="*/ 1920988 h 3818458"/>
                <a:gd name="connsiteX117" fmla="*/ 258647 w 621417"/>
                <a:gd name="connsiteY117" fmla="*/ 1934251 h 3818458"/>
                <a:gd name="connsiteX118" fmla="*/ 258647 w 621417"/>
                <a:gd name="connsiteY118" fmla="*/ 1935725 h 3818458"/>
                <a:gd name="connsiteX119" fmla="*/ 272039 w 621417"/>
                <a:gd name="connsiteY119" fmla="*/ 1948988 h 3818458"/>
                <a:gd name="connsiteX120" fmla="*/ 286918 w 621417"/>
                <a:gd name="connsiteY120" fmla="*/ 1948988 h 3818458"/>
                <a:gd name="connsiteX121" fmla="*/ 292869 w 621417"/>
                <a:gd name="connsiteY121" fmla="*/ 1948988 h 3818458"/>
                <a:gd name="connsiteX122" fmla="*/ 292869 w 621417"/>
                <a:gd name="connsiteY122" fmla="*/ 1920988 h 3818458"/>
                <a:gd name="connsiteX123" fmla="*/ 272039 w 621417"/>
                <a:gd name="connsiteY123" fmla="*/ 1920988 h 3818458"/>
                <a:gd name="connsiteX124" fmla="*/ 310397 w 621417"/>
                <a:gd name="connsiteY124" fmla="*/ 1858902 h 3818458"/>
                <a:gd name="connsiteX125" fmla="*/ 323736 w 621417"/>
                <a:gd name="connsiteY125" fmla="*/ 1872232 h 3818458"/>
                <a:gd name="connsiteX126" fmla="*/ 323736 w 621417"/>
                <a:gd name="connsiteY126" fmla="*/ 1892967 h 3818458"/>
                <a:gd name="connsiteX127" fmla="*/ 378570 w 621417"/>
                <a:gd name="connsiteY127" fmla="*/ 1892967 h 3818458"/>
                <a:gd name="connsiteX128" fmla="*/ 391908 w 621417"/>
                <a:gd name="connsiteY128" fmla="*/ 1906296 h 3818458"/>
                <a:gd name="connsiteX129" fmla="*/ 378570 w 621417"/>
                <a:gd name="connsiteY129" fmla="*/ 1919626 h 3818458"/>
                <a:gd name="connsiteX130" fmla="*/ 323736 w 621417"/>
                <a:gd name="connsiteY130" fmla="*/ 1919626 h 3818458"/>
                <a:gd name="connsiteX131" fmla="*/ 323736 w 621417"/>
                <a:gd name="connsiteY131" fmla="*/ 1947767 h 3818458"/>
                <a:gd name="connsiteX132" fmla="*/ 344484 w 621417"/>
                <a:gd name="connsiteY132" fmla="*/ 1947767 h 3818458"/>
                <a:gd name="connsiteX133" fmla="*/ 385981 w 621417"/>
                <a:gd name="connsiteY133" fmla="*/ 1989236 h 3818458"/>
                <a:gd name="connsiteX134" fmla="*/ 344484 w 621417"/>
                <a:gd name="connsiteY134" fmla="*/ 2030706 h 3818458"/>
                <a:gd name="connsiteX135" fmla="*/ 323736 w 621417"/>
                <a:gd name="connsiteY135" fmla="*/ 2030706 h 3818458"/>
                <a:gd name="connsiteX136" fmla="*/ 323736 w 621417"/>
                <a:gd name="connsiteY136" fmla="*/ 2055884 h 3818458"/>
                <a:gd name="connsiteX137" fmla="*/ 310397 w 621417"/>
                <a:gd name="connsiteY137" fmla="*/ 2069214 h 3818458"/>
                <a:gd name="connsiteX138" fmla="*/ 297059 w 621417"/>
                <a:gd name="connsiteY138" fmla="*/ 2055884 h 3818458"/>
                <a:gd name="connsiteX139" fmla="*/ 297059 w 621417"/>
                <a:gd name="connsiteY139" fmla="*/ 2030706 h 3818458"/>
                <a:gd name="connsiteX140" fmla="*/ 242224 w 621417"/>
                <a:gd name="connsiteY140" fmla="*/ 2030706 h 3818458"/>
                <a:gd name="connsiteX141" fmla="*/ 228886 w 621417"/>
                <a:gd name="connsiteY141" fmla="*/ 2017377 h 3818458"/>
                <a:gd name="connsiteX142" fmla="*/ 242224 w 621417"/>
                <a:gd name="connsiteY142" fmla="*/ 2004047 h 3818458"/>
                <a:gd name="connsiteX143" fmla="*/ 297059 w 621417"/>
                <a:gd name="connsiteY143" fmla="*/ 2004047 h 3818458"/>
                <a:gd name="connsiteX144" fmla="*/ 297059 w 621417"/>
                <a:gd name="connsiteY144" fmla="*/ 1974426 h 3818458"/>
                <a:gd name="connsiteX145" fmla="*/ 291131 w 621417"/>
                <a:gd name="connsiteY145" fmla="*/ 1974426 h 3818458"/>
                <a:gd name="connsiteX146" fmla="*/ 276311 w 621417"/>
                <a:gd name="connsiteY146" fmla="*/ 1974426 h 3818458"/>
                <a:gd name="connsiteX147" fmla="*/ 234814 w 621417"/>
                <a:gd name="connsiteY147" fmla="*/ 1934437 h 3818458"/>
                <a:gd name="connsiteX148" fmla="*/ 234814 w 621417"/>
                <a:gd name="connsiteY148" fmla="*/ 1932956 h 3818458"/>
                <a:gd name="connsiteX149" fmla="*/ 276311 w 621417"/>
                <a:gd name="connsiteY149" fmla="*/ 1892967 h 3818458"/>
                <a:gd name="connsiteX150" fmla="*/ 297059 w 621417"/>
                <a:gd name="connsiteY150" fmla="*/ 1892967 h 3818458"/>
                <a:gd name="connsiteX151" fmla="*/ 297059 w 621417"/>
                <a:gd name="connsiteY151" fmla="*/ 1872232 h 3818458"/>
                <a:gd name="connsiteX152" fmla="*/ 310397 w 621417"/>
                <a:gd name="connsiteY152" fmla="*/ 1858902 h 3818458"/>
                <a:gd name="connsiteX153" fmla="*/ 255769 w 621417"/>
                <a:gd name="connsiteY153" fmla="*/ 1599435 h 3818458"/>
                <a:gd name="connsiteX154" fmla="*/ 260223 w 621417"/>
                <a:gd name="connsiteY154" fmla="*/ 1635014 h 3818458"/>
                <a:gd name="connsiteX155" fmla="*/ 188950 w 621417"/>
                <a:gd name="connsiteY155" fmla="*/ 1771399 h 3818458"/>
                <a:gd name="connsiteX156" fmla="*/ 181526 w 621417"/>
                <a:gd name="connsiteY156" fmla="*/ 1775846 h 3818458"/>
                <a:gd name="connsiteX157" fmla="*/ 82041 w 621417"/>
                <a:gd name="connsiteY157" fmla="*/ 1964117 h 3818458"/>
                <a:gd name="connsiteX158" fmla="*/ 310708 w 621417"/>
                <a:gd name="connsiteY158" fmla="*/ 2192414 h 3818458"/>
                <a:gd name="connsiteX159" fmla="*/ 539375 w 621417"/>
                <a:gd name="connsiteY159" fmla="*/ 1964117 h 3818458"/>
                <a:gd name="connsiteX160" fmla="*/ 438405 w 621417"/>
                <a:gd name="connsiteY160" fmla="*/ 1775846 h 3818458"/>
                <a:gd name="connsiteX161" fmla="*/ 433951 w 621417"/>
                <a:gd name="connsiteY161" fmla="*/ 1771399 h 3818458"/>
                <a:gd name="connsiteX162" fmla="*/ 361193 w 621417"/>
                <a:gd name="connsiteY162" fmla="*/ 1635014 h 3818458"/>
                <a:gd name="connsiteX163" fmla="*/ 365648 w 621417"/>
                <a:gd name="connsiteY163" fmla="*/ 1599435 h 3818458"/>
                <a:gd name="connsiteX164" fmla="*/ 255769 w 621417"/>
                <a:gd name="connsiteY164" fmla="*/ 1599435 h 3818458"/>
                <a:gd name="connsiteX165" fmla="*/ 319625 w 621417"/>
                <a:gd name="connsiteY165" fmla="*/ 1235416 h 3818458"/>
                <a:gd name="connsiteX166" fmla="*/ 319625 w 621417"/>
                <a:gd name="connsiteY166" fmla="*/ 1264660 h 3818458"/>
                <a:gd name="connsiteX167" fmla="*/ 340314 w 621417"/>
                <a:gd name="connsiteY167" fmla="*/ 1264660 h 3818458"/>
                <a:gd name="connsiteX168" fmla="*/ 355092 w 621417"/>
                <a:gd name="connsiteY168" fmla="*/ 1250038 h 3818458"/>
                <a:gd name="connsiteX169" fmla="*/ 340314 w 621417"/>
                <a:gd name="connsiteY169" fmla="*/ 1235416 h 3818458"/>
                <a:gd name="connsiteX170" fmla="*/ 319625 w 621417"/>
                <a:gd name="connsiteY170" fmla="*/ 1235416 h 3818458"/>
                <a:gd name="connsiteX171" fmla="*/ 272039 w 621417"/>
                <a:gd name="connsiteY171" fmla="*/ 1180660 h 3818458"/>
                <a:gd name="connsiteX172" fmla="*/ 258647 w 621417"/>
                <a:gd name="connsiteY172" fmla="*/ 1193923 h 3818458"/>
                <a:gd name="connsiteX173" fmla="*/ 258647 w 621417"/>
                <a:gd name="connsiteY173" fmla="*/ 1195397 h 3818458"/>
                <a:gd name="connsiteX174" fmla="*/ 272039 w 621417"/>
                <a:gd name="connsiteY174" fmla="*/ 1208660 h 3818458"/>
                <a:gd name="connsiteX175" fmla="*/ 286918 w 621417"/>
                <a:gd name="connsiteY175" fmla="*/ 1208660 h 3818458"/>
                <a:gd name="connsiteX176" fmla="*/ 292869 w 621417"/>
                <a:gd name="connsiteY176" fmla="*/ 1208660 h 3818458"/>
                <a:gd name="connsiteX177" fmla="*/ 292869 w 621417"/>
                <a:gd name="connsiteY177" fmla="*/ 1180660 h 3818458"/>
                <a:gd name="connsiteX178" fmla="*/ 272039 w 621417"/>
                <a:gd name="connsiteY178" fmla="*/ 1180660 h 3818458"/>
                <a:gd name="connsiteX179" fmla="*/ 310397 w 621417"/>
                <a:gd name="connsiteY179" fmla="*/ 1118574 h 3818458"/>
                <a:gd name="connsiteX180" fmla="*/ 323736 w 621417"/>
                <a:gd name="connsiteY180" fmla="*/ 1131904 h 3818458"/>
                <a:gd name="connsiteX181" fmla="*/ 323736 w 621417"/>
                <a:gd name="connsiteY181" fmla="*/ 1152639 h 3818458"/>
                <a:gd name="connsiteX182" fmla="*/ 378570 w 621417"/>
                <a:gd name="connsiteY182" fmla="*/ 1152639 h 3818458"/>
                <a:gd name="connsiteX183" fmla="*/ 391908 w 621417"/>
                <a:gd name="connsiteY183" fmla="*/ 1165968 h 3818458"/>
                <a:gd name="connsiteX184" fmla="*/ 378570 w 621417"/>
                <a:gd name="connsiteY184" fmla="*/ 1179298 h 3818458"/>
                <a:gd name="connsiteX185" fmla="*/ 323736 w 621417"/>
                <a:gd name="connsiteY185" fmla="*/ 1179298 h 3818458"/>
                <a:gd name="connsiteX186" fmla="*/ 323736 w 621417"/>
                <a:gd name="connsiteY186" fmla="*/ 1207439 h 3818458"/>
                <a:gd name="connsiteX187" fmla="*/ 344484 w 621417"/>
                <a:gd name="connsiteY187" fmla="*/ 1207439 h 3818458"/>
                <a:gd name="connsiteX188" fmla="*/ 385981 w 621417"/>
                <a:gd name="connsiteY188" fmla="*/ 1248908 h 3818458"/>
                <a:gd name="connsiteX189" fmla="*/ 344484 w 621417"/>
                <a:gd name="connsiteY189" fmla="*/ 1290378 h 3818458"/>
                <a:gd name="connsiteX190" fmla="*/ 323736 w 621417"/>
                <a:gd name="connsiteY190" fmla="*/ 1290378 h 3818458"/>
                <a:gd name="connsiteX191" fmla="*/ 323736 w 621417"/>
                <a:gd name="connsiteY191" fmla="*/ 1315556 h 3818458"/>
                <a:gd name="connsiteX192" fmla="*/ 310397 w 621417"/>
                <a:gd name="connsiteY192" fmla="*/ 1328886 h 3818458"/>
                <a:gd name="connsiteX193" fmla="*/ 297059 w 621417"/>
                <a:gd name="connsiteY193" fmla="*/ 1315556 h 3818458"/>
                <a:gd name="connsiteX194" fmla="*/ 297059 w 621417"/>
                <a:gd name="connsiteY194" fmla="*/ 1290378 h 3818458"/>
                <a:gd name="connsiteX195" fmla="*/ 242224 w 621417"/>
                <a:gd name="connsiteY195" fmla="*/ 1290378 h 3818458"/>
                <a:gd name="connsiteX196" fmla="*/ 228886 w 621417"/>
                <a:gd name="connsiteY196" fmla="*/ 1277049 h 3818458"/>
                <a:gd name="connsiteX197" fmla="*/ 242224 w 621417"/>
                <a:gd name="connsiteY197" fmla="*/ 1263719 h 3818458"/>
                <a:gd name="connsiteX198" fmla="*/ 297059 w 621417"/>
                <a:gd name="connsiteY198" fmla="*/ 1263719 h 3818458"/>
                <a:gd name="connsiteX199" fmla="*/ 297059 w 621417"/>
                <a:gd name="connsiteY199" fmla="*/ 1234098 h 3818458"/>
                <a:gd name="connsiteX200" fmla="*/ 291131 w 621417"/>
                <a:gd name="connsiteY200" fmla="*/ 1234098 h 3818458"/>
                <a:gd name="connsiteX201" fmla="*/ 276311 w 621417"/>
                <a:gd name="connsiteY201" fmla="*/ 1234098 h 3818458"/>
                <a:gd name="connsiteX202" fmla="*/ 234814 w 621417"/>
                <a:gd name="connsiteY202" fmla="*/ 1194109 h 3818458"/>
                <a:gd name="connsiteX203" fmla="*/ 234814 w 621417"/>
                <a:gd name="connsiteY203" fmla="*/ 1192628 h 3818458"/>
                <a:gd name="connsiteX204" fmla="*/ 276311 w 621417"/>
                <a:gd name="connsiteY204" fmla="*/ 1152639 h 3818458"/>
                <a:gd name="connsiteX205" fmla="*/ 297059 w 621417"/>
                <a:gd name="connsiteY205" fmla="*/ 1152639 h 3818458"/>
                <a:gd name="connsiteX206" fmla="*/ 297059 w 621417"/>
                <a:gd name="connsiteY206" fmla="*/ 1131904 h 3818458"/>
                <a:gd name="connsiteX207" fmla="*/ 310397 w 621417"/>
                <a:gd name="connsiteY207" fmla="*/ 1118574 h 3818458"/>
                <a:gd name="connsiteX208" fmla="*/ 255769 w 621417"/>
                <a:gd name="connsiteY208" fmla="*/ 859107 h 3818458"/>
                <a:gd name="connsiteX209" fmla="*/ 260223 w 621417"/>
                <a:gd name="connsiteY209" fmla="*/ 894686 h 3818458"/>
                <a:gd name="connsiteX210" fmla="*/ 188950 w 621417"/>
                <a:gd name="connsiteY210" fmla="*/ 1031071 h 3818458"/>
                <a:gd name="connsiteX211" fmla="*/ 181526 w 621417"/>
                <a:gd name="connsiteY211" fmla="*/ 1035518 h 3818458"/>
                <a:gd name="connsiteX212" fmla="*/ 82041 w 621417"/>
                <a:gd name="connsiteY212" fmla="*/ 1223789 h 3818458"/>
                <a:gd name="connsiteX213" fmla="*/ 310708 w 621417"/>
                <a:gd name="connsiteY213" fmla="*/ 1452086 h 3818458"/>
                <a:gd name="connsiteX214" fmla="*/ 539375 w 621417"/>
                <a:gd name="connsiteY214" fmla="*/ 1223789 h 3818458"/>
                <a:gd name="connsiteX215" fmla="*/ 438405 w 621417"/>
                <a:gd name="connsiteY215" fmla="*/ 1035518 h 3818458"/>
                <a:gd name="connsiteX216" fmla="*/ 433951 w 621417"/>
                <a:gd name="connsiteY216" fmla="*/ 1031071 h 3818458"/>
                <a:gd name="connsiteX217" fmla="*/ 361193 w 621417"/>
                <a:gd name="connsiteY217" fmla="*/ 894686 h 3818458"/>
                <a:gd name="connsiteX218" fmla="*/ 365648 w 621417"/>
                <a:gd name="connsiteY218" fmla="*/ 859107 h 3818458"/>
                <a:gd name="connsiteX219" fmla="*/ 255769 w 621417"/>
                <a:gd name="connsiteY219" fmla="*/ 859107 h 3818458"/>
                <a:gd name="connsiteX220" fmla="*/ 319625 w 621417"/>
                <a:gd name="connsiteY220" fmla="*/ 495088 h 3818458"/>
                <a:gd name="connsiteX221" fmla="*/ 319625 w 621417"/>
                <a:gd name="connsiteY221" fmla="*/ 524332 h 3818458"/>
                <a:gd name="connsiteX222" fmla="*/ 340314 w 621417"/>
                <a:gd name="connsiteY222" fmla="*/ 524332 h 3818458"/>
                <a:gd name="connsiteX223" fmla="*/ 355092 w 621417"/>
                <a:gd name="connsiteY223" fmla="*/ 509710 h 3818458"/>
                <a:gd name="connsiteX224" fmla="*/ 340314 w 621417"/>
                <a:gd name="connsiteY224" fmla="*/ 495088 h 3818458"/>
                <a:gd name="connsiteX225" fmla="*/ 319625 w 621417"/>
                <a:gd name="connsiteY225" fmla="*/ 495088 h 3818458"/>
                <a:gd name="connsiteX226" fmla="*/ 272039 w 621417"/>
                <a:gd name="connsiteY226" fmla="*/ 440332 h 3818458"/>
                <a:gd name="connsiteX227" fmla="*/ 258647 w 621417"/>
                <a:gd name="connsiteY227" fmla="*/ 453595 h 3818458"/>
                <a:gd name="connsiteX228" fmla="*/ 258647 w 621417"/>
                <a:gd name="connsiteY228" fmla="*/ 455069 h 3818458"/>
                <a:gd name="connsiteX229" fmla="*/ 272039 w 621417"/>
                <a:gd name="connsiteY229" fmla="*/ 468332 h 3818458"/>
                <a:gd name="connsiteX230" fmla="*/ 286918 w 621417"/>
                <a:gd name="connsiteY230" fmla="*/ 468332 h 3818458"/>
                <a:gd name="connsiteX231" fmla="*/ 292869 w 621417"/>
                <a:gd name="connsiteY231" fmla="*/ 468332 h 3818458"/>
                <a:gd name="connsiteX232" fmla="*/ 292869 w 621417"/>
                <a:gd name="connsiteY232" fmla="*/ 440332 h 3818458"/>
                <a:gd name="connsiteX233" fmla="*/ 272039 w 621417"/>
                <a:gd name="connsiteY233" fmla="*/ 440332 h 3818458"/>
                <a:gd name="connsiteX234" fmla="*/ 310397 w 621417"/>
                <a:gd name="connsiteY234" fmla="*/ 378246 h 3818458"/>
                <a:gd name="connsiteX235" fmla="*/ 323736 w 621417"/>
                <a:gd name="connsiteY235" fmla="*/ 391576 h 3818458"/>
                <a:gd name="connsiteX236" fmla="*/ 323736 w 621417"/>
                <a:gd name="connsiteY236" fmla="*/ 412311 h 3818458"/>
                <a:gd name="connsiteX237" fmla="*/ 378570 w 621417"/>
                <a:gd name="connsiteY237" fmla="*/ 412311 h 3818458"/>
                <a:gd name="connsiteX238" fmla="*/ 391908 w 621417"/>
                <a:gd name="connsiteY238" fmla="*/ 425641 h 3818458"/>
                <a:gd name="connsiteX239" fmla="*/ 378570 w 621417"/>
                <a:gd name="connsiteY239" fmla="*/ 438971 h 3818458"/>
                <a:gd name="connsiteX240" fmla="*/ 323736 w 621417"/>
                <a:gd name="connsiteY240" fmla="*/ 438971 h 3818458"/>
                <a:gd name="connsiteX241" fmla="*/ 323736 w 621417"/>
                <a:gd name="connsiteY241" fmla="*/ 467110 h 3818458"/>
                <a:gd name="connsiteX242" fmla="*/ 344484 w 621417"/>
                <a:gd name="connsiteY242" fmla="*/ 467110 h 3818458"/>
                <a:gd name="connsiteX243" fmla="*/ 385981 w 621417"/>
                <a:gd name="connsiteY243" fmla="*/ 508580 h 3818458"/>
                <a:gd name="connsiteX244" fmla="*/ 344484 w 621417"/>
                <a:gd name="connsiteY244" fmla="*/ 550050 h 3818458"/>
                <a:gd name="connsiteX245" fmla="*/ 323736 w 621417"/>
                <a:gd name="connsiteY245" fmla="*/ 550050 h 3818458"/>
                <a:gd name="connsiteX246" fmla="*/ 323736 w 621417"/>
                <a:gd name="connsiteY246" fmla="*/ 575228 h 3818458"/>
                <a:gd name="connsiteX247" fmla="*/ 310397 w 621417"/>
                <a:gd name="connsiteY247" fmla="*/ 588558 h 3818458"/>
                <a:gd name="connsiteX248" fmla="*/ 297059 w 621417"/>
                <a:gd name="connsiteY248" fmla="*/ 575228 h 3818458"/>
                <a:gd name="connsiteX249" fmla="*/ 297059 w 621417"/>
                <a:gd name="connsiteY249" fmla="*/ 550050 h 3818458"/>
                <a:gd name="connsiteX250" fmla="*/ 242224 w 621417"/>
                <a:gd name="connsiteY250" fmla="*/ 550050 h 3818458"/>
                <a:gd name="connsiteX251" fmla="*/ 228886 w 621417"/>
                <a:gd name="connsiteY251" fmla="*/ 536721 h 3818458"/>
                <a:gd name="connsiteX252" fmla="*/ 242224 w 621417"/>
                <a:gd name="connsiteY252" fmla="*/ 523391 h 3818458"/>
                <a:gd name="connsiteX253" fmla="*/ 297059 w 621417"/>
                <a:gd name="connsiteY253" fmla="*/ 523391 h 3818458"/>
                <a:gd name="connsiteX254" fmla="*/ 297059 w 621417"/>
                <a:gd name="connsiteY254" fmla="*/ 493770 h 3818458"/>
                <a:gd name="connsiteX255" fmla="*/ 291131 w 621417"/>
                <a:gd name="connsiteY255" fmla="*/ 493770 h 3818458"/>
                <a:gd name="connsiteX256" fmla="*/ 276311 w 621417"/>
                <a:gd name="connsiteY256" fmla="*/ 493770 h 3818458"/>
                <a:gd name="connsiteX257" fmla="*/ 234814 w 621417"/>
                <a:gd name="connsiteY257" fmla="*/ 453781 h 3818458"/>
                <a:gd name="connsiteX258" fmla="*/ 234814 w 621417"/>
                <a:gd name="connsiteY258" fmla="*/ 452300 h 3818458"/>
                <a:gd name="connsiteX259" fmla="*/ 276311 w 621417"/>
                <a:gd name="connsiteY259" fmla="*/ 412311 h 3818458"/>
                <a:gd name="connsiteX260" fmla="*/ 297059 w 621417"/>
                <a:gd name="connsiteY260" fmla="*/ 412311 h 3818458"/>
                <a:gd name="connsiteX261" fmla="*/ 297059 w 621417"/>
                <a:gd name="connsiteY261" fmla="*/ 391576 h 3818458"/>
                <a:gd name="connsiteX262" fmla="*/ 310397 w 621417"/>
                <a:gd name="connsiteY262" fmla="*/ 378246 h 3818458"/>
                <a:gd name="connsiteX263" fmla="*/ 255769 w 621417"/>
                <a:gd name="connsiteY263" fmla="*/ 118779 h 3818458"/>
                <a:gd name="connsiteX264" fmla="*/ 260223 w 621417"/>
                <a:gd name="connsiteY264" fmla="*/ 154358 h 3818458"/>
                <a:gd name="connsiteX265" fmla="*/ 188950 w 621417"/>
                <a:gd name="connsiteY265" fmla="*/ 290743 h 3818458"/>
                <a:gd name="connsiteX266" fmla="*/ 181526 w 621417"/>
                <a:gd name="connsiteY266" fmla="*/ 295190 h 3818458"/>
                <a:gd name="connsiteX267" fmla="*/ 82041 w 621417"/>
                <a:gd name="connsiteY267" fmla="*/ 483461 h 3818458"/>
                <a:gd name="connsiteX268" fmla="*/ 310708 w 621417"/>
                <a:gd name="connsiteY268" fmla="*/ 711758 h 3818458"/>
                <a:gd name="connsiteX269" fmla="*/ 539375 w 621417"/>
                <a:gd name="connsiteY269" fmla="*/ 483461 h 3818458"/>
                <a:gd name="connsiteX270" fmla="*/ 438405 w 621417"/>
                <a:gd name="connsiteY270" fmla="*/ 295190 h 3818458"/>
                <a:gd name="connsiteX271" fmla="*/ 433951 w 621417"/>
                <a:gd name="connsiteY271" fmla="*/ 290743 h 3818458"/>
                <a:gd name="connsiteX272" fmla="*/ 361193 w 621417"/>
                <a:gd name="connsiteY272" fmla="*/ 154358 h 3818458"/>
                <a:gd name="connsiteX273" fmla="*/ 365648 w 621417"/>
                <a:gd name="connsiteY273" fmla="*/ 118779 h 3818458"/>
                <a:gd name="connsiteX274" fmla="*/ 255769 w 621417"/>
                <a:gd name="connsiteY274" fmla="*/ 118779 h 3818458"/>
                <a:gd name="connsiteX275" fmla="*/ 0 w 621417"/>
                <a:gd name="connsiteY275" fmla="*/ 0 h 3818458"/>
                <a:gd name="connsiteX276" fmla="*/ 621417 w 621417"/>
                <a:gd name="connsiteY276" fmla="*/ 0 h 3818458"/>
                <a:gd name="connsiteX277" fmla="*/ 621417 w 621417"/>
                <a:gd name="connsiteY277" fmla="*/ 3818458 h 3818458"/>
                <a:gd name="connsiteX278" fmla="*/ 0 w 621417"/>
                <a:gd name="connsiteY278" fmla="*/ 3818458 h 38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621417" h="3818458">
                  <a:moveTo>
                    <a:pt x="319625" y="3456399"/>
                  </a:moveTo>
                  <a:lnTo>
                    <a:pt x="319625" y="3485643"/>
                  </a:lnTo>
                  <a:cubicBezTo>
                    <a:pt x="340314" y="3485643"/>
                    <a:pt x="340314" y="3485643"/>
                    <a:pt x="340314" y="3485643"/>
                  </a:cubicBezTo>
                  <a:cubicBezTo>
                    <a:pt x="347703" y="3485643"/>
                    <a:pt x="355092" y="3479794"/>
                    <a:pt x="355092" y="3471021"/>
                  </a:cubicBezTo>
                  <a:cubicBezTo>
                    <a:pt x="355092" y="3463710"/>
                    <a:pt x="347703" y="3456399"/>
                    <a:pt x="340314" y="3456399"/>
                  </a:cubicBezTo>
                  <a:cubicBezTo>
                    <a:pt x="319625" y="3456399"/>
                    <a:pt x="319625" y="3456399"/>
                    <a:pt x="319625" y="3456399"/>
                  </a:cubicBezTo>
                  <a:close/>
                  <a:moveTo>
                    <a:pt x="272039" y="3401643"/>
                  </a:moveTo>
                  <a:cubicBezTo>
                    <a:pt x="264599" y="3401643"/>
                    <a:pt x="258647" y="3407538"/>
                    <a:pt x="258647" y="3414906"/>
                  </a:cubicBezTo>
                  <a:cubicBezTo>
                    <a:pt x="258647" y="3416380"/>
                    <a:pt x="258647" y="3416380"/>
                    <a:pt x="258647" y="3416380"/>
                  </a:cubicBezTo>
                  <a:cubicBezTo>
                    <a:pt x="258647" y="3423748"/>
                    <a:pt x="264599" y="3429643"/>
                    <a:pt x="272039" y="3429643"/>
                  </a:cubicBezTo>
                  <a:cubicBezTo>
                    <a:pt x="286918" y="3429643"/>
                    <a:pt x="286918" y="3429643"/>
                    <a:pt x="286918" y="3429643"/>
                  </a:cubicBezTo>
                  <a:cubicBezTo>
                    <a:pt x="292869" y="3429643"/>
                    <a:pt x="292869" y="3429643"/>
                    <a:pt x="292869" y="3429643"/>
                  </a:cubicBezTo>
                  <a:cubicBezTo>
                    <a:pt x="292869" y="3401643"/>
                    <a:pt x="292869" y="3401643"/>
                    <a:pt x="292869" y="3401643"/>
                  </a:cubicBezTo>
                  <a:cubicBezTo>
                    <a:pt x="272039" y="3401643"/>
                    <a:pt x="272039" y="3401643"/>
                    <a:pt x="272039" y="3401643"/>
                  </a:cubicBezTo>
                  <a:close/>
                  <a:moveTo>
                    <a:pt x="310397" y="3339558"/>
                  </a:moveTo>
                  <a:cubicBezTo>
                    <a:pt x="317807" y="3339558"/>
                    <a:pt x="323736" y="3345482"/>
                    <a:pt x="323736" y="3352887"/>
                  </a:cubicBezTo>
                  <a:cubicBezTo>
                    <a:pt x="323736" y="3373622"/>
                    <a:pt x="323736" y="3373622"/>
                    <a:pt x="323736" y="3373622"/>
                  </a:cubicBezTo>
                  <a:cubicBezTo>
                    <a:pt x="378570" y="3373622"/>
                    <a:pt x="378570" y="3373622"/>
                    <a:pt x="378570" y="3373622"/>
                  </a:cubicBezTo>
                  <a:cubicBezTo>
                    <a:pt x="385981" y="3373622"/>
                    <a:pt x="391908" y="3379546"/>
                    <a:pt x="391908" y="3386952"/>
                  </a:cubicBezTo>
                  <a:cubicBezTo>
                    <a:pt x="391908" y="3394357"/>
                    <a:pt x="385981" y="3400281"/>
                    <a:pt x="378570" y="3400281"/>
                  </a:cubicBezTo>
                  <a:cubicBezTo>
                    <a:pt x="323736" y="3400281"/>
                    <a:pt x="323736" y="3400281"/>
                    <a:pt x="323736" y="3400281"/>
                  </a:cubicBezTo>
                  <a:cubicBezTo>
                    <a:pt x="323736" y="3428422"/>
                    <a:pt x="323736" y="3428422"/>
                    <a:pt x="323736" y="3428422"/>
                  </a:cubicBezTo>
                  <a:cubicBezTo>
                    <a:pt x="344484" y="3428422"/>
                    <a:pt x="344484" y="3428422"/>
                    <a:pt x="344484" y="3428422"/>
                  </a:cubicBezTo>
                  <a:cubicBezTo>
                    <a:pt x="366714" y="3428422"/>
                    <a:pt x="385981" y="3447675"/>
                    <a:pt x="385981" y="3469891"/>
                  </a:cubicBezTo>
                  <a:cubicBezTo>
                    <a:pt x="385981" y="3493589"/>
                    <a:pt x="366714" y="3511361"/>
                    <a:pt x="344484" y="3511361"/>
                  </a:cubicBezTo>
                  <a:cubicBezTo>
                    <a:pt x="323736" y="3511361"/>
                    <a:pt x="323736" y="3511361"/>
                    <a:pt x="323736" y="3511361"/>
                  </a:cubicBezTo>
                  <a:cubicBezTo>
                    <a:pt x="323736" y="3536540"/>
                    <a:pt x="323736" y="3536540"/>
                    <a:pt x="323736" y="3536540"/>
                  </a:cubicBezTo>
                  <a:cubicBezTo>
                    <a:pt x="323736" y="3543945"/>
                    <a:pt x="317807" y="3549869"/>
                    <a:pt x="310397" y="3549869"/>
                  </a:cubicBezTo>
                  <a:cubicBezTo>
                    <a:pt x="302987" y="3549869"/>
                    <a:pt x="297059" y="3543945"/>
                    <a:pt x="297059" y="3536540"/>
                  </a:cubicBezTo>
                  <a:cubicBezTo>
                    <a:pt x="297059" y="3511361"/>
                    <a:pt x="297059" y="3511361"/>
                    <a:pt x="297059" y="3511361"/>
                  </a:cubicBezTo>
                  <a:cubicBezTo>
                    <a:pt x="242224" y="3511361"/>
                    <a:pt x="242224" y="3511361"/>
                    <a:pt x="242224" y="3511361"/>
                  </a:cubicBezTo>
                  <a:cubicBezTo>
                    <a:pt x="234814" y="3511361"/>
                    <a:pt x="228886" y="3505437"/>
                    <a:pt x="228886" y="3498032"/>
                  </a:cubicBezTo>
                  <a:cubicBezTo>
                    <a:pt x="228886" y="3490626"/>
                    <a:pt x="234814" y="3484702"/>
                    <a:pt x="242224" y="3484702"/>
                  </a:cubicBezTo>
                  <a:cubicBezTo>
                    <a:pt x="297059" y="3484702"/>
                    <a:pt x="297059" y="3484702"/>
                    <a:pt x="297059" y="3484702"/>
                  </a:cubicBezTo>
                  <a:cubicBezTo>
                    <a:pt x="297059" y="3455081"/>
                    <a:pt x="297059" y="3455081"/>
                    <a:pt x="297059" y="3455081"/>
                  </a:cubicBezTo>
                  <a:cubicBezTo>
                    <a:pt x="291131" y="3455081"/>
                    <a:pt x="291131" y="3455081"/>
                    <a:pt x="291131" y="3455081"/>
                  </a:cubicBezTo>
                  <a:cubicBezTo>
                    <a:pt x="276311" y="3455081"/>
                    <a:pt x="276311" y="3455081"/>
                    <a:pt x="276311" y="3455081"/>
                  </a:cubicBezTo>
                  <a:cubicBezTo>
                    <a:pt x="254081" y="3455081"/>
                    <a:pt x="236296" y="3437308"/>
                    <a:pt x="234814" y="3415092"/>
                  </a:cubicBezTo>
                  <a:cubicBezTo>
                    <a:pt x="234814" y="3415092"/>
                    <a:pt x="234814" y="3415092"/>
                    <a:pt x="234814" y="3413611"/>
                  </a:cubicBezTo>
                  <a:cubicBezTo>
                    <a:pt x="236296" y="3391395"/>
                    <a:pt x="254081" y="3373622"/>
                    <a:pt x="276311" y="3373622"/>
                  </a:cubicBezTo>
                  <a:cubicBezTo>
                    <a:pt x="297059" y="3373622"/>
                    <a:pt x="297059" y="3373622"/>
                    <a:pt x="297059" y="3373622"/>
                  </a:cubicBezTo>
                  <a:cubicBezTo>
                    <a:pt x="297059" y="3352887"/>
                    <a:pt x="297059" y="3352887"/>
                    <a:pt x="297059" y="3352887"/>
                  </a:cubicBezTo>
                  <a:cubicBezTo>
                    <a:pt x="297059" y="3345482"/>
                    <a:pt x="302987" y="3339558"/>
                    <a:pt x="310397" y="3339558"/>
                  </a:cubicBezTo>
                  <a:close/>
                  <a:moveTo>
                    <a:pt x="255769" y="3080090"/>
                  </a:moveTo>
                  <a:cubicBezTo>
                    <a:pt x="258739" y="3091950"/>
                    <a:pt x="260223" y="3103810"/>
                    <a:pt x="260223" y="3115669"/>
                  </a:cubicBezTo>
                  <a:cubicBezTo>
                    <a:pt x="260223" y="3172002"/>
                    <a:pt x="232011" y="3222405"/>
                    <a:pt x="188950" y="3252054"/>
                  </a:cubicBezTo>
                  <a:cubicBezTo>
                    <a:pt x="185981" y="3253537"/>
                    <a:pt x="184496" y="3255019"/>
                    <a:pt x="181526" y="3256501"/>
                  </a:cubicBezTo>
                  <a:cubicBezTo>
                    <a:pt x="122132" y="3298010"/>
                    <a:pt x="82041" y="3366202"/>
                    <a:pt x="82041" y="3444772"/>
                  </a:cubicBezTo>
                  <a:cubicBezTo>
                    <a:pt x="82041" y="3570780"/>
                    <a:pt x="184496" y="3673069"/>
                    <a:pt x="310708" y="3673069"/>
                  </a:cubicBezTo>
                  <a:cubicBezTo>
                    <a:pt x="436921" y="3673069"/>
                    <a:pt x="539375" y="3570780"/>
                    <a:pt x="539375" y="3444772"/>
                  </a:cubicBezTo>
                  <a:cubicBezTo>
                    <a:pt x="539375" y="3366202"/>
                    <a:pt x="499284" y="3296528"/>
                    <a:pt x="438405" y="3256501"/>
                  </a:cubicBezTo>
                  <a:cubicBezTo>
                    <a:pt x="436921" y="3255019"/>
                    <a:pt x="435436" y="3253537"/>
                    <a:pt x="433951" y="3252054"/>
                  </a:cubicBezTo>
                  <a:cubicBezTo>
                    <a:pt x="389405" y="3222405"/>
                    <a:pt x="361193" y="3172002"/>
                    <a:pt x="361193" y="3115669"/>
                  </a:cubicBezTo>
                  <a:cubicBezTo>
                    <a:pt x="361193" y="3103810"/>
                    <a:pt x="362678" y="3091950"/>
                    <a:pt x="365648" y="3080090"/>
                  </a:cubicBezTo>
                  <a:cubicBezTo>
                    <a:pt x="255769" y="3080090"/>
                    <a:pt x="255769" y="3080090"/>
                    <a:pt x="255769" y="3080090"/>
                  </a:cubicBezTo>
                  <a:close/>
                  <a:moveTo>
                    <a:pt x="319625" y="2716072"/>
                  </a:moveTo>
                  <a:lnTo>
                    <a:pt x="319625" y="2745316"/>
                  </a:lnTo>
                  <a:cubicBezTo>
                    <a:pt x="340314" y="2745316"/>
                    <a:pt x="340314" y="2745316"/>
                    <a:pt x="340314" y="2745316"/>
                  </a:cubicBezTo>
                  <a:cubicBezTo>
                    <a:pt x="347703" y="2745316"/>
                    <a:pt x="355092" y="2739467"/>
                    <a:pt x="355092" y="2730694"/>
                  </a:cubicBezTo>
                  <a:cubicBezTo>
                    <a:pt x="355092" y="2723383"/>
                    <a:pt x="347703" y="2716072"/>
                    <a:pt x="340314" y="2716072"/>
                  </a:cubicBezTo>
                  <a:cubicBezTo>
                    <a:pt x="319625" y="2716072"/>
                    <a:pt x="319625" y="2716072"/>
                    <a:pt x="319625" y="2716072"/>
                  </a:cubicBezTo>
                  <a:close/>
                  <a:moveTo>
                    <a:pt x="272039" y="2661316"/>
                  </a:moveTo>
                  <a:cubicBezTo>
                    <a:pt x="264599" y="2661316"/>
                    <a:pt x="258647" y="2667211"/>
                    <a:pt x="258647" y="2674579"/>
                  </a:cubicBezTo>
                  <a:cubicBezTo>
                    <a:pt x="258647" y="2676053"/>
                    <a:pt x="258647" y="2676053"/>
                    <a:pt x="258647" y="2676053"/>
                  </a:cubicBezTo>
                  <a:cubicBezTo>
                    <a:pt x="258647" y="2683421"/>
                    <a:pt x="264599" y="2689316"/>
                    <a:pt x="272039" y="2689316"/>
                  </a:cubicBezTo>
                  <a:cubicBezTo>
                    <a:pt x="286918" y="2689316"/>
                    <a:pt x="286918" y="2689316"/>
                    <a:pt x="286918" y="2689316"/>
                  </a:cubicBezTo>
                  <a:cubicBezTo>
                    <a:pt x="292869" y="2689316"/>
                    <a:pt x="292869" y="2689316"/>
                    <a:pt x="292869" y="2689316"/>
                  </a:cubicBezTo>
                  <a:cubicBezTo>
                    <a:pt x="292869" y="2661316"/>
                    <a:pt x="292869" y="2661316"/>
                    <a:pt x="292869" y="2661316"/>
                  </a:cubicBezTo>
                  <a:cubicBezTo>
                    <a:pt x="272039" y="2661316"/>
                    <a:pt x="272039" y="2661316"/>
                    <a:pt x="272039" y="2661316"/>
                  </a:cubicBezTo>
                  <a:close/>
                  <a:moveTo>
                    <a:pt x="310397" y="2599230"/>
                  </a:moveTo>
                  <a:cubicBezTo>
                    <a:pt x="317807" y="2599230"/>
                    <a:pt x="323736" y="2605155"/>
                    <a:pt x="323736" y="2612560"/>
                  </a:cubicBezTo>
                  <a:cubicBezTo>
                    <a:pt x="323736" y="2633295"/>
                    <a:pt x="323736" y="2633295"/>
                    <a:pt x="323736" y="2633295"/>
                  </a:cubicBezTo>
                  <a:cubicBezTo>
                    <a:pt x="378570" y="2633295"/>
                    <a:pt x="378570" y="2633295"/>
                    <a:pt x="378570" y="2633295"/>
                  </a:cubicBezTo>
                  <a:cubicBezTo>
                    <a:pt x="385981" y="2633295"/>
                    <a:pt x="391908" y="2639219"/>
                    <a:pt x="391908" y="2646624"/>
                  </a:cubicBezTo>
                  <a:cubicBezTo>
                    <a:pt x="391908" y="2654030"/>
                    <a:pt x="385981" y="2659954"/>
                    <a:pt x="378570" y="2659954"/>
                  </a:cubicBezTo>
                  <a:cubicBezTo>
                    <a:pt x="323736" y="2659954"/>
                    <a:pt x="323736" y="2659954"/>
                    <a:pt x="323736" y="2659954"/>
                  </a:cubicBezTo>
                  <a:cubicBezTo>
                    <a:pt x="323736" y="2688095"/>
                    <a:pt x="323736" y="2688095"/>
                    <a:pt x="323736" y="2688095"/>
                  </a:cubicBezTo>
                  <a:cubicBezTo>
                    <a:pt x="344484" y="2688095"/>
                    <a:pt x="344484" y="2688095"/>
                    <a:pt x="344484" y="2688095"/>
                  </a:cubicBezTo>
                  <a:cubicBezTo>
                    <a:pt x="366714" y="2688095"/>
                    <a:pt x="385981" y="2707348"/>
                    <a:pt x="385981" y="2729564"/>
                  </a:cubicBezTo>
                  <a:cubicBezTo>
                    <a:pt x="385981" y="2753262"/>
                    <a:pt x="366714" y="2771034"/>
                    <a:pt x="344484" y="2771034"/>
                  </a:cubicBezTo>
                  <a:cubicBezTo>
                    <a:pt x="323736" y="2771034"/>
                    <a:pt x="323736" y="2771034"/>
                    <a:pt x="323736" y="2771034"/>
                  </a:cubicBezTo>
                  <a:cubicBezTo>
                    <a:pt x="323736" y="2796213"/>
                    <a:pt x="323736" y="2796213"/>
                    <a:pt x="323736" y="2796213"/>
                  </a:cubicBezTo>
                  <a:cubicBezTo>
                    <a:pt x="323736" y="2803618"/>
                    <a:pt x="317807" y="2809542"/>
                    <a:pt x="310397" y="2809542"/>
                  </a:cubicBezTo>
                  <a:cubicBezTo>
                    <a:pt x="302987" y="2809542"/>
                    <a:pt x="297059" y="2803618"/>
                    <a:pt x="297059" y="2796213"/>
                  </a:cubicBezTo>
                  <a:cubicBezTo>
                    <a:pt x="297059" y="2771034"/>
                    <a:pt x="297059" y="2771034"/>
                    <a:pt x="297059" y="2771034"/>
                  </a:cubicBezTo>
                  <a:cubicBezTo>
                    <a:pt x="242224" y="2771034"/>
                    <a:pt x="242224" y="2771034"/>
                    <a:pt x="242224" y="2771034"/>
                  </a:cubicBezTo>
                  <a:cubicBezTo>
                    <a:pt x="234814" y="2771034"/>
                    <a:pt x="228886" y="2765110"/>
                    <a:pt x="228886" y="2757705"/>
                  </a:cubicBezTo>
                  <a:cubicBezTo>
                    <a:pt x="228886" y="2750299"/>
                    <a:pt x="234814" y="2744375"/>
                    <a:pt x="242224" y="2744375"/>
                  </a:cubicBezTo>
                  <a:cubicBezTo>
                    <a:pt x="297059" y="2744375"/>
                    <a:pt x="297059" y="2744375"/>
                    <a:pt x="297059" y="2744375"/>
                  </a:cubicBezTo>
                  <a:cubicBezTo>
                    <a:pt x="297059" y="2714754"/>
                    <a:pt x="297059" y="2714754"/>
                    <a:pt x="297059" y="2714754"/>
                  </a:cubicBezTo>
                  <a:cubicBezTo>
                    <a:pt x="291131" y="2714754"/>
                    <a:pt x="291131" y="2714754"/>
                    <a:pt x="291131" y="2714754"/>
                  </a:cubicBezTo>
                  <a:cubicBezTo>
                    <a:pt x="276311" y="2714754"/>
                    <a:pt x="276311" y="2714754"/>
                    <a:pt x="276311" y="2714754"/>
                  </a:cubicBezTo>
                  <a:cubicBezTo>
                    <a:pt x="254081" y="2714754"/>
                    <a:pt x="236296" y="2696981"/>
                    <a:pt x="234814" y="2674765"/>
                  </a:cubicBezTo>
                  <a:cubicBezTo>
                    <a:pt x="234814" y="2674765"/>
                    <a:pt x="234814" y="2674765"/>
                    <a:pt x="234814" y="2673284"/>
                  </a:cubicBezTo>
                  <a:cubicBezTo>
                    <a:pt x="236296" y="2651068"/>
                    <a:pt x="254081" y="2633295"/>
                    <a:pt x="276311" y="2633295"/>
                  </a:cubicBezTo>
                  <a:cubicBezTo>
                    <a:pt x="297059" y="2633295"/>
                    <a:pt x="297059" y="2633295"/>
                    <a:pt x="297059" y="2633295"/>
                  </a:cubicBezTo>
                  <a:cubicBezTo>
                    <a:pt x="297059" y="2612560"/>
                    <a:pt x="297059" y="2612560"/>
                    <a:pt x="297059" y="2612560"/>
                  </a:cubicBezTo>
                  <a:cubicBezTo>
                    <a:pt x="297059" y="2605155"/>
                    <a:pt x="302987" y="2599230"/>
                    <a:pt x="310397" y="2599230"/>
                  </a:cubicBezTo>
                  <a:close/>
                  <a:moveTo>
                    <a:pt x="255769" y="2339763"/>
                  </a:moveTo>
                  <a:cubicBezTo>
                    <a:pt x="258739" y="2351623"/>
                    <a:pt x="260223" y="2363482"/>
                    <a:pt x="260223" y="2375342"/>
                  </a:cubicBezTo>
                  <a:cubicBezTo>
                    <a:pt x="260223" y="2431675"/>
                    <a:pt x="232011" y="2482078"/>
                    <a:pt x="188950" y="2511727"/>
                  </a:cubicBezTo>
                  <a:cubicBezTo>
                    <a:pt x="185981" y="2513210"/>
                    <a:pt x="184496" y="2514692"/>
                    <a:pt x="181526" y="2516174"/>
                  </a:cubicBezTo>
                  <a:cubicBezTo>
                    <a:pt x="122132" y="2557683"/>
                    <a:pt x="82041" y="2625875"/>
                    <a:pt x="82041" y="2704445"/>
                  </a:cubicBezTo>
                  <a:cubicBezTo>
                    <a:pt x="82041" y="2830453"/>
                    <a:pt x="184496" y="2932742"/>
                    <a:pt x="310708" y="2932742"/>
                  </a:cubicBezTo>
                  <a:cubicBezTo>
                    <a:pt x="436921" y="2932742"/>
                    <a:pt x="539375" y="2830453"/>
                    <a:pt x="539375" y="2704445"/>
                  </a:cubicBezTo>
                  <a:cubicBezTo>
                    <a:pt x="539375" y="2625875"/>
                    <a:pt x="499284" y="2556200"/>
                    <a:pt x="438405" y="2516174"/>
                  </a:cubicBezTo>
                  <a:cubicBezTo>
                    <a:pt x="436921" y="2514692"/>
                    <a:pt x="435436" y="2513210"/>
                    <a:pt x="433951" y="2511727"/>
                  </a:cubicBezTo>
                  <a:cubicBezTo>
                    <a:pt x="389405" y="2482078"/>
                    <a:pt x="361193" y="2431675"/>
                    <a:pt x="361193" y="2375342"/>
                  </a:cubicBezTo>
                  <a:cubicBezTo>
                    <a:pt x="361193" y="2363482"/>
                    <a:pt x="362678" y="2351623"/>
                    <a:pt x="365648" y="2339763"/>
                  </a:cubicBezTo>
                  <a:cubicBezTo>
                    <a:pt x="255769" y="2339763"/>
                    <a:pt x="255769" y="2339763"/>
                    <a:pt x="255769" y="2339763"/>
                  </a:cubicBezTo>
                  <a:close/>
                  <a:moveTo>
                    <a:pt x="319625" y="1975744"/>
                  </a:moveTo>
                  <a:lnTo>
                    <a:pt x="319625" y="2004988"/>
                  </a:lnTo>
                  <a:cubicBezTo>
                    <a:pt x="340314" y="2004988"/>
                    <a:pt x="340314" y="2004988"/>
                    <a:pt x="340314" y="2004988"/>
                  </a:cubicBezTo>
                  <a:cubicBezTo>
                    <a:pt x="347703" y="2004988"/>
                    <a:pt x="355092" y="1999139"/>
                    <a:pt x="355092" y="1990366"/>
                  </a:cubicBezTo>
                  <a:cubicBezTo>
                    <a:pt x="355092" y="1983055"/>
                    <a:pt x="347703" y="1975744"/>
                    <a:pt x="340314" y="1975744"/>
                  </a:cubicBezTo>
                  <a:cubicBezTo>
                    <a:pt x="319625" y="1975744"/>
                    <a:pt x="319625" y="1975744"/>
                    <a:pt x="319625" y="1975744"/>
                  </a:cubicBezTo>
                  <a:close/>
                  <a:moveTo>
                    <a:pt x="272039" y="1920988"/>
                  </a:moveTo>
                  <a:cubicBezTo>
                    <a:pt x="264599" y="1920988"/>
                    <a:pt x="258647" y="1926883"/>
                    <a:pt x="258647" y="1934251"/>
                  </a:cubicBezTo>
                  <a:cubicBezTo>
                    <a:pt x="258647" y="1935725"/>
                    <a:pt x="258647" y="1935725"/>
                    <a:pt x="258647" y="1935725"/>
                  </a:cubicBezTo>
                  <a:cubicBezTo>
                    <a:pt x="258647" y="1943093"/>
                    <a:pt x="264599" y="1948988"/>
                    <a:pt x="272039" y="1948988"/>
                  </a:cubicBezTo>
                  <a:cubicBezTo>
                    <a:pt x="286918" y="1948988"/>
                    <a:pt x="286918" y="1948988"/>
                    <a:pt x="286918" y="1948988"/>
                  </a:cubicBezTo>
                  <a:cubicBezTo>
                    <a:pt x="292869" y="1948988"/>
                    <a:pt x="292869" y="1948988"/>
                    <a:pt x="292869" y="1948988"/>
                  </a:cubicBezTo>
                  <a:cubicBezTo>
                    <a:pt x="292869" y="1920988"/>
                    <a:pt x="292869" y="1920988"/>
                    <a:pt x="292869" y="1920988"/>
                  </a:cubicBezTo>
                  <a:cubicBezTo>
                    <a:pt x="272039" y="1920988"/>
                    <a:pt x="272039" y="1920988"/>
                    <a:pt x="272039" y="1920988"/>
                  </a:cubicBezTo>
                  <a:close/>
                  <a:moveTo>
                    <a:pt x="310397" y="1858902"/>
                  </a:moveTo>
                  <a:cubicBezTo>
                    <a:pt x="317807" y="1858902"/>
                    <a:pt x="323736" y="1864827"/>
                    <a:pt x="323736" y="1872232"/>
                  </a:cubicBezTo>
                  <a:cubicBezTo>
                    <a:pt x="323736" y="1892967"/>
                    <a:pt x="323736" y="1892967"/>
                    <a:pt x="323736" y="1892967"/>
                  </a:cubicBezTo>
                  <a:cubicBezTo>
                    <a:pt x="378570" y="1892967"/>
                    <a:pt x="378570" y="1892967"/>
                    <a:pt x="378570" y="1892967"/>
                  </a:cubicBezTo>
                  <a:cubicBezTo>
                    <a:pt x="385981" y="1892967"/>
                    <a:pt x="391908" y="1898891"/>
                    <a:pt x="391908" y="1906296"/>
                  </a:cubicBezTo>
                  <a:cubicBezTo>
                    <a:pt x="391908" y="1913702"/>
                    <a:pt x="385981" y="1919626"/>
                    <a:pt x="378570" y="1919626"/>
                  </a:cubicBezTo>
                  <a:cubicBezTo>
                    <a:pt x="323736" y="1919626"/>
                    <a:pt x="323736" y="1919626"/>
                    <a:pt x="323736" y="1919626"/>
                  </a:cubicBezTo>
                  <a:cubicBezTo>
                    <a:pt x="323736" y="1947767"/>
                    <a:pt x="323736" y="1947767"/>
                    <a:pt x="323736" y="1947767"/>
                  </a:cubicBezTo>
                  <a:cubicBezTo>
                    <a:pt x="344484" y="1947767"/>
                    <a:pt x="344484" y="1947767"/>
                    <a:pt x="344484" y="1947767"/>
                  </a:cubicBezTo>
                  <a:cubicBezTo>
                    <a:pt x="366714" y="1947767"/>
                    <a:pt x="385981" y="1967020"/>
                    <a:pt x="385981" y="1989236"/>
                  </a:cubicBezTo>
                  <a:cubicBezTo>
                    <a:pt x="385981" y="2012934"/>
                    <a:pt x="366714" y="2030706"/>
                    <a:pt x="344484" y="2030706"/>
                  </a:cubicBezTo>
                  <a:cubicBezTo>
                    <a:pt x="323736" y="2030706"/>
                    <a:pt x="323736" y="2030706"/>
                    <a:pt x="323736" y="2030706"/>
                  </a:cubicBezTo>
                  <a:cubicBezTo>
                    <a:pt x="323736" y="2055884"/>
                    <a:pt x="323736" y="2055884"/>
                    <a:pt x="323736" y="2055884"/>
                  </a:cubicBezTo>
                  <a:cubicBezTo>
                    <a:pt x="323736" y="2063290"/>
                    <a:pt x="317807" y="2069214"/>
                    <a:pt x="310397" y="2069214"/>
                  </a:cubicBezTo>
                  <a:cubicBezTo>
                    <a:pt x="302987" y="2069214"/>
                    <a:pt x="297059" y="2063290"/>
                    <a:pt x="297059" y="2055884"/>
                  </a:cubicBezTo>
                  <a:cubicBezTo>
                    <a:pt x="297059" y="2030706"/>
                    <a:pt x="297059" y="2030706"/>
                    <a:pt x="297059" y="2030706"/>
                  </a:cubicBezTo>
                  <a:cubicBezTo>
                    <a:pt x="242224" y="2030706"/>
                    <a:pt x="242224" y="2030706"/>
                    <a:pt x="242224" y="2030706"/>
                  </a:cubicBezTo>
                  <a:cubicBezTo>
                    <a:pt x="234814" y="2030706"/>
                    <a:pt x="228886" y="2024782"/>
                    <a:pt x="228886" y="2017377"/>
                  </a:cubicBezTo>
                  <a:cubicBezTo>
                    <a:pt x="228886" y="2009971"/>
                    <a:pt x="234814" y="2004047"/>
                    <a:pt x="242224" y="2004047"/>
                  </a:cubicBezTo>
                  <a:cubicBezTo>
                    <a:pt x="297059" y="2004047"/>
                    <a:pt x="297059" y="2004047"/>
                    <a:pt x="297059" y="2004047"/>
                  </a:cubicBezTo>
                  <a:cubicBezTo>
                    <a:pt x="297059" y="1974426"/>
                    <a:pt x="297059" y="1974426"/>
                    <a:pt x="297059" y="1974426"/>
                  </a:cubicBezTo>
                  <a:cubicBezTo>
                    <a:pt x="291131" y="1974426"/>
                    <a:pt x="291131" y="1974426"/>
                    <a:pt x="291131" y="1974426"/>
                  </a:cubicBezTo>
                  <a:cubicBezTo>
                    <a:pt x="276311" y="1974426"/>
                    <a:pt x="276311" y="1974426"/>
                    <a:pt x="276311" y="1974426"/>
                  </a:cubicBezTo>
                  <a:cubicBezTo>
                    <a:pt x="254081" y="1974426"/>
                    <a:pt x="236296" y="1956653"/>
                    <a:pt x="234814" y="1934437"/>
                  </a:cubicBezTo>
                  <a:cubicBezTo>
                    <a:pt x="234814" y="1934437"/>
                    <a:pt x="234814" y="1934437"/>
                    <a:pt x="234814" y="1932956"/>
                  </a:cubicBezTo>
                  <a:cubicBezTo>
                    <a:pt x="236296" y="1910740"/>
                    <a:pt x="254081" y="1892967"/>
                    <a:pt x="276311" y="1892967"/>
                  </a:cubicBezTo>
                  <a:cubicBezTo>
                    <a:pt x="297059" y="1892967"/>
                    <a:pt x="297059" y="1892967"/>
                    <a:pt x="297059" y="1892967"/>
                  </a:cubicBezTo>
                  <a:cubicBezTo>
                    <a:pt x="297059" y="1872232"/>
                    <a:pt x="297059" y="1872232"/>
                    <a:pt x="297059" y="1872232"/>
                  </a:cubicBezTo>
                  <a:cubicBezTo>
                    <a:pt x="297059" y="1864827"/>
                    <a:pt x="302987" y="1858902"/>
                    <a:pt x="310397" y="1858902"/>
                  </a:cubicBezTo>
                  <a:close/>
                  <a:moveTo>
                    <a:pt x="255769" y="1599435"/>
                  </a:moveTo>
                  <a:cubicBezTo>
                    <a:pt x="258739" y="1611295"/>
                    <a:pt x="260223" y="1623154"/>
                    <a:pt x="260223" y="1635014"/>
                  </a:cubicBezTo>
                  <a:cubicBezTo>
                    <a:pt x="260223" y="1691347"/>
                    <a:pt x="232011" y="1741750"/>
                    <a:pt x="188950" y="1771399"/>
                  </a:cubicBezTo>
                  <a:cubicBezTo>
                    <a:pt x="185981" y="1772882"/>
                    <a:pt x="184496" y="1774364"/>
                    <a:pt x="181526" y="1775846"/>
                  </a:cubicBezTo>
                  <a:cubicBezTo>
                    <a:pt x="122132" y="1817355"/>
                    <a:pt x="82041" y="1885547"/>
                    <a:pt x="82041" y="1964117"/>
                  </a:cubicBezTo>
                  <a:cubicBezTo>
                    <a:pt x="82041" y="2090125"/>
                    <a:pt x="184496" y="2192414"/>
                    <a:pt x="310708" y="2192414"/>
                  </a:cubicBezTo>
                  <a:cubicBezTo>
                    <a:pt x="436921" y="2192414"/>
                    <a:pt x="539375" y="2090125"/>
                    <a:pt x="539375" y="1964117"/>
                  </a:cubicBezTo>
                  <a:cubicBezTo>
                    <a:pt x="539375" y="1885547"/>
                    <a:pt x="499284" y="1815872"/>
                    <a:pt x="438405" y="1775846"/>
                  </a:cubicBezTo>
                  <a:cubicBezTo>
                    <a:pt x="436921" y="1774364"/>
                    <a:pt x="435436" y="1772882"/>
                    <a:pt x="433951" y="1771399"/>
                  </a:cubicBezTo>
                  <a:cubicBezTo>
                    <a:pt x="389405" y="1741750"/>
                    <a:pt x="361193" y="1691347"/>
                    <a:pt x="361193" y="1635014"/>
                  </a:cubicBezTo>
                  <a:cubicBezTo>
                    <a:pt x="361193" y="1623154"/>
                    <a:pt x="362678" y="1611295"/>
                    <a:pt x="365648" y="1599435"/>
                  </a:cubicBezTo>
                  <a:cubicBezTo>
                    <a:pt x="255769" y="1599435"/>
                    <a:pt x="255769" y="1599435"/>
                    <a:pt x="255769" y="1599435"/>
                  </a:cubicBezTo>
                  <a:close/>
                  <a:moveTo>
                    <a:pt x="319625" y="1235416"/>
                  </a:moveTo>
                  <a:lnTo>
                    <a:pt x="319625" y="1264660"/>
                  </a:lnTo>
                  <a:cubicBezTo>
                    <a:pt x="340314" y="1264660"/>
                    <a:pt x="340314" y="1264660"/>
                    <a:pt x="340314" y="1264660"/>
                  </a:cubicBezTo>
                  <a:cubicBezTo>
                    <a:pt x="347703" y="1264660"/>
                    <a:pt x="355092" y="1258811"/>
                    <a:pt x="355092" y="1250038"/>
                  </a:cubicBezTo>
                  <a:cubicBezTo>
                    <a:pt x="355092" y="1242727"/>
                    <a:pt x="347703" y="1235416"/>
                    <a:pt x="340314" y="1235416"/>
                  </a:cubicBezTo>
                  <a:cubicBezTo>
                    <a:pt x="319625" y="1235416"/>
                    <a:pt x="319625" y="1235416"/>
                    <a:pt x="319625" y="1235416"/>
                  </a:cubicBezTo>
                  <a:close/>
                  <a:moveTo>
                    <a:pt x="272039" y="1180660"/>
                  </a:moveTo>
                  <a:cubicBezTo>
                    <a:pt x="264599" y="1180660"/>
                    <a:pt x="258647" y="1186555"/>
                    <a:pt x="258647" y="1193923"/>
                  </a:cubicBezTo>
                  <a:cubicBezTo>
                    <a:pt x="258647" y="1195397"/>
                    <a:pt x="258647" y="1195397"/>
                    <a:pt x="258647" y="1195397"/>
                  </a:cubicBezTo>
                  <a:cubicBezTo>
                    <a:pt x="258647" y="1202765"/>
                    <a:pt x="264599" y="1208660"/>
                    <a:pt x="272039" y="1208660"/>
                  </a:cubicBezTo>
                  <a:cubicBezTo>
                    <a:pt x="286918" y="1208660"/>
                    <a:pt x="286918" y="1208660"/>
                    <a:pt x="286918" y="1208660"/>
                  </a:cubicBezTo>
                  <a:cubicBezTo>
                    <a:pt x="292869" y="1208660"/>
                    <a:pt x="292869" y="1208660"/>
                    <a:pt x="292869" y="1208660"/>
                  </a:cubicBezTo>
                  <a:cubicBezTo>
                    <a:pt x="292869" y="1180660"/>
                    <a:pt x="292869" y="1180660"/>
                    <a:pt x="292869" y="1180660"/>
                  </a:cubicBezTo>
                  <a:cubicBezTo>
                    <a:pt x="272039" y="1180660"/>
                    <a:pt x="272039" y="1180660"/>
                    <a:pt x="272039" y="1180660"/>
                  </a:cubicBezTo>
                  <a:close/>
                  <a:moveTo>
                    <a:pt x="310397" y="1118574"/>
                  </a:moveTo>
                  <a:cubicBezTo>
                    <a:pt x="317807" y="1118574"/>
                    <a:pt x="323736" y="1124499"/>
                    <a:pt x="323736" y="1131904"/>
                  </a:cubicBezTo>
                  <a:cubicBezTo>
                    <a:pt x="323736" y="1152639"/>
                    <a:pt x="323736" y="1152639"/>
                    <a:pt x="323736" y="1152639"/>
                  </a:cubicBezTo>
                  <a:cubicBezTo>
                    <a:pt x="378570" y="1152639"/>
                    <a:pt x="378570" y="1152639"/>
                    <a:pt x="378570" y="1152639"/>
                  </a:cubicBezTo>
                  <a:cubicBezTo>
                    <a:pt x="385981" y="1152639"/>
                    <a:pt x="391908" y="1158563"/>
                    <a:pt x="391908" y="1165968"/>
                  </a:cubicBezTo>
                  <a:cubicBezTo>
                    <a:pt x="391908" y="1173374"/>
                    <a:pt x="385981" y="1179298"/>
                    <a:pt x="378570" y="1179298"/>
                  </a:cubicBezTo>
                  <a:cubicBezTo>
                    <a:pt x="323736" y="1179298"/>
                    <a:pt x="323736" y="1179298"/>
                    <a:pt x="323736" y="1179298"/>
                  </a:cubicBezTo>
                  <a:cubicBezTo>
                    <a:pt x="323736" y="1207439"/>
                    <a:pt x="323736" y="1207439"/>
                    <a:pt x="323736" y="1207439"/>
                  </a:cubicBezTo>
                  <a:cubicBezTo>
                    <a:pt x="344484" y="1207439"/>
                    <a:pt x="344484" y="1207439"/>
                    <a:pt x="344484" y="1207439"/>
                  </a:cubicBezTo>
                  <a:cubicBezTo>
                    <a:pt x="366714" y="1207439"/>
                    <a:pt x="385981" y="1226692"/>
                    <a:pt x="385981" y="1248908"/>
                  </a:cubicBezTo>
                  <a:cubicBezTo>
                    <a:pt x="385981" y="1272606"/>
                    <a:pt x="366714" y="1290378"/>
                    <a:pt x="344484" y="1290378"/>
                  </a:cubicBezTo>
                  <a:cubicBezTo>
                    <a:pt x="323736" y="1290378"/>
                    <a:pt x="323736" y="1290378"/>
                    <a:pt x="323736" y="1290378"/>
                  </a:cubicBezTo>
                  <a:cubicBezTo>
                    <a:pt x="323736" y="1315556"/>
                    <a:pt x="323736" y="1315556"/>
                    <a:pt x="323736" y="1315556"/>
                  </a:cubicBezTo>
                  <a:cubicBezTo>
                    <a:pt x="323736" y="1322962"/>
                    <a:pt x="317807" y="1328886"/>
                    <a:pt x="310397" y="1328886"/>
                  </a:cubicBezTo>
                  <a:cubicBezTo>
                    <a:pt x="302987" y="1328886"/>
                    <a:pt x="297059" y="1322962"/>
                    <a:pt x="297059" y="1315556"/>
                  </a:cubicBezTo>
                  <a:cubicBezTo>
                    <a:pt x="297059" y="1290378"/>
                    <a:pt x="297059" y="1290378"/>
                    <a:pt x="297059" y="1290378"/>
                  </a:cubicBezTo>
                  <a:cubicBezTo>
                    <a:pt x="242224" y="1290378"/>
                    <a:pt x="242224" y="1290378"/>
                    <a:pt x="242224" y="1290378"/>
                  </a:cubicBezTo>
                  <a:cubicBezTo>
                    <a:pt x="234814" y="1290378"/>
                    <a:pt x="228886" y="1284454"/>
                    <a:pt x="228886" y="1277049"/>
                  </a:cubicBezTo>
                  <a:cubicBezTo>
                    <a:pt x="228886" y="1269643"/>
                    <a:pt x="234814" y="1263719"/>
                    <a:pt x="242224" y="1263719"/>
                  </a:cubicBezTo>
                  <a:cubicBezTo>
                    <a:pt x="297059" y="1263719"/>
                    <a:pt x="297059" y="1263719"/>
                    <a:pt x="297059" y="1263719"/>
                  </a:cubicBezTo>
                  <a:cubicBezTo>
                    <a:pt x="297059" y="1234098"/>
                    <a:pt x="297059" y="1234098"/>
                    <a:pt x="297059" y="1234098"/>
                  </a:cubicBezTo>
                  <a:cubicBezTo>
                    <a:pt x="291131" y="1234098"/>
                    <a:pt x="291131" y="1234098"/>
                    <a:pt x="291131" y="1234098"/>
                  </a:cubicBezTo>
                  <a:cubicBezTo>
                    <a:pt x="276311" y="1234098"/>
                    <a:pt x="276311" y="1234098"/>
                    <a:pt x="276311" y="1234098"/>
                  </a:cubicBezTo>
                  <a:cubicBezTo>
                    <a:pt x="254081" y="1234098"/>
                    <a:pt x="236296" y="1216325"/>
                    <a:pt x="234814" y="1194109"/>
                  </a:cubicBezTo>
                  <a:cubicBezTo>
                    <a:pt x="234814" y="1194109"/>
                    <a:pt x="234814" y="1194109"/>
                    <a:pt x="234814" y="1192628"/>
                  </a:cubicBezTo>
                  <a:cubicBezTo>
                    <a:pt x="236296" y="1170412"/>
                    <a:pt x="254081" y="1152639"/>
                    <a:pt x="276311" y="1152639"/>
                  </a:cubicBezTo>
                  <a:cubicBezTo>
                    <a:pt x="297059" y="1152639"/>
                    <a:pt x="297059" y="1152639"/>
                    <a:pt x="297059" y="1152639"/>
                  </a:cubicBezTo>
                  <a:cubicBezTo>
                    <a:pt x="297059" y="1131904"/>
                    <a:pt x="297059" y="1131904"/>
                    <a:pt x="297059" y="1131904"/>
                  </a:cubicBezTo>
                  <a:cubicBezTo>
                    <a:pt x="297059" y="1124499"/>
                    <a:pt x="302987" y="1118574"/>
                    <a:pt x="310397" y="1118574"/>
                  </a:cubicBezTo>
                  <a:close/>
                  <a:moveTo>
                    <a:pt x="255769" y="859107"/>
                  </a:moveTo>
                  <a:cubicBezTo>
                    <a:pt x="258739" y="870967"/>
                    <a:pt x="260223" y="882826"/>
                    <a:pt x="260223" y="894686"/>
                  </a:cubicBezTo>
                  <a:cubicBezTo>
                    <a:pt x="260223" y="951019"/>
                    <a:pt x="232011" y="1001422"/>
                    <a:pt x="188950" y="1031071"/>
                  </a:cubicBezTo>
                  <a:cubicBezTo>
                    <a:pt x="185981" y="1032554"/>
                    <a:pt x="184496" y="1034036"/>
                    <a:pt x="181526" y="1035518"/>
                  </a:cubicBezTo>
                  <a:cubicBezTo>
                    <a:pt x="122132" y="1077027"/>
                    <a:pt x="82041" y="1145219"/>
                    <a:pt x="82041" y="1223789"/>
                  </a:cubicBezTo>
                  <a:cubicBezTo>
                    <a:pt x="82041" y="1349797"/>
                    <a:pt x="184496" y="1452086"/>
                    <a:pt x="310708" y="1452086"/>
                  </a:cubicBezTo>
                  <a:cubicBezTo>
                    <a:pt x="436921" y="1452086"/>
                    <a:pt x="539375" y="1349797"/>
                    <a:pt x="539375" y="1223789"/>
                  </a:cubicBezTo>
                  <a:cubicBezTo>
                    <a:pt x="539375" y="1145219"/>
                    <a:pt x="499284" y="1075544"/>
                    <a:pt x="438405" y="1035518"/>
                  </a:cubicBezTo>
                  <a:cubicBezTo>
                    <a:pt x="436921" y="1034036"/>
                    <a:pt x="435436" y="1032554"/>
                    <a:pt x="433951" y="1031071"/>
                  </a:cubicBezTo>
                  <a:cubicBezTo>
                    <a:pt x="389405" y="1001422"/>
                    <a:pt x="361193" y="951019"/>
                    <a:pt x="361193" y="894686"/>
                  </a:cubicBezTo>
                  <a:cubicBezTo>
                    <a:pt x="361193" y="882826"/>
                    <a:pt x="362678" y="870967"/>
                    <a:pt x="365648" y="859107"/>
                  </a:cubicBezTo>
                  <a:cubicBezTo>
                    <a:pt x="255769" y="859107"/>
                    <a:pt x="255769" y="859107"/>
                    <a:pt x="255769" y="859107"/>
                  </a:cubicBezTo>
                  <a:close/>
                  <a:moveTo>
                    <a:pt x="319625" y="495088"/>
                  </a:moveTo>
                  <a:lnTo>
                    <a:pt x="319625" y="524332"/>
                  </a:lnTo>
                  <a:cubicBezTo>
                    <a:pt x="340314" y="524332"/>
                    <a:pt x="340314" y="524332"/>
                    <a:pt x="340314" y="524332"/>
                  </a:cubicBezTo>
                  <a:cubicBezTo>
                    <a:pt x="347703" y="524332"/>
                    <a:pt x="355092" y="518483"/>
                    <a:pt x="355092" y="509710"/>
                  </a:cubicBezTo>
                  <a:cubicBezTo>
                    <a:pt x="355092" y="502399"/>
                    <a:pt x="347703" y="495088"/>
                    <a:pt x="340314" y="495088"/>
                  </a:cubicBezTo>
                  <a:cubicBezTo>
                    <a:pt x="319625" y="495088"/>
                    <a:pt x="319625" y="495088"/>
                    <a:pt x="319625" y="495088"/>
                  </a:cubicBezTo>
                  <a:close/>
                  <a:moveTo>
                    <a:pt x="272039" y="440332"/>
                  </a:moveTo>
                  <a:cubicBezTo>
                    <a:pt x="264599" y="440332"/>
                    <a:pt x="258647" y="446227"/>
                    <a:pt x="258647" y="453595"/>
                  </a:cubicBezTo>
                  <a:cubicBezTo>
                    <a:pt x="258647" y="455069"/>
                    <a:pt x="258647" y="455069"/>
                    <a:pt x="258647" y="455069"/>
                  </a:cubicBezTo>
                  <a:cubicBezTo>
                    <a:pt x="258647" y="462437"/>
                    <a:pt x="264599" y="468332"/>
                    <a:pt x="272039" y="468332"/>
                  </a:cubicBezTo>
                  <a:cubicBezTo>
                    <a:pt x="286918" y="468332"/>
                    <a:pt x="286918" y="468332"/>
                    <a:pt x="286918" y="468332"/>
                  </a:cubicBezTo>
                  <a:cubicBezTo>
                    <a:pt x="292869" y="468332"/>
                    <a:pt x="292869" y="468332"/>
                    <a:pt x="292869" y="468332"/>
                  </a:cubicBezTo>
                  <a:cubicBezTo>
                    <a:pt x="292869" y="440332"/>
                    <a:pt x="292869" y="440332"/>
                    <a:pt x="292869" y="440332"/>
                  </a:cubicBezTo>
                  <a:cubicBezTo>
                    <a:pt x="272039" y="440332"/>
                    <a:pt x="272039" y="440332"/>
                    <a:pt x="272039" y="440332"/>
                  </a:cubicBezTo>
                  <a:close/>
                  <a:moveTo>
                    <a:pt x="310397" y="378246"/>
                  </a:moveTo>
                  <a:cubicBezTo>
                    <a:pt x="317807" y="378246"/>
                    <a:pt x="323736" y="384171"/>
                    <a:pt x="323736" y="391576"/>
                  </a:cubicBezTo>
                  <a:cubicBezTo>
                    <a:pt x="323736" y="412311"/>
                    <a:pt x="323736" y="412311"/>
                    <a:pt x="323736" y="412311"/>
                  </a:cubicBezTo>
                  <a:cubicBezTo>
                    <a:pt x="378570" y="412311"/>
                    <a:pt x="378570" y="412311"/>
                    <a:pt x="378570" y="412311"/>
                  </a:cubicBezTo>
                  <a:cubicBezTo>
                    <a:pt x="385981" y="412311"/>
                    <a:pt x="391908" y="418235"/>
                    <a:pt x="391908" y="425641"/>
                  </a:cubicBezTo>
                  <a:cubicBezTo>
                    <a:pt x="391908" y="433046"/>
                    <a:pt x="385981" y="438971"/>
                    <a:pt x="378570" y="438971"/>
                  </a:cubicBezTo>
                  <a:cubicBezTo>
                    <a:pt x="323736" y="438971"/>
                    <a:pt x="323736" y="438971"/>
                    <a:pt x="323736" y="438971"/>
                  </a:cubicBezTo>
                  <a:cubicBezTo>
                    <a:pt x="323736" y="467110"/>
                    <a:pt x="323736" y="467110"/>
                    <a:pt x="323736" y="467110"/>
                  </a:cubicBezTo>
                  <a:cubicBezTo>
                    <a:pt x="344484" y="467110"/>
                    <a:pt x="344484" y="467110"/>
                    <a:pt x="344484" y="467110"/>
                  </a:cubicBezTo>
                  <a:cubicBezTo>
                    <a:pt x="366714" y="467110"/>
                    <a:pt x="385981" y="486365"/>
                    <a:pt x="385981" y="508580"/>
                  </a:cubicBezTo>
                  <a:cubicBezTo>
                    <a:pt x="385981" y="532278"/>
                    <a:pt x="366714" y="550050"/>
                    <a:pt x="344484" y="550050"/>
                  </a:cubicBezTo>
                  <a:cubicBezTo>
                    <a:pt x="323736" y="550050"/>
                    <a:pt x="323736" y="550050"/>
                    <a:pt x="323736" y="550050"/>
                  </a:cubicBezTo>
                  <a:cubicBezTo>
                    <a:pt x="323736" y="575228"/>
                    <a:pt x="323736" y="575228"/>
                    <a:pt x="323736" y="575228"/>
                  </a:cubicBezTo>
                  <a:cubicBezTo>
                    <a:pt x="323736" y="582634"/>
                    <a:pt x="317807" y="588558"/>
                    <a:pt x="310397" y="588558"/>
                  </a:cubicBezTo>
                  <a:cubicBezTo>
                    <a:pt x="302987" y="588558"/>
                    <a:pt x="297059" y="582634"/>
                    <a:pt x="297059" y="575228"/>
                  </a:cubicBezTo>
                  <a:cubicBezTo>
                    <a:pt x="297059" y="550050"/>
                    <a:pt x="297059" y="550050"/>
                    <a:pt x="297059" y="550050"/>
                  </a:cubicBezTo>
                  <a:cubicBezTo>
                    <a:pt x="242224" y="550050"/>
                    <a:pt x="242224" y="550050"/>
                    <a:pt x="242224" y="550050"/>
                  </a:cubicBezTo>
                  <a:cubicBezTo>
                    <a:pt x="234814" y="550050"/>
                    <a:pt x="228886" y="544126"/>
                    <a:pt x="228886" y="536721"/>
                  </a:cubicBezTo>
                  <a:cubicBezTo>
                    <a:pt x="228886" y="529315"/>
                    <a:pt x="234814" y="523391"/>
                    <a:pt x="242224" y="523391"/>
                  </a:cubicBezTo>
                  <a:cubicBezTo>
                    <a:pt x="297059" y="523391"/>
                    <a:pt x="297059" y="523391"/>
                    <a:pt x="297059" y="523391"/>
                  </a:cubicBezTo>
                  <a:cubicBezTo>
                    <a:pt x="297059" y="493770"/>
                    <a:pt x="297059" y="493770"/>
                    <a:pt x="297059" y="493770"/>
                  </a:cubicBezTo>
                  <a:cubicBezTo>
                    <a:pt x="291131" y="493770"/>
                    <a:pt x="291131" y="493770"/>
                    <a:pt x="291131" y="493770"/>
                  </a:cubicBezTo>
                  <a:cubicBezTo>
                    <a:pt x="276311" y="493770"/>
                    <a:pt x="276311" y="493770"/>
                    <a:pt x="276311" y="493770"/>
                  </a:cubicBezTo>
                  <a:cubicBezTo>
                    <a:pt x="254081" y="493770"/>
                    <a:pt x="236296" y="475997"/>
                    <a:pt x="234814" y="453781"/>
                  </a:cubicBezTo>
                  <a:cubicBezTo>
                    <a:pt x="234814" y="453781"/>
                    <a:pt x="234814" y="453781"/>
                    <a:pt x="234814" y="452300"/>
                  </a:cubicBezTo>
                  <a:cubicBezTo>
                    <a:pt x="236296" y="430084"/>
                    <a:pt x="254081" y="412311"/>
                    <a:pt x="276311" y="412311"/>
                  </a:cubicBezTo>
                  <a:cubicBezTo>
                    <a:pt x="297059" y="412311"/>
                    <a:pt x="297059" y="412311"/>
                    <a:pt x="297059" y="412311"/>
                  </a:cubicBezTo>
                  <a:cubicBezTo>
                    <a:pt x="297059" y="391576"/>
                    <a:pt x="297059" y="391576"/>
                    <a:pt x="297059" y="391576"/>
                  </a:cubicBezTo>
                  <a:cubicBezTo>
                    <a:pt x="297059" y="384171"/>
                    <a:pt x="302987" y="378246"/>
                    <a:pt x="310397" y="378246"/>
                  </a:cubicBezTo>
                  <a:close/>
                  <a:moveTo>
                    <a:pt x="255769" y="118779"/>
                  </a:moveTo>
                  <a:cubicBezTo>
                    <a:pt x="258739" y="130639"/>
                    <a:pt x="260223" y="142499"/>
                    <a:pt x="260223" y="154358"/>
                  </a:cubicBezTo>
                  <a:cubicBezTo>
                    <a:pt x="260223" y="210691"/>
                    <a:pt x="232011" y="261094"/>
                    <a:pt x="188950" y="290743"/>
                  </a:cubicBezTo>
                  <a:cubicBezTo>
                    <a:pt x="185981" y="292226"/>
                    <a:pt x="184496" y="293708"/>
                    <a:pt x="181526" y="295190"/>
                  </a:cubicBezTo>
                  <a:cubicBezTo>
                    <a:pt x="122132" y="336699"/>
                    <a:pt x="82041" y="404891"/>
                    <a:pt x="82041" y="483461"/>
                  </a:cubicBezTo>
                  <a:cubicBezTo>
                    <a:pt x="82041" y="609469"/>
                    <a:pt x="184496" y="711758"/>
                    <a:pt x="310708" y="711758"/>
                  </a:cubicBezTo>
                  <a:cubicBezTo>
                    <a:pt x="436921" y="711758"/>
                    <a:pt x="539375" y="609469"/>
                    <a:pt x="539375" y="483461"/>
                  </a:cubicBezTo>
                  <a:cubicBezTo>
                    <a:pt x="539375" y="404891"/>
                    <a:pt x="499284" y="335217"/>
                    <a:pt x="438405" y="295190"/>
                  </a:cubicBezTo>
                  <a:cubicBezTo>
                    <a:pt x="436921" y="293708"/>
                    <a:pt x="435436" y="292226"/>
                    <a:pt x="433951" y="290743"/>
                  </a:cubicBezTo>
                  <a:cubicBezTo>
                    <a:pt x="389405" y="261094"/>
                    <a:pt x="361193" y="210691"/>
                    <a:pt x="361193" y="154358"/>
                  </a:cubicBezTo>
                  <a:cubicBezTo>
                    <a:pt x="361193" y="142499"/>
                    <a:pt x="362678" y="130639"/>
                    <a:pt x="365648" y="118779"/>
                  </a:cubicBezTo>
                  <a:cubicBezTo>
                    <a:pt x="255769" y="118779"/>
                    <a:pt x="255769" y="118779"/>
                    <a:pt x="255769" y="118779"/>
                  </a:cubicBezTo>
                  <a:close/>
                  <a:moveTo>
                    <a:pt x="0" y="0"/>
                  </a:moveTo>
                  <a:lnTo>
                    <a:pt x="621417" y="0"/>
                  </a:lnTo>
                  <a:lnTo>
                    <a:pt x="621417" y="3818458"/>
                  </a:lnTo>
                  <a:lnTo>
                    <a:pt x="0" y="3818458"/>
                  </a:lnTo>
                  <a:close/>
                </a:path>
              </a:pathLst>
            </a:custGeom>
            <a:solidFill>
              <a:srgbClr val="31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sp useBgFill="1">
        <p:nvSpPr>
          <p:cNvPr id="78" name="任意多边形 77"/>
          <p:cNvSpPr/>
          <p:nvPr/>
        </p:nvSpPr>
        <p:spPr>
          <a:xfrm>
            <a:off x="3582281" y="1485828"/>
            <a:ext cx="586884" cy="3686096"/>
          </a:xfrm>
          <a:custGeom>
            <a:avLst/>
            <a:gdLst>
              <a:gd name="connsiteX0" fmla="*/ 310707 w 621417"/>
              <a:gd name="connsiteY0" fmla="*/ 3378748 h 3902991"/>
              <a:gd name="connsiteX1" fmla="*/ 158935 w 621417"/>
              <a:gd name="connsiteY1" fmla="*/ 3395518 h 3902991"/>
              <a:gd name="connsiteX2" fmla="*/ 103527 w 621417"/>
              <a:gd name="connsiteY2" fmla="*/ 3445827 h 3902991"/>
              <a:gd name="connsiteX3" fmla="*/ 81845 w 621417"/>
              <a:gd name="connsiteY3" fmla="*/ 3738101 h 3902991"/>
              <a:gd name="connsiteX4" fmla="*/ 539569 w 621417"/>
              <a:gd name="connsiteY4" fmla="*/ 3738101 h 3902991"/>
              <a:gd name="connsiteX5" fmla="*/ 517887 w 621417"/>
              <a:gd name="connsiteY5" fmla="*/ 3445827 h 3902991"/>
              <a:gd name="connsiteX6" fmla="*/ 462479 w 621417"/>
              <a:gd name="connsiteY6" fmla="*/ 3395518 h 3902991"/>
              <a:gd name="connsiteX7" fmla="*/ 310707 w 621417"/>
              <a:gd name="connsiteY7" fmla="*/ 3378748 h 3902991"/>
              <a:gd name="connsiteX8" fmla="*/ 311209 w 621417"/>
              <a:gd name="connsiteY8" fmla="*/ 3107727 h 3902991"/>
              <a:gd name="connsiteX9" fmla="*/ 218359 w 621417"/>
              <a:gd name="connsiteY9" fmla="*/ 3222660 h 3902991"/>
              <a:gd name="connsiteX10" fmla="*/ 311209 w 621417"/>
              <a:gd name="connsiteY10" fmla="*/ 3337593 h 3902991"/>
              <a:gd name="connsiteX11" fmla="*/ 404059 w 621417"/>
              <a:gd name="connsiteY11" fmla="*/ 3222660 h 3902991"/>
              <a:gd name="connsiteX12" fmla="*/ 311209 w 621417"/>
              <a:gd name="connsiteY12" fmla="*/ 3107727 h 3902991"/>
              <a:gd name="connsiteX13" fmla="*/ 310707 w 621417"/>
              <a:gd name="connsiteY13" fmla="*/ 2638597 h 3902991"/>
              <a:gd name="connsiteX14" fmla="*/ 158935 w 621417"/>
              <a:gd name="connsiteY14" fmla="*/ 2655367 h 3902991"/>
              <a:gd name="connsiteX15" fmla="*/ 103527 w 621417"/>
              <a:gd name="connsiteY15" fmla="*/ 2705676 h 3902991"/>
              <a:gd name="connsiteX16" fmla="*/ 81845 w 621417"/>
              <a:gd name="connsiteY16" fmla="*/ 2997950 h 3902991"/>
              <a:gd name="connsiteX17" fmla="*/ 539569 w 621417"/>
              <a:gd name="connsiteY17" fmla="*/ 2997950 h 3902991"/>
              <a:gd name="connsiteX18" fmla="*/ 517887 w 621417"/>
              <a:gd name="connsiteY18" fmla="*/ 2705676 h 3902991"/>
              <a:gd name="connsiteX19" fmla="*/ 462479 w 621417"/>
              <a:gd name="connsiteY19" fmla="*/ 2655367 h 3902991"/>
              <a:gd name="connsiteX20" fmla="*/ 310707 w 621417"/>
              <a:gd name="connsiteY20" fmla="*/ 2638597 h 3902991"/>
              <a:gd name="connsiteX21" fmla="*/ 311209 w 621417"/>
              <a:gd name="connsiteY21" fmla="*/ 2367576 h 3902991"/>
              <a:gd name="connsiteX22" fmla="*/ 218359 w 621417"/>
              <a:gd name="connsiteY22" fmla="*/ 2482509 h 3902991"/>
              <a:gd name="connsiteX23" fmla="*/ 311209 w 621417"/>
              <a:gd name="connsiteY23" fmla="*/ 2597442 h 3902991"/>
              <a:gd name="connsiteX24" fmla="*/ 404059 w 621417"/>
              <a:gd name="connsiteY24" fmla="*/ 2482509 h 3902991"/>
              <a:gd name="connsiteX25" fmla="*/ 311209 w 621417"/>
              <a:gd name="connsiteY25" fmla="*/ 2367576 h 3902991"/>
              <a:gd name="connsiteX26" fmla="*/ 310707 w 621417"/>
              <a:gd name="connsiteY26" fmla="*/ 1898445 h 3902991"/>
              <a:gd name="connsiteX27" fmla="*/ 158935 w 621417"/>
              <a:gd name="connsiteY27" fmla="*/ 1915215 h 3902991"/>
              <a:gd name="connsiteX28" fmla="*/ 103527 w 621417"/>
              <a:gd name="connsiteY28" fmla="*/ 1965524 h 3902991"/>
              <a:gd name="connsiteX29" fmla="*/ 81845 w 621417"/>
              <a:gd name="connsiteY29" fmla="*/ 2257798 h 3902991"/>
              <a:gd name="connsiteX30" fmla="*/ 539569 w 621417"/>
              <a:gd name="connsiteY30" fmla="*/ 2257798 h 3902991"/>
              <a:gd name="connsiteX31" fmla="*/ 517887 w 621417"/>
              <a:gd name="connsiteY31" fmla="*/ 1965524 h 3902991"/>
              <a:gd name="connsiteX32" fmla="*/ 462479 w 621417"/>
              <a:gd name="connsiteY32" fmla="*/ 1915215 h 3902991"/>
              <a:gd name="connsiteX33" fmla="*/ 310707 w 621417"/>
              <a:gd name="connsiteY33" fmla="*/ 1898445 h 3902991"/>
              <a:gd name="connsiteX34" fmla="*/ 311209 w 621417"/>
              <a:gd name="connsiteY34" fmla="*/ 1627424 h 3902991"/>
              <a:gd name="connsiteX35" fmla="*/ 218359 w 621417"/>
              <a:gd name="connsiteY35" fmla="*/ 1742357 h 3902991"/>
              <a:gd name="connsiteX36" fmla="*/ 311209 w 621417"/>
              <a:gd name="connsiteY36" fmla="*/ 1857290 h 3902991"/>
              <a:gd name="connsiteX37" fmla="*/ 404059 w 621417"/>
              <a:gd name="connsiteY37" fmla="*/ 1742357 h 3902991"/>
              <a:gd name="connsiteX38" fmla="*/ 311209 w 621417"/>
              <a:gd name="connsiteY38" fmla="*/ 1627424 h 3902991"/>
              <a:gd name="connsiteX39" fmla="*/ 310707 w 621417"/>
              <a:gd name="connsiteY39" fmla="*/ 1158293 h 3902991"/>
              <a:gd name="connsiteX40" fmla="*/ 158935 w 621417"/>
              <a:gd name="connsiteY40" fmla="*/ 1175063 h 3902991"/>
              <a:gd name="connsiteX41" fmla="*/ 103527 w 621417"/>
              <a:gd name="connsiteY41" fmla="*/ 1225372 h 3902991"/>
              <a:gd name="connsiteX42" fmla="*/ 81845 w 621417"/>
              <a:gd name="connsiteY42" fmla="*/ 1517646 h 3902991"/>
              <a:gd name="connsiteX43" fmla="*/ 539569 w 621417"/>
              <a:gd name="connsiteY43" fmla="*/ 1517646 h 3902991"/>
              <a:gd name="connsiteX44" fmla="*/ 517887 w 621417"/>
              <a:gd name="connsiteY44" fmla="*/ 1225372 h 3902991"/>
              <a:gd name="connsiteX45" fmla="*/ 462479 w 621417"/>
              <a:gd name="connsiteY45" fmla="*/ 1175063 h 3902991"/>
              <a:gd name="connsiteX46" fmla="*/ 310707 w 621417"/>
              <a:gd name="connsiteY46" fmla="*/ 1158293 h 3902991"/>
              <a:gd name="connsiteX47" fmla="*/ 311209 w 621417"/>
              <a:gd name="connsiteY47" fmla="*/ 887272 h 3902991"/>
              <a:gd name="connsiteX48" fmla="*/ 218359 w 621417"/>
              <a:gd name="connsiteY48" fmla="*/ 1002205 h 3902991"/>
              <a:gd name="connsiteX49" fmla="*/ 311209 w 621417"/>
              <a:gd name="connsiteY49" fmla="*/ 1117138 h 3902991"/>
              <a:gd name="connsiteX50" fmla="*/ 404059 w 621417"/>
              <a:gd name="connsiteY50" fmla="*/ 1002205 h 3902991"/>
              <a:gd name="connsiteX51" fmla="*/ 311209 w 621417"/>
              <a:gd name="connsiteY51" fmla="*/ 887272 h 3902991"/>
              <a:gd name="connsiteX52" fmla="*/ 310707 w 621417"/>
              <a:gd name="connsiteY52" fmla="*/ 418141 h 3902991"/>
              <a:gd name="connsiteX53" fmla="*/ 158935 w 621417"/>
              <a:gd name="connsiteY53" fmla="*/ 434911 h 3902991"/>
              <a:gd name="connsiteX54" fmla="*/ 103527 w 621417"/>
              <a:gd name="connsiteY54" fmla="*/ 485220 h 3902991"/>
              <a:gd name="connsiteX55" fmla="*/ 81845 w 621417"/>
              <a:gd name="connsiteY55" fmla="*/ 777494 h 3902991"/>
              <a:gd name="connsiteX56" fmla="*/ 539569 w 621417"/>
              <a:gd name="connsiteY56" fmla="*/ 777494 h 3902991"/>
              <a:gd name="connsiteX57" fmla="*/ 517887 w 621417"/>
              <a:gd name="connsiteY57" fmla="*/ 485220 h 3902991"/>
              <a:gd name="connsiteX58" fmla="*/ 462479 w 621417"/>
              <a:gd name="connsiteY58" fmla="*/ 434911 h 3902991"/>
              <a:gd name="connsiteX59" fmla="*/ 310707 w 621417"/>
              <a:gd name="connsiteY59" fmla="*/ 418141 h 3902991"/>
              <a:gd name="connsiteX60" fmla="*/ 311209 w 621417"/>
              <a:gd name="connsiteY60" fmla="*/ 147120 h 3902991"/>
              <a:gd name="connsiteX61" fmla="*/ 218359 w 621417"/>
              <a:gd name="connsiteY61" fmla="*/ 262053 h 3902991"/>
              <a:gd name="connsiteX62" fmla="*/ 311209 w 621417"/>
              <a:gd name="connsiteY62" fmla="*/ 376986 h 3902991"/>
              <a:gd name="connsiteX63" fmla="*/ 404059 w 621417"/>
              <a:gd name="connsiteY63" fmla="*/ 262053 h 3902991"/>
              <a:gd name="connsiteX64" fmla="*/ 311209 w 621417"/>
              <a:gd name="connsiteY64" fmla="*/ 147120 h 3902991"/>
              <a:gd name="connsiteX65" fmla="*/ 0 w 621417"/>
              <a:gd name="connsiteY65" fmla="*/ 0 h 3902991"/>
              <a:gd name="connsiteX66" fmla="*/ 621417 w 621417"/>
              <a:gd name="connsiteY66" fmla="*/ 0 h 3902991"/>
              <a:gd name="connsiteX67" fmla="*/ 621417 w 621417"/>
              <a:gd name="connsiteY67" fmla="*/ 3902991 h 3902991"/>
              <a:gd name="connsiteX68" fmla="*/ 0 w 621417"/>
              <a:gd name="connsiteY68" fmla="*/ 3902991 h 390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21417" h="3902991">
                <a:moveTo>
                  <a:pt x="310707" y="3378748"/>
                </a:moveTo>
                <a:cubicBezTo>
                  <a:pt x="243253" y="3378748"/>
                  <a:pt x="183026" y="3393122"/>
                  <a:pt x="158935" y="3395518"/>
                </a:cubicBezTo>
                <a:cubicBezTo>
                  <a:pt x="125208" y="3400309"/>
                  <a:pt x="108345" y="3421871"/>
                  <a:pt x="103527" y="3445827"/>
                </a:cubicBezTo>
                <a:cubicBezTo>
                  <a:pt x="103527" y="3467389"/>
                  <a:pt x="89072" y="3656648"/>
                  <a:pt x="81845" y="3738101"/>
                </a:cubicBezTo>
                <a:lnTo>
                  <a:pt x="539569" y="3738101"/>
                </a:lnTo>
                <a:cubicBezTo>
                  <a:pt x="532342" y="3656648"/>
                  <a:pt x="517887" y="3467389"/>
                  <a:pt x="517887" y="3445827"/>
                </a:cubicBezTo>
                <a:cubicBezTo>
                  <a:pt x="513069" y="3421871"/>
                  <a:pt x="496206" y="3400309"/>
                  <a:pt x="462479" y="3395518"/>
                </a:cubicBezTo>
                <a:cubicBezTo>
                  <a:pt x="438388" y="3393122"/>
                  <a:pt x="378161" y="3378748"/>
                  <a:pt x="310707" y="3378748"/>
                </a:cubicBezTo>
                <a:close/>
                <a:moveTo>
                  <a:pt x="311209" y="3107727"/>
                </a:moveTo>
                <a:cubicBezTo>
                  <a:pt x="259929" y="3107727"/>
                  <a:pt x="218359" y="3159184"/>
                  <a:pt x="218359" y="3222660"/>
                </a:cubicBezTo>
                <a:cubicBezTo>
                  <a:pt x="218359" y="3286136"/>
                  <a:pt x="259929" y="3337593"/>
                  <a:pt x="311209" y="3337593"/>
                </a:cubicBezTo>
                <a:cubicBezTo>
                  <a:pt x="362489" y="3337593"/>
                  <a:pt x="404059" y="3286136"/>
                  <a:pt x="404059" y="3222660"/>
                </a:cubicBezTo>
                <a:cubicBezTo>
                  <a:pt x="404059" y="3159184"/>
                  <a:pt x="362489" y="3107727"/>
                  <a:pt x="311209" y="3107727"/>
                </a:cubicBezTo>
                <a:close/>
                <a:moveTo>
                  <a:pt x="310707" y="2638597"/>
                </a:moveTo>
                <a:cubicBezTo>
                  <a:pt x="243253" y="2638597"/>
                  <a:pt x="183026" y="2652971"/>
                  <a:pt x="158935" y="2655367"/>
                </a:cubicBezTo>
                <a:cubicBezTo>
                  <a:pt x="125208" y="2660158"/>
                  <a:pt x="108345" y="2681720"/>
                  <a:pt x="103527" y="2705676"/>
                </a:cubicBezTo>
                <a:cubicBezTo>
                  <a:pt x="103527" y="2727238"/>
                  <a:pt x="89072" y="2916497"/>
                  <a:pt x="81845" y="2997950"/>
                </a:cubicBezTo>
                <a:lnTo>
                  <a:pt x="539569" y="2997950"/>
                </a:lnTo>
                <a:cubicBezTo>
                  <a:pt x="532342" y="2916497"/>
                  <a:pt x="517887" y="2727238"/>
                  <a:pt x="517887" y="2705676"/>
                </a:cubicBezTo>
                <a:cubicBezTo>
                  <a:pt x="513069" y="2681720"/>
                  <a:pt x="496206" y="2660158"/>
                  <a:pt x="462479" y="2655367"/>
                </a:cubicBezTo>
                <a:cubicBezTo>
                  <a:pt x="438388" y="2652971"/>
                  <a:pt x="378161" y="2638597"/>
                  <a:pt x="310707" y="2638597"/>
                </a:cubicBezTo>
                <a:close/>
                <a:moveTo>
                  <a:pt x="311209" y="2367576"/>
                </a:moveTo>
                <a:cubicBezTo>
                  <a:pt x="259929" y="2367576"/>
                  <a:pt x="218359" y="2419033"/>
                  <a:pt x="218359" y="2482509"/>
                </a:cubicBezTo>
                <a:cubicBezTo>
                  <a:pt x="218359" y="2545985"/>
                  <a:pt x="259929" y="2597442"/>
                  <a:pt x="311209" y="2597442"/>
                </a:cubicBezTo>
                <a:cubicBezTo>
                  <a:pt x="362489" y="2597442"/>
                  <a:pt x="404059" y="2545985"/>
                  <a:pt x="404059" y="2482509"/>
                </a:cubicBezTo>
                <a:cubicBezTo>
                  <a:pt x="404059" y="2419033"/>
                  <a:pt x="362489" y="2367576"/>
                  <a:pt x="311209" y="2367576"/>
                </a:cubicBezTo>
                <a:close/>
                <a:moveTo>
                  <a:pt x="310707" y="1898445"/>
                </a:moveTo>
                <a:cubicBezTo>
                  <a:pt x="243253" y="1898445"/>
                  <a:pt x="183026" y="1912819"/>
                  <a:pt x="158935" y="1915215"/>
                </a:cubicBezTo>
                <a:cubicBezTo>
                  <a:pt x="125208" y="1920006"/>
                  <a:pt x="108345" y="1941567"/>
                  <a:pt x="103527" y="1965524"/>
                </a:cubicBezTo>
                <a:cubicBezTo>
                  <a:pt x="103527" y="1987086"/>
                  <a:pt x="89072" y="2176345"/>
                  <a:pt x="81845" y="2257798"/>
                </a:cubicBezTo>
                <a:lnTo>
                  <a:pt x="539569" y="2257798"/>
                </a:lnTo>
                <a:cubicBezTo>
                  <a:pt x="532342" y="2176345"/>
                  <a:pt x="517887" y="1987086"/>
                  <a:pt x="517887" y="1965524"/>
                </a:cubicBezTo>
                <a:cubicBezTo>
                  <a:pt x="513069" y="1941567"/>
                  <a:pt x="496206" y="1920006"/>
                  <a:pt x="462479" y="1915215"/>
                </a:cubicBezTo>
                <a:cubicBezTo>
                  <a:pt x="438388" y="1912819"/>
                  <a:pt x="378161" y="1898445"/>
                  <a:pt x="310707" y="1898445"/>
                </a:cubicBezTo>
                <a:close/>
                <a:moveTo>
                  <a:pt x="311209" y="1627424"/>
                </a:moveTo>
                <a:cubicBezTo>
                  <a:pt x="259929" y="1627424"/>
                  <a:pt x="218359" y="1678881"/>
                  <a:pt x="218359" y="1742357"/>
                </a:cubicBezTo>
                <a:cubicBezTo>
                  <a:pt x="218359" y="1805833"/>
                  <a:pt x="259929" y="1857290"/>
                  <a:pt x="311209" y="1857290"/>
                </a:cubicBezTo>
                <a:cubicBezTo>
                  <a:pt x="362489" y="1857290"/>
                  <a:pt x="404059" y="1805833"/>
                  <a:pt x="404059" y="1742357"/>
                </a:cubicBezTo>
                <a:cubicBezTo>
                  <a:pt x="404059" y="1678881"/>
                  <a:pt x="362489" y="1627424"/>
                  <a:pt x="311209" y="1627424"/>
                </a:cubicBezTo>
                <a:close/>
                <a:moveTo>
                  <a:pt x="310707" y="1158293"/>
                </a:moveTo>
                <a:cubicBezTo>
                  <a:pt x="243253" y="1158293"/>
                  <a:pt x="183026" y="1172667"/>
                  <a:pt x="158935" y="1175063"/>
                </a:cubicBezTo>
                <a:cubicBezTo>
                  <a:pt x="125208" y="1179854"/>
                  <a:pt x="108345" y="1201415"/>
                  <a:pt x="103527" y="1225372"/>
                </a:cubicBezTo>
                <a:cubicBezTo>
                  <a:pt x="103527" y="1246934"/>
                  <a:pt x="89072" y="1436193"/>
                  <a:pt x="81845" y="1517646"/>
                </a:cubicBezTo>
                <a:lnTo>
                  <a:pt x="539569" y="1517646"/>
                </a:lnTo>
                <a:cubicBezTo>
                  <a:pt x="532342" y="1436193"/>
                  <a:pt x="517887" y="1246934"/>
                  <a:pt x="517887" y="1225372"/>
                </a:cubicBezTo>
                <a:cubicBezTo>
                  <a:pt x="513069" y="1201415"/>
                  <a:pt x="496206" y="1179854"/>
                  <a:pt x="462479" y="1175063"/>
                </a:cubicBezTo>
                <a:cubicBezTo>
                  <a:pt x="438388" y="1172667"/>
                  <a:pt x="378161" y="1158293"/>
                  <a:pt x="310707" y="1158293"/>
                </a:cubicBezTo>
                <a:close/>
                <a:moveTo>
                  <a:pt x="311209" y="887272"/>
                </a:moveTo>
                <a:cubicBezTo>
                  <a:pt x="259929" y="887272"/>
                  <a:pt x="218359" y="938729"/>
                  <a:pt x="218359" y="1002205"/>
                </a:cubicBezTo>
                <a:cubicBezTo>
                  <a:pt x="218359" y="1065681"/>
                  <a:pt x="259929" y="1117138"/>
                  <a:pt x="311209" y="1117138"/>
                </a:cubicBezTo>
                <a:cubicBezTo>
                  <a:pt x="362489" y="1117138"/>
                  <a:pt x="404059" y="1065681"/>
                  <a:pt x="404059" y="1002205"/>
                </a:cubicBezTo>
                <a:cubicBezTo>
                  <a:pt x="404059" y="938729"/>
                  <a:pt x="362489" y="887272"/>
                  <a:pt x="311209" y="887272"/>
                </a:cubicBezTo>
                <a:close/>
                <a:moveTo>
                  <a:pt x="310707" y="418141"/>
                </a:moveTo>
                <a:cubicBezTo>
                  <a:pt x="243253" y="418141"/>
                  <a:pt x="183026" y="432515"/>
                  <a:pt x="158935" y="434911"/>
                </a:cubicBezTo>
                <a:cubicBezTo>
                  <a:pt x="125208" y="439702"/>
                  <a:pt x="108345" y="461263"/>
                  <a:pt x="103527" y="485220"/>
                </a:cubicBezTo>
                <a:cubicBezTo>
                  <a:pt x="103527" y="506782"/>
                  <a:pt x="89072" y="696041"/>
                  <a:pt x="81845" y="777494"/>
                </a:cubicBezTo>
                <a:lnTo>
                  <a:pt x="539569" y="777494"/>
                </a:lnTo>
                <a:cubicBezTo>
                  <a:pt x="532342" y="696041"/>
                  <a:pt x="517887" y="506782"/>
                  <a:pt x="517887" y="485220"/>
                </a:cubicBezTo>
                <a:cubicBezTo>
                  <a:pt x="513069" y="461263"/>
                  <a:pt x="496206" y="439702"/>
                  <a:pt x="462479" y="434911"/>
                </a:cubicBezTo>
                <a:cubicBezTo>
                  <a:pt x="438388" y="432515"/>
                  <a:pt x="378161" y="418141"/>
                  <a:pt x="310707" y="418141"/>
                </a:cubicBezTo>
                <a:close/>
                <a:moveTo>
                  <a:pt x="311209" y="147120"/>
                </a:moveTo>
                <a:cubicBezTo>
                  <a:pt x="259929" y="147120"/>
                  <a:pt x="218359" y="198577"/>
                  <a:pt x="218359" y="262053"/>
                </a:cubicBezTo>
                <a:cubicBezTo>
                  <a:pt x="218359" y="325529"/>
                  <a:pt x="259929" y="376986"/>
                  <a:pt x="311209" y="376986"/>
                </a:cubicBezTo>
                <a:cubicBezTo>
                  <a:pt x="362489" y="376986"/>
                  <a:pt x="404059" y="325529"/>
                  <a:pt x="404059" y="262053"/>
                </a:cubicBezTo>
                <a:cubicBezTo>
                  <a:pt x="404059" y="198577"/>
                  <a:pt x="362489" y="147120"/>
                  <a:pt x="311209" y="147120"/>
                </a:cubicBezTo>
                <a:close/>
                <a:moveTo>
                  <a:pt x="0" y="0"/>
                </a:moveTo>
                <a:lnTo>
                  <a:pt x="621417" y="0"/>
                </a:lnTo>
                <a:lnTo>
                  <a:pt x="621417" y="3902991"/>
                </a:lnTo>
                <a:lnTo>
                  <a:pt x="0" y="39029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0" name="矩形 79"/>
          <p:cNvSpPr/>
          <p:nvPr/>
        </p:nvSpPr>
        <p:spPr>
          <a:xfrm>
            <a:off x="6757597" y="1663913"/>
            <a:ext cx="347741" cy="212646"/>
          </a:xfrm>
          <a:prstGeom prst="rect">
            <a:avLst/>
          </a:prstGeom>
          <a:solidFill>
            <a:srgbClr val="FAB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2" name="矩形 81"/>
          <p:cNvSpPr/>
          <p:nvPr/>
        </p:nvSpPr>
        <p:spPr>
          <a:xfrm>
            <a:off x="6757597" y="2268538"/>
            <a:ext cx="347741" cy="212646"/>
          </a:xfrm>
          <a:prstGeom prst="rect">
            <a:avLst/>
          </a:prstGeom>
          <a:solidFill>
            <a:srgbClr val="55C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3" name="矩形 82"/>
          <p:cNvSpPr/>
          <p:nvPr/>
        </p:nvSpPr>
        <p:spPr>
          <a:xfrm>
            <a:off x="6754630" y="2873163"/>
            <a:ext cx="347741" cy="212646"/>
          </a:xfrm>
          <a:prstGeom prst="rect">
            <a:avLst/>
          </a:prstGeom>
          <a:solidFill>
            <a:srgbClr val="31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4" name="文本框 83"/>
          <p:cNvSpPr txBox="1"/>
          <p:nvPr/>
        </p:nvSpPr>
        <p:spPr>
          <a:xfrm>
            <a:off x="7337562" y="1563512"/>
            <a:ext cx="1834712" cy="338554"/>
          </a:xfrm>
          <a:prstGeom prst="rect">
            <a:avLst/>
          </a:prstGeom>
          <a:noFill/>
        </p:spPr>
        <p:txBody>
          <a:bodyPr wrap="square" rtlCol="0">
            <a:spAutoFit/>
          </a:bodyPr>
          <a:lstStyle/>
          <a:p>
            <a:r>
              <a:rPr lang="en-US" altLang="zh-CN"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85" name="文本框 84"/>
          <p:cNvSpPr txBox="1"/>
          <p:nvPr/>
        </p:nvSpPr>
        <p:spPr>
          <a:xfrm>
            <a:off x="7337562" y="2195254"/>
            <a:ext cx="1834712" cy="338554"/>
          </a:xfrm>
          <a:prstGeom prst="rect">
            <a:avLst/>
          </a:prstGeom>
          <a:noFill/>
        </p:spPr>
        <p:txBody>
          <a:bodyPr wrap="square" rtlCol="0">
            <a:spAutoFit/>
          </a:bodyPr>
          <a:lstStyle/>
          <a:p>
            <a:r>
              <a:rPr lang="en-US" altLang="zh-CN"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86" name="文本框 85"/>
          <p:cNvSpPr txBox="1"/>
          <p:nvPr/>
        </p:nvSpPr>
        <p:spPr>
          <a:xfrm>
            <a:off x="7337562" y="2843183"/>
            <a:ext cx="1834712" cy="338554"/>
          </a:xfrm>
          <a:prstGeom prst="rect">
            <a:avLst/>
          </a:prstGeom>
          <a:noFill/>
        </p:spPr>
        <p:txBody>
          <a:bodyPr wrap="square" rtlCol="0">
            <a:spAutoFit/>
          </a:bodyPr>
          <a:lstStyle/>
          <a:p>
            <a:r>
              <a:rPr lang="en-US" altLang="zh-CN"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600"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95" name="文本框 94"/>
          <p:cNvSpPr txBox="1"/>
          <p:nvPr/>
        </p:nvSpPr>
        <p:spPr>
          <a:xfrm>
            <a:off x="6656735" y="4425088"/>
            <a:ext cx="5291596" cy="1477328"/>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acumsan at. Aliquam vel interdum sem</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nvGrpSpPr>
          <p:cNvPr id="35" name="组合 34"/>
          <p:cNvGrpSpPr/>
          <p:nvPr/>
        </p:nvGrpSpPr>
        <p:grpSpPr>
          <a:xfrm>
            <a:off x="795825" y="6432023"/>
            <a:ext cx="10537829" cy="15240"/>
            <a:chOff x="1485900" y="6721567"/>
            <a:chExt cx="10537829" cy="15240"/>
          </a:xfrm>
        </p:grpSpPr>
        <p:cxnSp>
          <p:nvCxnSpPr>
            <p:cNvPr id="36" name="直接连接符 35"/>
            <p:cNvCxnSpPr/>
            <p:nvPr/>
          </p:nvCxnSpPr>
          <p:spPr>
            <a:xfrm>
              <a:off x="1485900" y="6736807"/>
              <a:ext cx="319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681240" y="6721567"/>
              <a:ext cx="366894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69230" y="6721567"/>
              <a:ext cx="365449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08243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478554" y="365143"/>
            <a:ext cx="2017903" cy="584775"/>
          </a:xfrm>
          <a:prstGeom prst="rect">
            <a:avLst/>
          </a:prstGeom>
          <a:solidFill>
            <a:srgbClr val="FFC00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文本框 4"/>
          <p:cNvSpPr txBox="1"/>
          <p:nvPr/>
        </p:nvSpPr>
        <p:spPr>
          <a:xfrm>
            <a:off x="478555" y="941912"/>
            <a:ext cx="8261685"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 name="文本框 3"/>
          <p:cNvSpPr txBox="1"/>
          <p:nvPr/>
        </p:nvSpPr>
        <p:spPr>
          <a:xfrm>
            <a:off x="478555" y="362563"/>
            <a:ext cx="4553339" cy="58477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cs typeface="Arial" panose="020B0604020202020204" pitchFamily="34" charset="0"/>
                <a:sym typeface="Arial" panose="020B0604020202020204" pitchFamily="34" charset="0"/>
              </a:rPr>
              <a:t>Date Linier </a:t>
            </a:r>
            <a:endParaRPr lang="zh-CN" altLang="en-US" sz="3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22" name="图表 21"/>
          <p:cNvGraphicFramePr/>
          <p:nvPr/>
        </p:nvGraphicFramePr>
        <p:xfrm>
          <a:off x="478555" y="2711652"/>
          <a:ext cx="7356598" cy="3228945"/>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肘形连接符 23"/>
          <p:cNvCxnSpPr/>
          <p:nvPr/>
        </p:nvCxnSpPr>
        <p:spPr>
          <a:xfrm rot="16200000" flipH="1">
            <a:off x="1692157" y="2375644"/>
            <a:ext cx="1810871" cy="824753"/>
          </a:xfrm>
          <a:prstGeom prst="bentConnector3">
            <a:avLst>
              <a:gd name="adj1" fmla="val -495"/>
            </a:avLst>
          </a:prstGeom>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rot="16200000" flipH="1">
            <a:off x="4259213" y="2132619"/>
            <a:ext cx="1172422" cy="851646"/>
          </a:xfrm>
          <a:prstGeom prst="bentConnector3">
            <a:avLst>
              <a:gd name="adj1" fmla="val 1064"/>
            </a:avLst>
          </a:prstGeom>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5400000" flipH="1" flipV="1">
            <a:off x="6411678" y="2771681"/>
            <a:ext cx="991254" cy="564777"/>
          </a:xfrm>
          <a:prstGeom prst="bentConnector3">
            <a:avLst>
              <a:gd name="adj1" fmla="val 98837"/>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455852" y="1659815"/>
            <a:ext cx="885722" cy="646331"/>
            <a:chOff x="1455852" y="1659815"/>
            <a:chExt cx="885722" cy="646331"/>
          </a:xfrm>
        </p:grpSpPr>
        <p:sp>
          <p:nvSpPr>
            <p:cNvPr id="32" name="椭圆 31"/>
            <p:cNvSpPr/>
            <p:nvPr/>
          </p:nvSpPr>
          <p:spPr>
            <a:xfrm>
              <a:off x="2140781" y="1782189"/>
              <a:ext cx="200793" cy="200793"/>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文本框 34"/>
            <p:cNvSpPr txBox="1"/>
            <p:nvPr/>
          </p:nvSpPr>
          <p:spPr>
            <a:xfrm>
              <a:off x="1455852" y="1659815"/>
              <a:ext cx="885722" cy="646331"/>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Your text</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 name="组合 2"/>
          <p:cNvGrpSpPr/>
          <p:nvPr/>
        </p:nvGrpSpPr>
        <p:grpSpPr>
          <a:xfrm>
            <a:off x="3697030" y="1760212"/>
            <a:ext cx="885722" cy="646331"/>
            <a:chOff x="3697030" y="1760212"/>
            <a:chExt cx="885722" cy="646331"/>
          </a:xfrm>
        </p:grpSpPr>
        <p:sp>
          <p:nvSpPr>
            <p:cNvPr id="33" name="椭圆 32"/>
            <p:cNvSpPr/>
            <p:nvPr/>
          </p:nvSpPr>
          <p:spPr>
            <a:xfrm>
              <a:off x="4319204" y="1882585"/>
              <a:ext cx="200793" cy="200793"/>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文本框 35"/>
            <p:cNvSpPr txBox="1"/>
            <p:nvPr/>
          </p:nvSpPr>
          <p:spPr>
            <a:xfrm>
              <a:off x="3697030" y="1760212"/>
              <a:ext cx="885722" cy="646331"/>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Your text</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 name="组合 5"/>
          <p:cNvGrpSpPr/>
          <p:nvPr/>
        </p:nvGrpSpPr>
        <p:grpSpPr>
          <a:xfrm>
            <a:off x="7089297" y="2335672"/>
            <a:ext cx="1249665" cy="646331"/>
            <a:chOff x="7089297" y="2335672"/>
            <a:chExt cx="1249665" cy="646331"/>
          </a:xfrm>
        </p:grpSpPr>
        <p:sp>
          <p:nvSpPr>
            <p:cNvPr id="34" name="椭圆 33"/>
            <p:cNvSpPr/>
            <p:nvPr/>
          </p:nvSpPr>
          <p:spPr>
            <a:xfrm>
              <a:off x="7089297" y="2458045"/>
              <a:ext cx="200793" cy="200793"/>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文本框 36"/>
            <p:cNvSpPr txBox="1"/>
            <p:nvPr/>
          </p:nvSpPr>
          <p:spPr>
            <a:xfrm>
              <a:off x="7453240" y="2335672"/>
              <a:ext cx="885722" cy="646331"/>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Your text</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8" name="组合 7"/>
          <p:cNvGrpSpPr/>
          <p:nvPr/>
        </p:nvGrpSpPr>
        <p:grpSpPr>
          <a:xfrm>
            <a:off x="9025302" y="1687551"/>
            <a:ext cx="2599578" cy="1003887"/>
            <a:chOff x="9025302" y="2038071"/>
            <a:chExt cx="2599578" cy="1003887"/>
          </a:xfrm>
        </p:grpSpPr>
        <p:sp>
          <p:nvSpPr>
            <p:cNvPr id="38" name="椭圆 37"/>
            <p:cNvSpPr/>
            <p:nvPr/>
          </p:nvSpPr>
          <p:spPr>
            <a:xfrm>
              <a:off x="9188663" y="2038071"/>
              <a:ext cx="336337" cy="336337"/>
            </a:xfrm>
            <a:prstGeom prst="ellipse">
              <a:avLst/>
            </a:prstGeom>
            <a:solidFill>
              <a:srgbClr val="80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 name="文本框 40"/>
            <p:cNvSpPr txBox="1"/>
            <p:nvPr/>
          </p:nvSpPr>
          <p:spPr>
            <a:xfrm>
              <a:off x="9025302" y="2457183"/>
              <a:ext cx="2599578" cy="584775"/>
            </a:xfrm>
            <a:prstGeom prst="rect">
              <a:avLst/>
            </a:prstGeom>
            <a:noFill/>
          </p:spPr>
          <p:txBody>
            <a:bodyPr wrap="square" rtlCol="0">
              <a:spAutoFit/>
            </a:bodyPr>
            <a:lstStyle/>
            <a:p>
              <a:r>
                <a:rPr lang="en-US" altLang="zh-CN" sz="16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7" name="组合 6"/>
          <p:cNvGrpSpPr/>
          <p:nvPr/>
        </p:nvGrpSpPr>
        <p:grpSpPr>
          <a:xfrm>
            <a:off x="9025302" y="3118382"/>
            <a:ext cx="2599578" cy="1086010"/>
            <a:chOff x="9025302" y="2910396"/>
            <a:chExt cx="2599578" cy="1086010"/>
          </a:xfrm>
        </p:grpSpPr>
        <p:sp>
          <p:nvSpPr>
            <p:cNvPr id="39" name="椭圆 38"/>
            <p:cNvSpPr/>
            <p:nvPr/>
          </p:nvSpPr>
          <p:spPr>
            <a:xfrm>
              <a:off x="9162722" y="2910396"/>
              <a:ext cx="346422" cy="346422"/>
            </a:xfrm>
            <a:prstGeom prst="ellipse">
              <a:avLst/>
            </a:prstGeom>
            <a:solidFill>
              <a:srgbClr val="81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文本框 41"/>
            <p:cNvSpPr txBox="1"/>
            <p:nvPr/>
          </p:nvSpPr>
          <p:spPr>
            <a:xfrm>
              <a:off x="9025302" y="3411631"/>
              <a:ext cx="2599578" cy="584775"/>
            </a:xfrm>
            <a:prstGeom prst="rect">
              <a:avLst/>
            </a:prstGeom>
            <a:noFill/>
          </p:spPr>
          <p:txBody>
            <a:bodyPr wrap="square" rtlCol="0">
              <a:spAutoFit/>
            </a:bodyPr>
            <a:lstStyle/>
            <a:p>
              <a:r>
                <a:rPr lang="en-US" altLang="zh-CN" sz="16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9" name="组合 8"/>
          <p:cNvGrpSpPr/>
          <p:nvPr/>
        </p:nvGrpSpPr>
        <p:grpSpPr>
          <a:xfrm>
            <a:off x="9025302" y="4631337"/>
            <a:ext cx="2599578" cy="896781"/>
            <a:chOff x="9025302" y="4981857"/>
            <a:chExt cx="2599578" cy="896781"/>
          </a:xfrm>
        </p:grpSpPr>
        <p:sp>
          <p:nvSpPr>
            <p:cNvPr id="40" name="椭圆 39"/>
            <p:cNvSpPr/>
            <p:nvPr/>
          </p:nvSpPr>
          <p:spPr>
            <a:xfrm>
              <a:off x="9188663" y="4981857"/>
              <a:ext cx="312005" cy="312005"/>
            </a:xfrm>
            <a:prstGeom prst="ellipse">
              <a:avLst/>
            </a:prstGeom>
            <a:solidFill>
              <a:srgbClr val="4CB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文本框 42"/>
            <p:cNvSpPr txBox="1"/>
            <p:nvPr/>
          </p:nvSpPr>
          <p:spPr>
            <a:xfrm>
              <a:off x="9025302" y="5293863"/>
              <a:ext cx="2599578" cy="584775"/>
            </a:xfrm>
            <a:prstGeom prst="rect">
              <a:avLst/>
            </a:prstGeom>
            <a:noFill/>
          </p:spPr>
          <p:txBody>
            <a:bodyPr wrap="square" rtlCol="0">
              <a:spAutoFit/>
            </a:bodyPr>
            <a:lstStyle/>
            <a:p>
              <a:r>
                <a:rPr lang="en-US" altLang="zh-CN" sz="16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5" name="组合 24"/>
          <p:cNvGrpSpPr/>
          <p:nvPr/>
        </p:nvGrpSpPr>
        <p:grpSpPr>
          <a:xfrm>
            <a:off x="795825" y="6432023"/>
            <a:ext cx="10537829" cy="15240"/>
            <a:chOff x="1485900" y="6721567"/>
            <a:chExt cx="10537829" cy="15240"/>
          </a:xfrm>
        </p:grpSpPr>
        <p:cxnSp>
          <p:nvCxnSpPr>
            <p:cNvPr id="27" name="直接连接符 26"/>
            <p:cNvCxnSpPr/>
            <p:nvPr/>
          </p:nvCxnSpPr>
          <p:spPr>
            <a:xfrm>
              <a:off x="1485900" y="6736807"/>
              <a:ext cx="319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681240" y="6721567"/>
              <a:ext cx="366894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369230" y="6721567"/>
              <a:ext cx="365449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66978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78554" y="365143"/>
            <a:ext cx="2540417" cy="584775"/>
          </a:xfrm>
          <a:prstGeom prst="rect">
            <a:avLst/>
          </a:prstGeom>
          <a:solidFill>
            <a:srgbClr val="FFC00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文本框 4"/>
          <p:cNvSpPr txBox="1"/>
          <p:nvPr/>
        </p:nvSpPr>
        <p:spPr>
          <a:xfrm>
            <a:off x="478555" y="941912"/>
            <a:ext cx="8261685"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 name="文本框 3"/>
          <p:cNvSpPr txBox="1"/>
          <p:nvPr/>
        </p:nvSpPr>
        <p:spPr>
          <a:xfrm>
            <a:off x="478555" y="362563"/>
            <a:ext cx="4553339" cy="58477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cs typeface="Arial" panose="020B0604020202020204" pitchFamily="34" charset="0"/>
                <a:sym typeface="Arial" panose="020B0604020202020204" pitchFamily="34" charset="0"/>
              </a:rPr>
              <a:t>Product Value</a:t>
            </a:r>
            <a:endParaRPr lang="zh-CN" altLang="en-US" sz="3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 name="文本框 11"/>
          <p:cNvSpPr txBox="1"/>
          <p:nvPr/>
        </p:nvSpPr>
        <p:spPr>
          <a:xfrm>
            <a:off x="1308538" y="1513421"/>
            <a:ext cx="9231545" cy="369332"/>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3" name="文本框 12"/>
          <p:cNvSpPr txBox="1"/>
          <p:nvPr/>
        </p:nvSpPr>
        <p:spPr>
          <a:xfrm>
            <a:off x="2232121" y="1836296"/>
            <a:ext cx="9231545" cy="369332"/>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17" name="图表 16"/>
          <p:cNvGraphicFramePr/>
          <p:nvPr/>
        </p:nvGraphicFramePr>
        <p:xfrm>
          <a:off x="662577" y="2685383"/>
          <a:ext cx="2679712" cy="18705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图表 17"/>
          <p:cNvGraphicFramePr/>
          <p:nvPr/>
        </p:nvGraphicFramePr>
        <p:xfrm>
          <a:off x="3345638" y="2685383"/>
          <a:ext cx="2679712" cy="1870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表 18"/>
          <p:cNvGraphicFramePr/>
          <p:nvPr/>
        </p:nvGraphicFramePr>
        <p:xfrm>
          <a:off x="6028699" y="2685383"/>
          <a:ext cx="2679712" cy="1870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图表 19"/>
          <p:cNvGraphicFramePr/>
          <p:nvPr/>
        </p:nvGraphicFramePr>
        <p:xfrm>
          <a:off x="8711759" y="2685383"/>
          <a:ext cx="2679712" cy="1870559"/>
        </p:xfrm>
        <a:graphic>
          <a:graphicData uri="http://schemas.openxmlformats.org/drawingml/2006/chart">
            <c:chart xmlns:c="http://schemas.openxmlformats.org/drawingml/2006/chart" xmlns:r="http://schemas.openxmlformats.org/officeDocument/2006/relationships" r:id="rId5"/>
          </a:graphicData>
        </a:graphic>
      </p:graphicFrame>
      <p:sp>
        <p:nvSpPr>
          <p:cNvPr id="21" name="椭圆 20"/>
          <p:cNvSpPr/>
          <p:nvPr/>
        </p:nvSpPr>
        <p:spPr>
          <a:xfrm>
            <a:off x="1096103" y="2727434"/>
            <a:ext cx="1781503" cy="1781503"/>
          </a:xfrm>
          <a:prstGeom prst="ellipse">
            <a:avLst/>
          </a:prstGeom>
          <a:noFill/>
          <a:ln w="28575">
            <a:solidFill>
              <a:srgbClr val="38B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2" name="椭圆 21"/>
          <p:cNvSpPr/>
          <p:nvPr/>
        </p:nvSpPr>
        <p:spPr>
          <a:xfrm>
            <a:off x="3797475" y="2727434"/>
            <a:ext cx="1781503" cy="1781503"/>
          </a:xfrm>
          <a:prstGeom prst="ellipse">
            <a:avLst/>
          </a:prstGeom>
          <a:noFill/>
          <a:ln w="28575">
            <a:solidFill>
              <a:srgbClr val="6BA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3" name="椭圆 22"/>
          <p:cNvSpPr/>
          <p:nvPr/>
        </p:nvSpPr>
        <p:spPr>
          <a:xfrm>
            <a:off x="6479340" y="2727433"/>
            <a:ext cx="1781503" cy="1781503"/>
          </a:xfrm>
          <a:prstGeom prst="ellipse">
            <a:avLst/>
          </a:prstGeom>
          <a:noFill/>
          <a:ln w="28575">
            <a:solidFill>
              <a:srgbClr val="A7A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4" name="椭圆 23"/>
          <p:cNvSpPr/>
          <p:nvPr/>
        </p:nvSpPr>
        <p:spPr>
          <a:xfrm>
            <a:off x="9161205" y="2727433"/>
            <a:ext cx="1781503" cy="1781503"/>
          </a:xfrm>
          <a:prstGeom prst="ellipse">
            <a:avLst/>
          </a:prstGeom>
          <a:noFill/>
          <a:ln w="28575">
            <a:solidFill>
              <a:srgbClr val="FAB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30" name="组合 29"/>
          <p:cNvGrpSpPr/>
          <p:nvPr/>
        </p:nvGrpSpPr>
        <p:grpSpPr>
          <a:xfrm>
            <a:off x="1096103" y="4844880"/>
            <a:ext cx="2127076" cy="1325505"/>
            <a:chOff x="1096103" y="4844880"/>
            <a:chExt cx="2127076" cy="1325505"/>
          </a:xfrm>
        </p:grpSpPr>
        <p:sp>
          <p:nvSpPr>
            <p:cNvPr id="26" name="文本框 25"/>
            <p:cNvSpPr txBox="1"/>
            <p:nvPr/>
          </p:nvSpPr>
          <p:spPr>
            <a:xfrm>
              <a:off x="1308538" y="4844880"/>
              <a:ext cx="1598461" cy="461665"/>
            </a:xfrm>
            <a:prstGeom prst="rect">
              <a:avLst/>
            </a:prstGeom>
            <a:noFill/>
          </p:spPr>
          <p:txBody>
            <a:bodyPr wrap="square" rtlCol="0">
              <a:spAutoFit/>
            </a:bodyPr>
            <a:lstStyle/>
            <a:p>
              <a:r>
                <a:rPr lang="en-US" altLang="zh-CN" sz="2400" b="1" dirty="0">
                  <a:solidFill>
                    <a:srgbClr val="3BBAB5"/>
                  </a:solidFill>
                  <a:latin typeface="Arial" panose="020B0604020202020204" pitchFamily="34" charset="0"/>
                  <a:cs typeface="Arial" panose="020B0604020202020204" pitchFamily="34" charset="0"/>
                  <a:sym typeface="Arial" panose="020B0604020202020204" pitchFamily="34" charset="0"/>
                </a:rPr>
                <a:t>+300,000</a:t>
              </a:r>
              <a:endParaRPr lang="zh-CN" altLang="en-US" sz="2400" b="1" dirty="0">
                <a:solidFill>
                  <a:srgbClr val="3BBAB5"/>
                </a:solidFill>
                <a:latin typeface="Arial" panose="020B0604020202020204" pitchFamily="34" charset="0"/>
                <a:cs typeface="Arial" panose="020B0604020202020204" pitchFamily="34" charset="0"/>
                <a:sym typeface="Arial" panose="020B0604020202020204" pitchFamily="34" charset="0"/>
              </a:endParaRPr>
            </a:p>
          </p:txBody>
        </p:sp>
        <p:sp>
          <p:nvSpPr>
            <p:cNvPr id="27" name="文本框 26"/>
            <p:cNvSpPr txBox="1"/>
            <p:nvPr/>
          </p:nvSpPr>
          <p:spPr>
            <a:xfrm>
              <a:off x="1096103" y="5247055"/>
              <a:ext cx="2127076" cy="923330"/>
            </a:xfrm>
            <a:prstGeom prst="rect">
              <a:avLst/>
            </a:prstGeom>
            <a:noFill/>
          </p:spPr>
          <p:txBody>
            <a:bodyPr wrap="square" rtlCol="0">
              <a:spAutoFit/>
            </a:bodyPr>
            <a:lstStyle/>
            <a:p>
              <a:r>
                <a:rPr lang="en-US" altLang="zh-CN" dirty="0">
                  <a:solidFill>
                    <a:srgbClr val="3BBAB5"/>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dirty="0">
                <a:solidFill>
                  <a:srgbClr val="3BBAB5"/>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1" name="组合 30"/>
          <p:cNvGrpSpPr/>
          <p:nvPr/>
        </p:nvGrpSpPr>
        <p:grpSpPr>
          <a:xfrm>
            <a:off x="3782122" y="4844880"/>
            <a:ext cx="2142188" cy="1325505"/>
            <a:chOff x="3676403" y="4886923"/>
            <a:chExt cx="2142188" cy="1325505"/>
          </a:xfrm>
        </p:grpSpPr>
        <p:sp>
          <p:nvSpPr>
            <p:cNvPr id="28" name="文本框 27"/>
            <p:cNvSpPr txBox="1"/>
            <p:nvPr/>
          </p:nvSpPr>
          <p:spPr>
            <a:xfrm>
              <a:off x="4126944" y="4886923"/>
              <a:ext cx="1598461" cy="461665"/>
            </a:xfrm>
            <a:prstGeom prst="rect">
              <a:avLst/>
            </a:prstGeom>
            <a:noFill/>
          </p:spPr>
          <p:txBody>
            <a:bodyPr wrap="square" rtlCol="0">
              <a:spAutoFit/>
            </a:bodyPr>
            <a:lstStyle/>
            <a:p>
              <a:r>
                <a:rPr lang="en-US" altLang="zh-CN" sz="2400" b="1" dirty="0">
                  <a:solidFill>
                    <a:srgbClr val="6BA8C9"/>
                  </a:solidFill>
                  <a:latin typeface="Arial" panose="020B0604020202020204" pitchFamily="34" charset="0"/>
                  <a:cs typeface="Arial" panose="020B0604020202020204" pitchFamily="34" charset="0"/>
                  <a:sym typeface="Arial" panose="020B0604020202020204" pitchFamily="34" charset="0"/>
                </a:rPr>
                <a:t>+68%</a:t>
              </a:r>
              <a:endParaRPr lang="zh-CN" altLang="en-US" sz="2400" b="1" dirty="0">
                <a:solidFill>
                  <a:srgbClr val="6BA8C9"/>
                </a:solidFill>
                <a:latin typeface="Arial" panose="020B0604020202020204" pitchFamily="34" charset="0"/>
                <a:cs typeface="Arial" panose="020B0604020202020204" pitchFamily="34" charset="0"/>
                <a:sym typeface="Arial" panose="020B0604020202020204" pitchFamily="34" charset="0"/>
              </a:endParaRPr>
            </a:p>
          </p:txBody>
        </p:sp>
        <p:sp>
          <p:nvSpPr>
            <p:cNvPr id="29" name="文本框 28"/>
            <p:cNvSpPr txBox="1"/>
            <p:nvPr/>
          </p:nvSpPr>
          <p:spPr>
            <a:xfrm>
              <a:off x="3676403" y="5289098"/>
              <a:ext cx="2142188" cy="923330"/>
            </a:xfrm>
            <a:prstGeom prst="rect">
              <a:avLst/>
            </a:prstGeom>
            <a:noFill/>
          </p:spPr>
          <p:txBody>
            <a:bodyPr wrap="square" rtlCol="0">
              <a:spAutoFit/>
            </a:bodyPr>
            <a:lstStyle/>
            <a:p>
              <a:r>
                <a:rPr lang="en-US" altLang="zh-CN" dirty="0">
                  <a:solidFill>
                    <a:srgbClr val="6BA8C9"/>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dirty="0">
                <a:solidFill>
                  <a:srgbClr val="6BA8C9"/>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4" name="组合 33"/>
          <p:cNvGrpSpPr/>
          <p:nvPr/>
        </p:nvGrpSpPr>
        <p:grpSpPr>
          <a:xfrm>
            <a:off x="6483253" y="4844880"/>
            <a:ext cx="2142188" cy="1330371"/>
            <a:chOff x="1248503" y="4992414"/>
            <a:chExt cx="2142188" cy="1330371"/>
          </a:xfrm>
        </p:grpSpPr>
        <p:sp>
          <p:nvSpPr>
            <p:cNvPr id="32" name="文本框 31"/>
            <p:cNvSpPr txBox="1"/>
            <p:nvPr/>
          </p:nvSpPr>
          <p:spPr>
            <a:xfrm>
              <a:off x="1590746" y="4992414"/>
              <a:ext cx="1598461" cy="461665"/>
            </a:xfrm>
            <a:prstGeom prst="rect">
              <a:avLst/>
            </a:prstGeom>
            <a:noFill/>
          </p:spPr>
          <p:txBody>
            <a:bodyPr wrap="square" rtlCol="0">
              <a:spAutoFit/>
            </a:bodyPr>
            <a:lstStyle/>
            <a:p>
              <a:r>
                <a:rPr lang="en-US" altLang="zh-CN" sz="2400" b="1" dirty="0">
                  <a:solidFill>
                    <a:srgbClr val="827D7D"/>
                  </a:solidFill>
                  <a:latin typeface="Arial" panose="020B0604020202020204" pitchFamily="34" charset="0"/>
                  <a:cs typeface="Arial" panose="020B0604020202020204" pitchFamily="34" charset="0"/>
                  <a:sym typeface="Arial" panose="020B0604020202020204" pitchFamily="34" charset="0"/>
                </a:rPr>
                <a:t>3 Million</a:t>
              </a:r>
              <a:endParaRPr lang="zh-CN" altLang="en-US" sz="2400" b="1" dirty="0">
                <a:solidFill>
                  <a:srgbClr val="827D7D"/>
                </a:solidFill>
                <a:latin typeface="Arial" panose="020B0604020202020204" pitchFamily="34" charset="0"/>
                <a:cs typeface="Arial" panose="020B0604020202020204" pitchFamily="34" charset="0"/>
                <a:sym typeface="Arial" panose="020B0604020202020204" pitchFamily="34" charset="0"/>
              </a:endParaRPr>
            </a:p>
          </p:txBody>
        </p:sp>
        <p:sp>
          <p:nvSpPr>
            <p:cNvPr id="33" name="文本框 32"/>
            <p:cNvSpPr txBox="1"/>
            <p:nvPr/>
          </p:nvSpPr>
          <p:spPr>
            <a:xfrm>
              <a:off x="1248503" y="5399455"/>
              <a:ext cx="2142188" cy="923330"/>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5" name="组合 34"/>
          <p:cNvGrpSpPr/>
          <p:nvPr/>
        </p:nvGrpSpPr>
        <p:grpSpPr>
          <a:xfrm>
            <a:off x="9250722" y="4844880"/>
            <a:ext cx="2142188" cy="1325505"/>
            <a:chOff x="1340229" y="4997280"/>
            <a:chExt cx="2142188" cy="1325505"/>
          </a:xfrm>
        </p:grpSpPr>
        <p:sp>
          <p:nvSpPr>
            <p:cNvPr id="36" name="文本框 35"/>
            <p:cNvSpPr txBox="1"/>
            <p:nvPr/>
          </p:nvSpPr>
          <p:spPr>
            <a:xfrm>
              <a:off x="1709320" y="4997280"/>
              <a:ext cx="1598461" cy="461665"/>
            </a:xfrm>
            <a:prstGeom prst="rect">
              <a:avLst/>
            </a:prstGeom>
            <a:noFill/>
          </p:spPr>
          <p:txBody>
            <a:bodyPr wrap="square" rtlCol="0">
              <a:spAutoFit/>
            </a:bodyPr>
            <a:lstStyle/>
            <a:p>
              <a:r>
                <a:rPr lang="en-US" altLang="zh-CN" sz="2400" b="1" dirty="0">
                  <a:solidFill>
                    <a:srgbClr val="FAB450"/>
                  </a:solidFill>
                  <a:latin typeface="Arial" panose="020B0604020202020204" pitchFamily="34" charset="0"/>
                  <a:cs typeface="Arial" panose="020B0604020202020204" pitchFamily="34" charset="0"/>
                  <a:sym typeface="Arial" panose="020B0604020202020204" pitchFamily="34" charset="0"/>
                </a:rPr>
                <a:t>Income </a:t>
              </a:r>
              <a:endParaRPr lang="zh-CN" altLang="en-US" sz="2400" b="1" dirty="0">
                <a:solidFill>
                  <a:srgbClr val="FAB450"/>
                </a:solidFill>
                <a:latin typeface="Arial" panose="020B0604020202020204" pitchFamily="34" charset="0"/>
                <a:cs typeface="Arial" panose="020B0604020202020204" pitchFamily="34" charset="0"/>
                <a:sym typeface="Arial" panose="020B0604020202020204" pitchFamily="34" charset="0"/>
              </a:endParaRPr>
            </a:p>
          </p:txBody>
        </p:sp>
        <p:sp>
          <p:nvSpPr>
            <p:cNvPr id="37" name="文本框 36"/>
            <p:cNvSpPr txBox="1"/>
            <p:nvPr/>
          </p:nvSpPr>
          <p:spPr>
            <a:xfrm>
              <a:off x="1340229" y="5399455"/>
              <a:ext cx="2142188" cy="923330"/>
            </a:xfrm>
            <a:prstGeom prst="rect">
              <a:avLst/>
            </a:prstGeom>
            <a:noFill/>
          </p:spPr>
          <p:txBody>
            <a:bodyPr wrap="square" rtlCol="0">
              <a:spAutoFit/>
            </a:bodyPr>
            <a:lstStyle/>
            <a:p>
              <a:r>
                <a:rPr lang="en-US" altLang="zh-CN" dirty="0">
                  <a:solidFill>
                    <a:srgbClr val="FAB450"/>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dirty="0">
                <a:solidFill>
                  <a:srgbClr val="FAB450"/>
                </a:solidFill>
                <a:latin typeface="Arial" panose="020B0604020202020204" pitchFamily="34" charset="0"/>
                <a:cs typeface="Arial" panose="020B0604020202020204" pitchFamily="34" charset="0"/>
                <a:sym typeface="Arial" panose="020B0604020202020204" pitchFamily="34" charset="0"/>
              </a:endParaRPr>
            </a:p>
          </p:txBody>
        </p:sp>
      </p:grpSp>
      <p:cxnSp>
        <p:nvCxnSpPr>
          <p:cNvPr id="14" name="直接连接符 13"/>
          <p:cNvCxnSpPr/>
          <p:nvPr/>
        </p:nvCxnSpPr>
        <p:spPr>
          <a:xfrm>
            <a:off x="1111093" y="1440031"/>
            <a:ext cx="968619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2190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78554" y="380133"/>
            <a:ext cx="3546704" cy="584775"/>
          </a:xfrm>
          <a:prstGeom prst="rect">
            <a:avLst/>
          </a:prstGeom>
          <a:solidFill>
            <a:srgbClr val="FFC00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文本框 4"/>
          <p:cNvSpPr txBox="1"/>
          <p:nvPr/>
        </p:nvSpPr>
        <p:spPr>
          <a:xfrm>
            <a:off x="478554" y="1026464"/>
            <a:ext cx="8261685"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16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 name="文本框 3"/>
          <p:cNvSpPr txBox="1"/>
          <p:nvPr/>
        </p:nvSpPr>
        <p:spPr>
          <a:xfrm>
            <a:off x="493545" y="317593"/>
            <a:ext cx="4233199" cy="646331"/>
          </a:xfrm>
          <a:prstGeom prst="rect">
            <a:avLst/>
          </a:prstGeom>
          <a:noFill/>
        </p:spPr>
        <p:txBody>
          <a:bodyPr wrap="square" rtlCol="0">
            <a:spAutoFit/>
          </a:bodyPr>
          <a:lstStyle/>
          <a:p>
            <a:r>
              <a:rPr lang="en-US" altLang="zh-CN" sz="3600" dirty="0">
                <a:solidFill>
                  <a:schemeClr val="bg1"/>
                </a:solidFill>
                <a:latin typeface="Arial" panose="020B0604020202020204" pitchFamily="34" charset="0"/>
                <a:cs typeface="Arial" panose="020B0604020202020204" pitchFamily="34" charset="0"/>
                <a:sym typeface="Arial" panose="020B0604020202020204" pitchFamily="34" charset="0"/>
              </a:rPr>
              <a:t>Market Date Bar</a:t>
            </a:r>
            <a:endParaRPr lang="zh-CN" altLang="en-US" sz="3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14" name="图表 13"/>
          <p:cNvGraphicFramePr/>
          <p:nvPr>
            <p:extLst>
              <p:ext uri="{D42A27DB-BD31-4B8C-83A1-F6EECF244321}">
                <p14:modId xmlns:p14="http://schemas.microsoft.com/office/powerpoint/2010/main" val="3598366058"/>
              </p:ext>
            </p:extLst>
          </p:nvPr>
        </p:nvGraphicFramePr>
        <p:xfrm>
          <a:off x="704994" y="1349624"/>
          <a:ext cx="6239856" cy="4159904"/>
        </p:xfrm>
        <a:graphic>
          <a:graphicData uri="http://schemas.openxmlformats.org/drawingml/2006/chart">
            <c:chart xmlns:c="http://schemas.openxmlformats.org/drawingml/2006/chart" xmlns:r="http://schemas.openxmlformats.org/officeDocument/2006/relationships" r:id="rId3"/>
          </a:graphicData>
        </a:graphic>
      </p:graphicFrame>
      <p:sp>
        <p:nvSpPr>
          <p:cNvPr id="15" name="矩形 14"/>
          <p:cNvSpPr/>
          <p:nvPr/>
        </p:nvSpPr>
        <p:spPr>
          <a:xfrm>
            <a:off x="9293629" y="3166255"/>
            <a:ext cx="465512" cy="29925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p:nvSpPr>
        <p:spPr>
          <a:xfrm>
            <a:off x="9293629" y="2330334"/>
            <a:ext cx="465512" cy="29925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9950731" y="2295297"/>
            <a:ext cx="1499326" cy="369332"/>
          </a:xfrm>
          <a:prstGeom prst="rect">
            <a:avLst/>
          </a:prstGeom>
          <a:noFill/>
        </p:spPr>
        <p:txBody>
          <a:bodyPr wrap="square" rtlCol="0">
            <a:spAutoFit/>
          </a:bodyPr>
          <a:lstStyle/>
          <a:p>
            <a:r>
              <a:rPr lang="en-US" altLang="zh-CN" dirty="0">
                <a:solidFill>
                  <a:srgbClr val="000000"/>
                </a:solidFill>
                <a:latin typeface="Arial" panose="020B0604020202020204" pitchFamily="34" charset="0"/>
                <a:cs typeface="Arial" panose="020B0604020202020204" pitchFamily="34" charset="0"/>
                <a:sym typeface="Arial" panose="020B0604020202020204" pitchFamily="34" charset="0"/>
              </a:rPr>
              <a:t>Add Text</a:t>
            </a:r>
            <a:endParaRPr lang="zh-CN"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8" name="文本框 17"/>
          <p:cNvSpPr txBox="1"/>
          <p:nvPr/>
        </p:nvSpPr>
        <p:spPr>
          <a:xfrm>
            <a:off x="9950731" y="3131218"/>
            <a:ext cx="1499326" cy="369332"/>
          </a:xfrm>
          <a:prstGeom prst="rect">
            <a:avLst/>
          </a:prstGeom>
          <a:noFill/>
        </p:spPr>
        <p:txBody>
          <a:bodyPr wrap="square" rtlCol="0">
            <a:spAutoFit/>
          </a:bodyPr>
          <a:lstStyle/>
          <a:p>
            <a:r>
              <a:rPr lang="en-US" altLang="zh-CN" dirty="0">
                <a:solidFill>
                  <a:srgbClr val="000000"/>
                </a:solidFill>
                <a:latin typeface="Arial" panose="020B0604020202020204" pitchFamily="34" charset="0"/>
                <a:cs typeface="Arial" panose="020B0604020202020204" pitchFamily="34" charset="0"/>
                <a:sym typeface="Arial" panose="020B0604020202020204" pitchFamily="34" charset="0"/>
              </a:rPr>
              <a:t>Add Text</a:t>
            </a:r>
            <a:endParaRPr lang="zh-CN"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9" name="文本框 18"/>
          <p:cNvSpPr txBox="1"/>
          <p:nvPr/>
        </p:nvSpPr>
        <p:spPr>
          <a:xfrm>
            <a:off x="1485900" y="5381690"/>
            <a:ext cx="9240435" cy="646331"/>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6" name="组合 25"/>
          <p:cNvGrpSpPr/>
          <p:nvPr/>
        </p:nvGrpSpPr>
        <p:grpSpPr>
          <a:xfrm>
            <a:off x="795825" y="6432023"/>
            <a:ext cx="10537829" cy="15240"/>
            <a:chOff x="1485900" y="6721567"/>
            <a:chExt cx="10537829" cy="15240"/>
          </a:xfrm>
        </p:grpSpPr>
        <p:cxnSp>
          <p:nvCxnSpPr>
            <p:cNvPr id="27" name="直接连接符 26"/>
            <p:cNvCxnSpPr/>
            <p:nvPr/>
          </p:nvCxnSpPr>
          <p:spPr>
            <a:xfrm>
              <a:off x="1485900" y="6736807"/>
              <a:ext cx="319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681240" y="6721567"/>
              <a:ext cx="366894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369230" y="6721567"/>
              <a:ext cx="365449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90121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917139" y="5514314"/>
            <a:ext cx="1114686" cy="1114686"/>
          </a:xfrm>
          <a:prstGeom prst="ellipse">
            <a:avLst/>
          </a:prstGeom>
          <a:solidFill>
            <a:srgbClr val="33C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矩形 3"/>
          <p:cNvSpPr/>
          <p:nvPr/>
        </p:nvSpPr>
        <p:spPr>
          <a:xfrm>
            <a:off x="478554" y="380133"/>
            <a:ext cx="3546704" cy="584775"/>
          </a:xfrm>
          <a:prstGeom prst="rect">
            <a:avLst/>
          </a:prstGeom>
          <a:solidFill>
            <a:srgbClr val="59595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7" name="组合 6"/>
          <p:cNvGrpSpPr/>
          <p:nvPr/>
        </p:nvGrpSpPr>
        <p:grpSpPr>
          <a:xfrm>
            <a:off x="478554" y="1692422"/>
            <a:ext cx="6311159" cy="3881363"/>
            <a:chOff x="275407" y="1488318"/>
            <a:chExt cx="6311159" cy="3881363"/>
          </a:xfrm>
          <a:effectLst>
            <a:outerShdw blurRad="50800" dist="38100" dir="2700000" algn="tl" rotWithShape="0">
              <a:prstClr val="black">
                <a:alpha val="40000"/>
              </a:prstClr>
            </a:outerShdw>
          </a:effectLst>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407" y="1488318"/>
              <a:ext cx="6311159" cy="388136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241" y="1966971"/>
              <a:ext cx="3987489" cy="2559873"/>
            </a:xfrm>
            <a:prstGeom prst="rect">
              <a:avLst/>
            </a:prstGeom>
            <a:ln>
              <a:solidFill>
                <a:schemeClr val="bg2">
                  <a:lumMod val="75000"/>
                </a:schemeClr>
              </a:solidFill>
            </a:ln>
          </p:spPr>
        </p:pic>
      </p:grpSp>
      <p:sp>
        <p:nvSpPr>
          <p:cNvPr id="5" name="文本框 4"/>
          <p:cNvSpPr txBox="1"/>
          <p:nvPr/>
        </p:nvSpPr>
        <p:spPr>
          <a:xfrm>
            <a:off x="1048181" y="318577"/>
            <a:ext cx="2567215" cy="646331"/>
          </a:xfrm>
          <a:prstGeom prst="rect">
            <a:avLst/>
          </a:prstGeom>
          <a:noFill/>
        </p:spPr>
        <p:txBody>
          <a:bodyPr wrap="square" rtlCol="0">
            <a:spAutoFit/>
          </a:bodyPr>
          <a:lstStyle/>
          <a:p>
            <a:r>
              <a:rPr lang="en-US" altLang="zh-CN" sz="3600" dirty="0">
                <a:solidFill>
                  <a:schemeClr val="bg1"/>
                </a:solidFill>
                <a:latin typeface="Arial" panose="020B0604020202020204" pitchFamily="34" charset="0"/>
                <a:cs typeface="Arial" panose="020B0604020202020204" pitchFamily="34" charset="0"/>
                <a:sym typeface="Arial" panose="020B0604020202020204" pitchFamily="34" charset="0"/>
              </a:rPr>
              <a:t>Summary </a:t>
            </a:r>
            <a:endParaRPr lang="zh-CN" altLang="en-US" sz="3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9" name="组合 8"/>
          <p:cNvGrpSpPr/>
          <p:nvPr/>
        </p:nvGrpSpPr>
        <p:grpSpPr>
          <a:xfrm>
            <a:off x="4784303" y="2537338"/>
            <a:ext cx="2623393" cy="3148071"/>
            <a:chOff x="4640756" y="2490381"/>
            <a:chExt cx="3107644" cy="3729172"/>
          </a:xfrm>
          <a:effectLst>
            <a:outerShdw blurRad="50800" dist="38100" dir="2700000" algn="tl" rotWithShape="0">
              <a:prstClr val="black">
                <a:alpha val="40000"/>
              </a:prstClr>
            </a:outerShdw>
          </a:effectLst>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0756" y="2490381"/>
              <a:ext cx="3107644" cy="3729172"/>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4069" r="9284"/>
            <a:stretch/>
          </p:blipFill>
          <p:spPr>
            <a:xfrm>
              <a:off x="5222304" y="3032575"/>
              <a:ext cx="1944548" cy="2738831"/>
            </a:xfrm>
            <a:prstGeom prst="rect">
              <a:avLst/>
            </a:prstGeom>
          </p:spPr>
        </p:pic>
      </p:grpSp>
      <p:sp>
        <p:nvSpPr>
          <p:cNvPr id="10" name="矩形 9"/>
          <p:cNvSpPr/>
          <p:nvPr/>
        </p:nvSpPr>
        <p:spPr>
          <a:xfrm>
            <a:off x="7913716" y="0"/>
            <a:ext cx="4278284" cy="6858000"/>
          </a:xfrm>
          <a:prstGeom prst="rect">
            <a:avLst/>
          </a:prstGeom>
          <a:solidFill>
            <a:schemeClr val="accent4">
              <a:lumMod val="7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椭圆 10"/>
          <p:cNvSpPr/>
          <p:nvPr/>
        </p:nvSpPr>
        <p:spPr>
          <a:xfrm>
            <a:off x="-1335985" y="5170516"/>
            <a:ext cx="3374968" cy="3374968"/>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椭圆 12"/>
          <p:cNvSpPr/>
          <p:nvPr/>
        </p:nvSpPr>
        <p:spPr>
          <a:xfrm>
            <a:off x="6539462" y="1553874"/>
            <a:ext cx="754611" cy="7546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椭圆 13"/>
          <p:cNvSpPr/>
          <p:nvPr/>
        </p:nvSpPr>
        <p:spPr>
          <a:xfrm>
            <a:off x="6592918" y="5808419"/>
            <a:ext cx="338384" cy="33838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a:off x="647776" y="2394126"/>
            <a:ext cx="334270" cy="33427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椭圆 15"/>
          <p:cNvSpPr/>
          <p:nvPr/>
        </p:nvSpPr>
        <p:spPr>
          <a:xfrm>
            <a:off x="-423500" y="6001376"/>
            <a:ext cx="1687484" cy="1687484"/>
          </a:xfrm>
          <a:prstGeom prst="ellipse">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9" name="组合 18"/>
          <p:cNvGrpSpPr/>
          <p:nvPr/>
        </p:nvGrpSpPr>
        <p:grpSpPr>
          <a:xfrm>
            <a:off x="8398806" y="1052166"/>
            <a:ext cx="3525716" cy="923330"/>
            <a:chOff x="8360706" y="880716"/>
            <a:chExt cx="3525716" cy="923330"/>
          </a:xfrm>
        </p:grpSpPr>
        <p:sp>
          <p:nvSpPr>
            <p:cNvPr id="17" name="椭圆 16"/>
            <p:cNvSpPr/>
            <p:nvPr/>
          </p:nvSpPr>
          <p:spPr>
            <a:xfrm>
              <a:off x="8360706" y="964908"/>
              <a:ext cx="445806" cy="445806"/>
            </a:xfrm>
            <a:prstGeom prst="ellips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文本框 17"/>
            <p:cNvSpPr txBox="1"/>
            <p:nvPr/>
          </p:nvSpPr>
          <p:spPr>
            <a:xfrm>
              <a:off x="9059522" y="880716"/>
              <a:ext cx="2826900" cy="923330"/>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0" name="组合 19"/>
          <p:cNvGrpSpPr/>
          <p:nvPr/>
        </p:nvGrpSpPr>
        <p:grpSpPr>
          <a:xfrm>
            <a:off x="8398806" y="2394126"/>
            <a:ext cx="3525716" cy="923330"/>
            <a:chOff x="8360706" y="880716"/>
            <a:chExt cx="3525716" cy="923330"/>
          </a:xfrm>
        </p:grpSpPr>
        <p:sp>
          <p:nvSpPr>
            <p:cNvPr id="21" name="椭圆 20"/>
            <p:cNvSpPr/>
            <p:nvPr/>
          </p:nvSpPr>
          <p:spPr>
            <a:xfrm>
              <a:off x="8360706" y="964908"/>
              <a:ext cx="445806" cy="445806"/>
            </a:xfrm>
            <a:prstGeom prst="ellips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文本框 21"/>
            <p:cNvSpPr txBox="1"/>
            <p:nvPr/>
          </p:nvSpPr>
          <p:spPr>
            <a:xfrm>
              <a:off x="9059522" y="880716"/>
              <a:ext cx="2826900" cy="923330"/>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3" name="组合 22"/>
          <p:cNvGrpSpPr/>
          <p:nvPr/>
        </p:nvGrpSpPr>
        <p:grpSpPr>
          <a:xfrm>
            <a:off x="8398806" y="3736086"/>
            <a:ext cx="3525716" cy="923330"/>
            <a:chOff x="8360706" y="880716"/>
            <a:chExt cx="3525716" cy="923330"/>
          </a:xfrm>
        </p:grpSpPr>
        <p:sp>
          <p:nvSpPr>
            <p:cNvPr id="24" name="椭圆 23"/>
            <p:cNvSpPr/>
            <p:nvPr/>
          </p:nvSpPr>
          <p:spPr>
            <a:xfrm>
              <a:off x="8360706" y="964908"/>
              <a:ext cx="445806" cy="445806"/>
            </a:xfrm>
            <a:prstGeom prst="ellips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文本框 24"/>
            <p:cNvSpPr txBox="1"/>
            <p:nvPr/>
          </p:nvSpPr>
          <p:spPr>
            <a:xfrm>
              <a:off x="9059522" y="880716"/>
              <a:ext cx="2826900" cy="923330"/>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6" name="组合 25"/>
          <p:cNvGrpSpPr/>
          <p:nvPr/>
        </p:nvGrpSpPr>
        <p:grpSpPr>
          <a:xfrm>
            <a:off x="8398806" y="5078046"/>
            <a:ext cx="3525716" cy="923330"/>
            <a:chOff x="8360706" y="880716"/>
            <a:chExt cx="3525716" cy="923330"/>
          </a:xfrm>
        </p:grpSpPr>
        <p:sp>
          <p:nvSpPr>
            <p:cNvPr id="27" name="椭圆 26"/>
            <p:cNvSpPr/>
            <p:nvPr/>
          </p:nvSpPr>
          <p:spPr>
            <a:xfrm>
              <a:off x="8360706" y="964908"/>
              <a:ext cx="445806" cy="445806"/>
            </a:xfrm>
            <a:prstGeom prst="ellips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 name="文本框 27"/>
            <p:cNvSpPr txBox="1"/>
            <p:nvPr/>
          </p:nvSpPr>
          <p:spPr>
            <a:xfrm>
              <a:off x="9059522" y="880716"/>
              <a:ext cx="2826900" cy="923330"/>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sp>
        <p:nvSpPr>
          <p:cNvPr id="29" name="椭圆 28"/>
          <p:cNvSpPr/>
          <p:nvPr/>
        </p:nvSpPr>
        <p:spPr>
          <a:xfrm>
            <a:off x="1881151" y="1511059"/>
            <a:ext cx="441346" cy="441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椭圆 29"/>
          <p:cNvSpPr/>
          <p:nvPr/>
        </p:nvSpPr>
        <p:spPr>
          <a:xfrm>
            <a:off x="5149529" y="1302470"/>
            <a:ext cx="251404" cy="2514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椭圆 30"/>
          <p:cNvSpPr/>
          <p:nvPr/>
        </p:nvSpPr>
        <p:spPr>
          <a:xfrm>
            <a:off x="1087606" y="1724961"/>
            <a:ext cx="227444" cy="22744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椭圆 31"/>
          <p:cNvSpPr/>
          <p:nvPr/>
        </p:nvSpPr>
        <p:spPr>
          <a:xfrm>
            <a:off x="2356046" y="5354282"/>
            <a:ext cx="338384" cy="33838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椭圆 32"/>
          <p:cNvSpPr/>
          <p:nvPr/>
        </p:nvSpPr>
        <p:spPr>
          <a:xfrm>
            <a:off x="2661929" y="6459808"/>
            <a:ext cx="338384" cy="33838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椭圆 33"/>
          <p:cNvSpPr/>
          <p:nvPr/>
        </p:nvSpPr>
        <p:spPr>
          <a:xfrm>
            <a:off x="7367219" y="3942181"/>
            <a:ext cx="338384" cy="33838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63831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9292" y="1842988"/>
            <a:ext cx="13461385" cy="6391734"/>
            <a:chOff x="-639292" y="1842988"/>
            <a:chExt cx="13461385" cy="6391734"/>
          </a:xfrm>
        </p:grpSpPr>
        <p:sp>
          <p:nvSpPr>
            <p:cNvPr id="4" name="椭圆 3"/>
            <p:cNvSpPr/>
            <p:nvPr/>
          </p:nvSpPr>
          <p:spPr>
            <a:xfrm>
              <a:off x="-639292" y="1842988"/>
              <a:ext cx="2159876" cy="215987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2" name="椭圆 11"/>
            <p:cNvSpPr/>
            <p:nvPr/>
          </p:nvSpPr>
          <p:spPr>
            <a:xfrm flipH="1">
              <a:off x="10662217" y="1842988"/>
              <a:ext cx="2159876" cy="215987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 name="椭圆 4"/>
            <p:cNvSpPr/>
            <p:nvPr/>
          </p:nvSpPr>
          <p:spPr>
            <a:xfrm>
              <a:off x="-141891" y="4353908"/>
              <a:ext cx="987711" cy="987711"/>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519476" y="5669542"/>
              <a:ext cx="2468356" cy="2468356"/>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 name="椭圆 6"/>
            <p:cNvSpPr/>
            <p:nvPr/>
          </p:nvSpPr>
          <p:spPr>
            <a:xfrm>
              <a:off x="1634884" y="5187511"/>
              <a:ext cx="1039735" cy="1039735"/>
            </a:xfrm>
            <a:prstGeom prst="ellipse">
              <a:avLst/>
            </a:prstGeom>
            <a:solidFill>
              <a:srgbClr val="EF980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 name="椭圆 7"/>
            <p:cNvSpPr/>
            <p:nvPr/>
          </p:nvSpPr>
          <p:spPr>
            <a:xfrm>
              <a:off x="2017591" y="6594124"/>
              <a:ext cx="1039735" cy="1039735"/>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 name="椭圆 8"/>
            <p:cNvSpPr/>
            <p:nvPr/>
          </p:nvSpPr>
          <p:spPr>
            <a:xfrm>
              <a:off x="3326523" y="6204386"/>
              <a:ext cx="2030336" cy="203033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 name="椭圆 12"/>
            <p:cNvSpPr/>
            <p:nvPr/>
          </p:nvSpPr>
          <p:spPr>
            <a:xfrm flipH="1">
              <a:off x="11336981" y="4353908"/>
              <a:ext cx="987711" cy="987711"/>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 name="椭圆 13"/>
            <p:cNvSpPr/>
            <p:nvPr/>
          </p:nvSpPr>
          <p:spPr>
            <a:xfrm flipH="1">
              <a:off x="10233921" y="5669542"/>
              <a:ext cx="2468356" cy="2468356"/>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flipH="1">
              <a:off x="9508182" y="5187511"/>
              <a:ext cx="1039735" cy="1039735"/>
            </a:xfrm>
            <a:prstGeom prst="ellipse">
              <a:avLst/>
            </a:prstGeom>
            <a:solidFill>
              <a:srgbClr val="EF980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6" name="椭圆 15"/>
            <p:cNvSpPr/>
            <p:nvPr/>
          </p:nvSpPr>
          <p:spPr>
            <a:xfrm flipH="1">
              <a:off x="9125475" y="6594124"/>
              <a:ext cx="1039735" cy="1039735"/>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7" name="椭圆 16"/>
            <p:cNvSpPr/>
            <p:nvPr/>
          </p:nvSpPr>
          <p:spPr>
            <a:xfrm flipH="1">
              <a:off x="6825942" y="6204386"/>
              <a:ext cx="2030336" cy="203033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 name="组合 1"/>
          <p:cNvGrpSpPr/>
          <p:nvPr/>
        </p:nvGrpSpPr>
        <p:grpSpPr>
          <a:xfrm>
            <a:off x="5309217" y="1995438"/>
            <a:ext cx="1573566" cy="1773359"/>
            <a:chOff x="5309217" y="1620688"/>
            <a:chExt cx="1573566" cy="1773359"/>
          </a:xfrm>
        </p:grpSpPr>
        <p:grpSp>
          <p:nvGrpSpPr>
            <p:cNvPr id="34" name="组合 33"/>
            <p:cNvGrpSpPr/>
            <p:nvPr/>
          </p:nvGrpSpPr>
          <p:grpSpPr>
            <a:xfrm>
              <a:off x="5309217" y="1620688"/>
              <a:ext cx="1573566" cy="1773359"/>
              <a:chOff x="5308868" y="840747"/>
              <a:chExt cx="1573566" cy="1773359"/>
            </a:xfrm>
          </p:grpSpPr>
          <p:sp>
            <p:nvSpPr>
              <p:cNvPr id="38" name="椭圆 37"/>
              <p:cNvSpPr/>
              <p:nvPr/>
            </p:nvSpPr>
            <p:spPr>
              <a:xfrm>
                <a:off x="5308868" y="1328050"/>
                <a:ext cx="832869" cy="832869"/>
              </a:xfrm>
              <a:prstGeom prst="ellipse">
                <a:avLst/>
              </a:prstGeom>
              <a:solidFill>
                <a:srgbClr val="20BA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 name="椭圆 40"/>
              <p:cNvSpPr/>
              <p:nvPr/>
            </p:nvSpPr>
            <p:spPr>
              <a:xfrm>
                <a:off x="6049565" y="1328050"/>
                <a:ext cx="832869" cy="832869"/>
              </a:xfrm>
              <a:prstGeom prst="ellipse">
                <a:avLst/>
              </a:prstGeom>
              <a:solidFill>
                <a:srgbClr val="FFC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2" name="椭圆 41"/>
              <p:cNvSpPr/>
              <p:nvPr/>
            </p:nvSpPr>
            <p:spPr>
              <a:xfrm>
                <a:off x="5671093" y="840747"/>
                <a:ext cx="832869" cy="832869"/>
              </a:xfrm>
              <a:prstGeom prst="ellipse">
                <a:avLst/>
              </a:prstGeom>
              <a:solidFill>
                <a:srgbClr val="00A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3" name="椭圆 42"/>
              <p:cNvSpPr/>
              <p:nvPr/>
            </p:nvSpPr>
            <p:spPr>
              <a:xfrm>
                <a:off x="5686082" y="1781237"/>
                <a:ext cx="832869" cy="832869"/>
              </a:xfrm>
              <a:prstGeom prst="ellipse">
                <a:avLst/>
              </a:prstGeom>
              <a:solidFill>
                <a:srgbClr val="595959">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sp>
          <p:nvSpPr>
            <p:cNvPr id="44" name="Freeform 17"/>
            <p:cNvSpPr>
              <a:spLocks noEditPoints="1"/>
            </p:cNvSpPr>
            <p:nvPr/>
          </p:nvSpPr>
          <p:spPr bwMode="auto">
            <a:xfrm>
              <a:off x="5686431" y="2136533"/>
              <a:ext cx="700506" cy="702029"/>
            </a:xfrm>
            <a:custGeom>
              <a:avLst/>
              <a:gdLst>
                <a:gd name="T0" fmla="*/ 345 w 460"/>
                <a:gd name="T1" fmla="*/ 461 h 461"/>
                <a:gd name="T2" fmla="*/ 192 w 460"/>
                <a:gd name="T3" fmla="*/ 346 h 461"/>
                <a:gd name="T4" fmla="*/ 403 w 460"/>
                <a:gd name="T5" fmla="*/ 58 h 461"/>
                <a:gd name="T6" fmla="*/ 132 w 460"/>
                <a:gd name="T7" fmla="*/ 300 h 461"/>
                <a:gd name="T8" fmla="*/ 0 w 460"/>
                <a:gd name="T9" fmla="*/ 202 h 461"/>
                <a:gd name="T10" fmla="*/ 460 w 460"/>
                <a:gd name="T11" fmla="*/ 0 h 461"/>
                <a:gd name="T12" fmla="*/ 345 w 460"/>
                <a:gd name="T13" fmla="*/ 461 h 461"/>
                <a:gd name="T14" fmla="*/ 115 w 460"/>
                <a:gd name="T15" fmla="*/ 461 h 461"/>
                <a:gd name="T16" fmla="*/ 115 w 460"/>
                <a:gd name="T17" fmla="*/ 346 h 461"/>
                <a:gd name="T18" fmla="*/ 202 w 460"/>
                <a:gd name="T19" fmla="*/ 404 h 461"/>
                <a:gd name="T20" fmla="*/ 115 w 460"/>
                <a:gd name="T21"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461">
                  <a:moveTo>
                    <a:pt x="345" y="461"/>
                  </a:moveTo>
                  <a:lnTo>
                    <a:pt x="192" y="346"/>
                  </a:lnTo>
                  <a:lnTo>
                    <a:pt x="403" y="58"/>
                  </a:lnTo>
                  <a:lnTo>
                    <a:pt x="132" y="300"/>
                  </a:lnTo>
                  <a:lnTo>
                    <a:pt x="0" y="202"/>
                  </a:lnTo>
                  <a:lnTo>
                    <a:pt x="460" y="0"/>
                  </a:lnTo>
                  <a:lnTo>
                    <a:pt x="345" y="461"/>
                  </a:lnTo>
                  <a:close/>
                  <a:moveTo>
                    <a:pt x="115" y="461"/>
                  </a:moveTo>
                  <a:lnTo>
                    <a:pt x="115" y="346"/>
                  </a:lnTo>
                  <a:lnTo>
                    <a:pt x="202" y="404"/>
                  </a:lnTo>
                  <a:lnTo>
                    <a:pt x="115" y="4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5" name="矩形 44"/>
          <p:cNvSpPr/>
          <p:nvPr/>
        </p:nvSpPr>
        <p:spPr>
          <a:xfrm>
            <a:off x="3798454" y="4117054"/>
            <a:ext cx="4979568" cy="584775"/>
          </a:xfrm>
          <a:prstGeom prst="rect">
            <a:avLst/>
          </a:prstGeom>
        </p:spPr>
        <p:txBody>
          <a:bodyPr wrap="none">
            <a:spAutoFit/>
          </a:bodyPr>
          <a:lstStyle/>
          <a:p>
            <a:r>
              <a:rPr lang="en-US" altLang="zh-CN" sz="3200" b="1" i="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Thank </a:t>
            </a:r>
            <a:r>
              <a:rPr lang="en-US" altLang="zh-CN" sz="3200" b="1" i="1" dirty="0">
                <a:solidFill>
                  <a:srgbClr val="FFC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You </a:t>
            </a:r>
            <a:r>
              <a:rPr lang="en-US" altLang="zh-CN" sz="3200" b="1" i="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For </a:t>
            </a:r>
            <a:r>
              <a:rPr lang="en-US" altLang="zh-CN" sz="3200" b="1" i="1" dirty="0">
                <a:solidFill>
                  <a:srgbClr val="2ABD8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Watching</a:t>
            </a:r>
            <a:endParaRPr lang="zh-CN" altLang="en-US" sz="3200" b="1" i="1" dirty="0">
              <a:solidFill>
                <a:srgbClr val="2ABD82"/>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636440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514" y="440833"/>
            <a:ext cx="2104572" cy="584775"/>
          </a:xfrm>
          <a:prstGeom prst="rect">
            <a:avLst/>
          </a:prstGeom>
          <a:solidFill>
            <a:srgbClr val="20BA7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696685" y="411079"/>
            <a:ext cx="3570515" cy="58477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cs typeface="Arial" panose="020B0604020202020204" pitchFamily="34" charset="0"/>
                <a:sym typeface="Arial" panose="020B0604020202020204" pitchFamily="34" charset="0"/>
              </a:rPr>
              <a:t>About Us</a:t>
            </a:r>
            <a:endParaRPr lang="zh-CN" altLang="en-US" sz="3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 name="文本框 10"/>
          <p:cNvSpPr txBox="1"/>
          <p:nvPr/>
        </p:nvSpPr>
        <p:spPr>
          <a:xfrm>
            <a:off x="522514" y="1114070"/>
            <a:ext cx="5254171" cy="400110"/>
          </a:xfrm>
          <a:prstGeom prst="rect">
            <a:avLst/>
          </a:prstGeom>
          <a:noFill/>
        </p:spPr>
        <p:txBody>
          <a:bodyPr wrap="square" rtlCol="0">
            <a:spAutoFit/>
          </a:bodyPr>
          <a:lstStyle/>
          <a:p>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7830" r="16964" b="27913"/>
          <a:stretch/>
        </p:blipFill>
        <p:spPr>
          <a:xfrm>
            <a:off x="10581" y="1862651"/>
            <a:ext cx="12159647" cy="2784362"/>
          </a:xfrm>
          <a:prstGeom prst="rect">
            <a:avLst/>
          </a:prstGeom>
        </p:spPr>
      </p:pic>
      <p:sp>
        <p:nvSpPr>
          <p:cNvPr id="4" name="文本框 3"/>
          <p:cNvSpPr txBox="1"/>
          <p:nvPr/>
        </p:nvSpPr>
        <p:spPr>
          <a:xfrm>
            <a:off x="332548" y="5103281"/>
            <a:ext cx="11526904" cy="1015663"/>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722918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575728" y="457577"/>
            <a:ext cx="2428729" cy="584775"/>
          </a:xfrm>
          <a:prstGeom prst="rect">
            <a:avLst/>
          </a:prstGeom>
          <a:solidFill>
            <a:srgbClr val="20BA7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547093" y="442128"/>
            <a:ext cx="2791700" cy="58477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cs typeface="Arial" panose="020B0604020202020204" pitchFamily="34" charset="0"/>
                <a:sym typeface="Arial" panose="020B0604020202020204" pitchFamily="34" charset="0"/>
              </a:rPr>
              <a:t> OUR TEAM</a:t>
            </a:r>
            <a:endParaRPr lang="zh-CN" altLang="en-US" sz="3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 name="文本框 6"/>
          <p:cNvSpPr txBox="1"/>
          <p:nvPr/>
        </p:nvSpPr>
        <p:spPr>
          <a:xfrm>
            <a:off x="589802" y="1034236"/>
            <a:ext cx="4884190" cy="707886"/>
          </a:xfrm>
          <a:prstGeom prst="rect">
            <a:avLst/>
          </a:prstGeom>
          <a:noFill/>
        </p:spPr>
        <p:txBody>
          <a:bodyPr wrap="square" rtlCol="0">
            <a:spAutoFit/>
          </a:bodyPr>
          <a:lstStyle/>
          <a:p>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1" name="组合 20"/>
          <p:cNvGrpSpPr/>
          <p:nvPr/>
        </p:nvGrpSpPr>
        <p:grpSpPr>
          <a:xfrm>
            <a:off x="932394" y="4157486"/>
            <a:ext cx="1811032" cy="772057"/>
            <a:chOff x="971385" y="4932530"/>
            <a:chExt cx="1811032" cy="772057"/>
          </a:xfrm>
        </p:grpSpPr>
        <p:sp>
          <p:nvSpPr>
            <p:cNvPr id="22" name="文本框 21"/>
            <p:cNvSpPr txBox="1"/>
            <p:nvPr/>
          </p:nvSpPr>
          <p:spPr>
            <a:xfrm>
              <a:off x="971385" y="4932530"/>
              <a:ext cx="1811032" cy="400110"/>
            </a:xfrm>
            <a:prstGeom prst="rect">
              <a:avLst/>
            </a:prstGeom>
            <a:noFill/>
          </p:spPr>
          <p:txBody>
            <a:bodyPr wrap="square" rtlCol="0">
              <a:spAutoFit/>
            </a:bodyPr>
            <a:lstStyle/>
            <a:p>
              <a:pPr algn="ctr"/>
              <a:r>
                <a:rPr lang="en-US" altLang="zh-CN" sz="2000" dirty="0">
                  <a:solidFill>
                    <a:schemeClr val="bg2">
                      <a:lumMod val="10000"/>
                    </a:schemeClr>
                  </a:solidFill>
                  <a:latin typeface="Arial" panose="020B0604020202020204" pitchFamily="34" charset="0"/>
                  <a:ea typeface="Open Sans Semibold" panose="020B0706030804020204" pitchFamily="34" charset="0"/>
                  <a:cs typeface="Arial" panose="020B0604020202020204" pitchFamily="34" charset="0"/>
                  <a:sym typeface="Arial" panose="020B0604020202020204" pitchFamily="34" charset="0"/>
                </a:rPr>
                <a:t>John Doe</a:t>
              </a:r>
              <a:endParaRPr lang="zh-CN" altLang="en-US" sz="2000"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1060957" y="5335255"/>
              <a:ext cx="1667557" cy="369332"/>
            </a:xfrm>
            <a:prstGeom prst="rect">
              <a:avLst/>
            </a:prstGeom>
            <a:noFill/>
          </p:spPr>
          <p:txBody>
            <a:bodyPr wrap="square" rtlCol="0">
              <a:spAutoFit/>
            </a:bodyPr>
            <a:lstStyle/>
            <a:p>
              <a:r>
                <a:rPr lang="en-US" altLang="zh-CN" dirty="0">
                  <a:solidFill>
                    <a:srgbClr val="FFC000"/>
                  </a:solidFill>
                  <a:latin typeface="Arial" panose="020B0604020202020204" pitchFamily="34" charset="0"/>
                  <a:cs typeface="Arial" panose="020B0604020202020204" pitchFamily="34" charset="0"/>
                  <a:sym typeface="Arial" panose="020B0604020202020204" pitchFamily="34" charset="0"/>
                </a:rPr>
                <a:t>Co - Funder</a:t>
              </a:r>
              <a:endParaRPr lang="zh-CN" altLang="en-US" dirty="0">
                <a:solidFill>
                  <a:srgbClr val="FFC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4" name="组合 23"/>
          <p:cNvGrpSpPr/>
          <p:nvPr/>
        </p:nvGrpSpPr>
        <p:grpSpPr>
          <a:xfrm>
            <a:off x="3636434" y="4157486"/>
            <a:ext cx="1969191" cy="771009"/>
            <a:chOff x="3648812" y="4935145"/>
            <a:chExt cx="1969191" cy="771009"/>
          </a:xfrm>
        </p:grpSpPr>
        <p:sp>
          <p:nvSpPr>
            <p:cNvPr id="25" name="文本框 24"/>
            <p:cNvSpPr txBox="1"/>
            <p:nvPr/>
          </p:nvSpPr>
          <p:spPr>
            <a:xfrm>
              <a:off x="3648812" y="4935145"/>
              <a:ext cx="1969191" cy="400110"/>
            </a:xfrm>
            <a:prstGeom prst="rect">
              <a:avLst/>
            </a:prstGeom>
            <a:noFill/>
          </p:spPr>
          <p:txBody>
            <a:bodyPr wrap="square" rtlCol="0">
              <a:spAutoFit/>
            </a:bodyPr>
            <a:lstStyle/>
            <a:p>
              <a:pPr algn="ctr"/>
              <a:r>
                <a:rPr lang="en-US" altLang="zh-CN" sz="2000" dirty="0">
                  <a:solidFill>
                    <a:schemeClr val="bg2">
                      <a:lumMod val="10000"/>
                    </a:schemeClr>
                  </a:solidFill>
                  <a:latin typeface="Arial" panose="020B0604020202020204" pitchFamily="34" charset="0"/>
                  <a:ea typeface="Open Sans Semibold" panose="020B0706030804020204" pitchFamily="34" charset="0"/>
                  <a:cs typeface="Arial" panose="020B0604020202020204" pitchFamily="34" charset="0"/>
                  <a:sym typeface="Arial" panose="020B0604020202020204" pitchFamily="34" charset="0"/>
                </a:rPr>
                <a:t>Michael Doe</a:t>
              </a:r>
              <a:endParaRPr lang="zh-CN" altLang="en-US" sz="2000"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6" name="文本框 25"/>
            <p:cNvSpPr txBox="1"/>
            <p:nvPr/>
          </p:nvSpPr>
          <p:spPr>
            <a:xfrm>
              <a:off x="3858543" y="5336822"/>
              <a:ext cx="1667557" cy="369332"/>
            </a:xfrm>
            <a:prstGeom prst="rect">
              <a:avLst/>
            </a:prstGeom>
            <a:noFill/>
          </p:spPr>
          <p:txBody>
            <a:bodyPr wrap="square" rtlCol="0">
              <a:spAutoFit/>
            </a:bodyPr>
            <a:lstStyle/>
            <a:p>
              <a:r>
                <a:rPr lang="en-US" altLang="zh-CN" dirty="0">
                  <a:solidFill>
                    <a:srgbClr val="FFC000"/>
                  </a:solidFill>
                  <a:latin typeface="Arial" panose="020B0604020202020204" pitchFamily="34" charset="0"/>
                  <a:cs typeface="Arial" panose="020B0604020202020204" pitchFamily="34" charset="0"/>
                  <a:sym typeface="Arial" panose="020B0604020202020204" pitchFamily="34" charset="0"/>
                </a:rPr>
                <a:t>CEO</a:t>
              </a:r>
              <a:endParaRPr lang="zh-CN" altLang="en-US" dirty="0">
                <a:solidFill>
                  <a:srgbClr val="FFC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7" name="组合 26"/>
          <p:cNvGrpSpPr/>
          <p:nvPr/>
        </p:nvGrpSpPr>
        <p:grpSpPr>
          <a:xfrm>
            <a:off x="6552536" y="4157486"/>
            <a:ext cx="1969191" cy="769442"/>
            <a:chOff x="6709227" y="4935145"/>
            <a:chExt cx="1969191" cy="769442"/>
          </a:xfrm>
        </p:grpSpPr>
        <p:sp>
          <p:nvSpPr>
            <p:cNvPr id="28" name="文本框 27"/>
            <p:cNvSpPr txBox="1"/>
            <p:nvPr/>
          </p:nvSpPr>
          <p:spPr>
            <a:xfrm>
              <a:off x="6709227" y="4935145"/>
              <a:ext cx="1969191" cy="400110"/>
            </a:xfrm>
            <a:prstGeom prst="rect">
              <a:avLst/>
            </a:prstGeom>
            <a:noFill/>
          </p:spPr>
          <p:txBody>
            <a:bodyPr wrap="square" rtlCol="0">
              <a:spAutoFit/>
            </a:bodyPr>
            <a:lstStyle/>
            <a:p>
              <a:pPr algn="ctr"/>
              <a:r>
                <a:rPr lang="en-US" altLang="zh-CN" sz="2000" dirty="0">
                  <a:solidFill>
                    <a:schemeClr val="bg2">
                      <a:lumMod val="10000"/>
                    </a:schemeClr>
                  </a:solidFill>
                  <a:latin typeface="Arial" panose="020B0604020202020204" pitchFamily="34" charset="0"/>
                  <a:ea typeface="Open Sans Semibold" panose="020B0706030804020204" pitchFamily="34" charset="0"/>
                  <a:cs typeface="Arial" panose="020B0604020202020204" pitchFamily="34" charset="0"/>
                  <a:sym typeface="Arial" panose="020B0604020202020204" pitchFamily="34" charset="0"/>
                </a:rPr>
                <a:t>Kate   Doe</a:t>
              </a:r>
              <a:endParaRPr lang="zh-CN" altLang="en-US" sz="2000"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9" name="文本框 28"/>
            <p:cNvSpPr txBox="1"/>
            <p:nvPr/>
          </p:nvSpPr>
          <p:spPr>
            <a:xfrm>
              <a:off x="6854143" y="5335255"/>
              <a:ext cx="1667557" cy="369332"/>
            </a:xfrm>
            <a:prstGeom prst="rect">
              <a:avLst/>
            </a:prstGeom>
            <a:noFill/>
          </p:spPr>
          <p:txBody>
            <a:bodyPr wrap="square" rtlCol="0">
              <a:spAutoFit/>
            </a:bodyPr>
            <a:lstStyle/>
            <a:p>
              <a:r>
                <a:rPr lang="en-US" altLang="zh-CN" dirty="0">
                  <a:solidFill>
                    <a:srgbClr val="FFC000"/>
                  </a:solidFill>
                  <a:latin typeface="Arial" panose="020B0604020202020204" pitchFamily="34" charset="0"/>
                  <a:cs typeface="Arial" panose="020B0604020202020204" pitchFamily="34" charset="0"/>
                  <a:sym typeface="Arial" panose="020B0604020202020204" pitchFamily="34" charset="0"/>
                </a:rPr>
                <a:t>CTO</a:t>
              </a:r>
              <a:endParaRPr lang="zh-CN" altLang="en-US" dirty="0">
                <a:solidFill>
                  <a:srgbClr val="FFC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0" name="组合 29"/>
          <p:cNvGrpSpPr/>
          <p:nvPr/>
        </p:nvGrpSpPr>
        <p:grpSpPr>
          <a:xfrm>
            <a:off x="9543588" y="4157486"/>
            <a:ext cx="1969191" cy="765311"/>
            <a:chOff x="9626408" y="4932530"/>
            <a:chExt cx="1969191" cy="765311"/>
          </a:xfrm>
        </p:grpSpPr>
        <p:sp>
          <p:nvSpPr>
            <p:cNvPr id="31" name="文本框 30"/>
            <p:cNvSpPr txBox="1"/>
            <p:nvPr/>
          </p:nvSpPr>
          <p:spPr>
            <a:xfrm>
              <a:off x="9626408" y="4932530"/>
              <a:ext cx="1969191" cy="400110"/>
            </a:xfrm>
            <a:prstGeom prst="rect">
              <a:avLst/>
            </a:prstGeom>
            <a:noFill/>
          </p:spPr>
          <p:txBody>
            <a:bodyPr wrap="square" rtlCol="0">
              <a:spAutoFit/>
            </a:bodyPr>
            <a:lstStyle/>
            <a:p>
              <a:pPr algn="ctr"/>
              <a:r>
                <a:rPr lang="en-US" altLang="zh-CN" sz="2000" dirty="0">
                  <a:solidFill>
                    <a:schemeClr val="bg2">
                      <a:lumMod val="10000"/>
                    </a:schemeClr>
                  </a:solidFill>
                  <a:latin typeface="Arial" panose="020B0604020202020204" pitchFamily="34" charset="0"/>
                  <a:ea typeface="Open Sans Semibold" panose="020B0706030804020204" pitchFamily="34" charset="0"/>
                  <a:cs typeface="Arial" panose="020B0604020202020204" pitchFamily="34" charset="0"/>
                  <a:sym typeface="Arial" panose="020B0604020202020204" pitchFamily="34" charset="0"/>
                </a:rPr>
                <a:t>Jack   Doe</a:t>
              </a:r>
              <a:endParaRPr lang="zh-CN" altLang="en-US" sz="2000"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2" name="文本框 31"/>
            <p:cNvSpPr txBox="1"/>
            <p:nvPr/>
          </p:nvSpPr>
          <p:spPr>
            <a:xfrm>
              <a:off x="9704601" y="5328509"/>
              <a:ext cx="1667557" cy="369332"/>
            </a:xfrm>
            <a:prstGeom prst="rect">
              <a:avLst/>
            </a:prstGeom>
            <a:noFill/>
          </p:spPr>
          <p:txBody>
            <a:bodyPr wrap="square" rtlCol="0">
              <a:spAutoFit/>
            </a:bodyPr>
            <a:lstStyle/>
            <a:p>
              <a:r>
                <a:rPr lang="en-US" altLang="zh-CN" dirty="0">
                  <a:solidFill>
                    <a:srgbClr val="FFC000"/>
                  </a:solidFill>
                  <a:latin typeface="Arial" panose="020B0604020202020204" pitchFamily="34" charset="0"/>
                  <a:cs typeface="Arial" panose="020B0604020202020204" pitchFamily="34" charset="0"/>
                  <a:sym typeface="Arial" panose="020B0604020202020204" pitchFamily="34" charset="0"/>
                </a:rPr>
                <a:t>UFO</a:t>
              </a:r>
              <a:endParaRPr lang="zh-CN" altLang="en-US" dirty="0">
                <a:solidFill>
                  <a:srgbClr val="FFC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7" name="组合 36"/>
          <p:cNvGrpSpPr/>
          <p:nvPr/>
        </p:nvGrpSpPr>
        <p:grpSpPr>
          <a:xfrm>
            <a:off x="890202" y="1828448"/>
            <a:ext cx="10411597" cy="2003934"/>
            <a:chOff x="983628" y="2727608"/>
            <a:chExt cx="10411597" cy="2003934"/>
          </a:xfrm>
        </p:grpSpPr>
        <p:grpSp>
          <p:nvGrpSpPr>
            <p:cNvPr id="35" name="组合 34"/>
            <p:cNvGrpSpPr/>
            <p:nvPr/>
          </p:nvGrpSpPr>
          <p:grpSpPr>
            <a:xfrm>
              <a:off x="983628" y="2922140"/>
              <a:ext cx="10224744" cy="1809402"/>
              <a:chOff x="704702" y="2922140"/>
              <a:chExt cx="10224744" cy="1809402"/>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13288" t="29179" r="64568" b="34448"/>
              <a:stretch>
                <a:fillRect/>
              </a:stretch>
            </p:blipFill>
            <p:spPr>
              <a:xfrm>
                <a:off x="6345657" y="2922140"/>
                <a:ext cx="1769182" cy="1809401"/>
              </a:xfrm>
              <a:custGeom>
                <a:avLst/>
                <a:gdLst>
                  <a:gd name="connsiteX0" fmla="*/ 1178790 w 2357580"/>
                  <a:gd name="connsiteY0" fmla="*/ 0 h 2357580"/>
                  <a:gd name="connsiteX1" fmla="*/ 2357580 w 2357580"/>
                  <a:gd name="connsiteY1" fmla="*/ 1178790 h 2357580"/>
                  <a:gd name="connsiteX2" fmla="*/ 1178790 w 2357580"/>
                  <a:gd name="connsiteY2" fmla="*/ 2357580 h 2357580"/>
                  <a:gd name="connsiteX3" fmla="*/ 0 w 2357580"/>
                  <a:gd name="connsiteY3" fmla="*/ 1178790 h 2357580"/>
                  <a:gd name="connsiteX4" fmla="*/ 1178790 w 2357580"/>
                  <a:gd name="connsiteY4" fmla="*/ 0 h 235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580" h="2357580">
                    <a:moveTo>
                      <a:pt x="1178790" y="0"/>
                    </a:moveTo>
                    <a:cubicBezTo>
                      <a:pt x="1829818" y="0"/>
                      <a:pt x="2357580" y="527762"/>
                      <a:pt x="2357580" y="1178790"/>
                    </a:cubicBezTo>
                    <a:cubicBezTo>
                      <a:pt x="2357580" y="1829818"/>
                      <a:pt x="1829818" y="2357580"/>
                      <a:pt x="1178790" y="2357580"/>
                    </a:cubicBezTo>
                    <a:cubicBezTo>
                      <a:pt x="527762" y="2357580"/>
                      <a:pt x="0" y="1829818"/>
                      <a:pt x="0" y="1178790"/>
                    </a:cubicBezTo>
                    <a:cubicBezTo>
                      <a:pt x="0" y="527762"/>
                      <a:pt x="527762" y="0"/>
                      <a:pt x="1178790" y="0"/>
                    </a:cubicBezTo>
                    <a:close/>
                  </a:path>
                </a:pathLst>
              </a:custGeom>
              <a:ln w="28575">
                <a:solidFill>
                  <a:srgbClr val="BFBFBF">
                    <a:lumMod val="50000"/>
                  </a:srgbClr>
                </a:solidFill>
              </a:ln>
            </p:spPr>
          </p:pic>
          <p:pic>
            <p:nvPicPr>
              <p:cNvPr id="3" name="图片 2"/>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79969" t="45037" b="21840"/>
              <a:stretch>
                <a:fillRect/>
              </a:stretch>
            </p:blipFill>
            <p:spPr>
              <a:xfrm>
                <a:off x="3531049" y="2922140"/>
                <a:ext cx="1757443" cy="1809402"/>
              </a:xfrm>
              <a:custGeom>
                <a:avLst/>
                <a:gdLst>
                  <a:gd name="connsiteX0" fmla="*/ 1178790 w 2357580"/>
                  <a:gd name="connsiteY0" fmla="*/ 0 h 2357580"/>
                  <a:gd name="connsiteX1" fmla="*/ 2357580 w 2357580"/>
                  <a:gd name="connsiteY1" fmla="*/ 1178790 h 2357580"/>
                  <a:gd name="connsiteX2" fmla="*/ 1178790 w 2357580"/>
                  <a:gd name="connsiteY2" fmla="*/ 2357580 h 2357580"/>
                  <a:gd name="connsiteX3" fmla="*/ 0 w 2357580"/>
                  <a:gd name="connsiteY3" fmla="*/ 1178790 h 2357580"/>
                  <a:gd name="connsiteX4" fmla="*/ 1178790 w 2357580"/>
                  <a:gd name="connsiteY4" fmla="*/ 0 h 235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580" h="2357580">
                    <a:moveTo>
                      <a:pt x="1178790" y="0"/>
                    </a:moveTo>
                    <a:cubicBezTo>
                      <a:pt x="1829818" y="0"/>
                      <a:pt x="2357580" y="527762"/>
                      <a:pt x="2357580" y="1178790"/>
                    </a:cubicBezTo>
                    <a:cubicBezTo>
                      <a:pt x="2357580" y="1829818"/>
                      <a:pt x="1829818" y="2357580"/>
                      <a:pt x="1178790" y="2357580"/>
                    </a:cubicBezTo>
                    <a:cubicBezTo>
                      <a:pt x="527762" y="2357580"/>
                      <a:pt x="0" y="1829818"/>
                      <a:pt x="0" y="1178790"/>
                    </a:cubicBezTo>
                    <a:cubicBezTo>
                      <a:pt x="0" y="527762"/>
                      <a:pt x="527762" y="0"/>
                      <a:pt x="1178790" y="0"/>
                    </a:cubicBezTo>
                    <a:close/>
                  </a:path>
                </a:pathLst>
              </a:custGeom>
              <a:ln w="28575">
                <a:solidFill>
                  <a:srgbClr val="BFBFBF">
                    <a:lumMod val="50000"/>
                  </a:srgbClr>
                </a:solidFill>
              </a:ln>
            </p:spPr>
          </p:pic>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79969" t="45037" b="21840"/>
              <a:stretch>
                <a:fillRect/>
              </a:stretch>
            </p:blipFill>
            <p:spPr>
              <a:xfrm>
                <a:off x="9172003" y="2922140"/>
                <a:ext cx="1757443" cy="1809402"/>
              </a:xfrm>
              <a:custGeom>
                <a:avLst/>
                <a:gdLst>
                  <a:gd name="connsiteX0" fmla="*/ 1178790 w 2357580"/>
                  <a:gd name="connsiteY0" fmla="*/ 0 h 2357580"/>
                  <a:gd name="connsiteX1" fmla="*/ 2357580 w 2357580"/>
                  <a:gd name="connsiteY1" fmla="*/ 1178790 h 2357580"/>
                  <a:gd name="connsiteX2" fmla="*/ 1178790 w 2357580"/>
                  <a:gd name="connsiteY2" fmla="*/ 2357580 h 2357580"/>
                  <a:gd name="connsiteX3" fmla="*/ 0 w 2357580"/>
                  <a:gd name="connsiteY3" fmla="*/ 1178790 h 2357580"/>
                  <a:gd name="connsiteX4" fmla="*/ 1178790 w 2357580"/>
                  <a:gd name="connsiteY4" fmla="*/ 0 h 235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580" h="2357580">
                    <a:moveTo>
                      <a:pt x="1178790" y="0"/>
                    </a:moveTo>
                    <a:cubicBezTo>
                      <a:pt x="1829818" y="0"/>
                      <a:pt x="2357580" y="527762"/>
                      <a:pt x="2357580" y="1178790"/>
                    </a:cubicBezTo>
                    <a:cubicBezTo>
                      <a:pt x="2357580" y="1829818"/>
                      <a:pt x="1829818" y="2357580"/>
                      <a:pt x="1178790" y="2357580"/>
                    </a:cubicBezTo>
                    <a:cubicBezTo>
                      <a:pt x="527762" y="2357580"/>
                      <a:pt x="0" y="1829818"/>
                      <a:pt x="0" y="1178790"/>
                    </a:cubicBezTo>
                    <a:cubicBezTo>
                      <a:pt x="0" y="527762"/>
                      <a:pt x="527762" y="0"/>
                      <a:pt x="1178790" y="0"/>
                    </a:cubicBezTo>
                    <a:close/>
                  </a:path>
                </a:pathLst>
              </a:custGeom>
              <a:ln w="28575">
                <a:solidFill>
                  <a:srgbClr val="BFBFBF">
                    <a:lumMod val="50000"/>
                  </a:srgbClr>
                </a:solidFill>
              </a:ln>
            </p:spPr>
          </p:pic>
          <p:pic>
            <p:nvPicPr>
              <p:cNvPr id="33" name="图片 32"/>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13288" t="29179" r="64568" b="34448"/>
              <a:stretch>
                <a:fillRect/>
              </a:stretch>
            </p:blipFill>
            <p:spPr>
              <a:xfrm>
                <a:off x="704702" y="2922140"/>
                <a:ext cx="1769182" cy="1809401"/>
              </a:xfrm>
              <a:custGeom>
                <a:avLst/>
                <a:gdLst>
                  <a:gd name="connsiteX0" fmla="*/ 1178790 w 2357580"/>
                  <a:gd name="connsiteY0" fmla="*/ 0 h 2357580"/>
                  <a:gd name="connsiteX1" fmla="*/ 2357580 w 2357580"/>
                  <a:gd name="connsiteY1" fmla="*/ 1178790 h 2357580"/>
                  <a:gd name="connsiteX2" fmla="*/ 1178790 w 2357580"/>
                  <a:gd name="connsiteY2" fmla="*/ 2357580 h 2357580"/>
                  <a:gd name="connsiteX3" fmla="*/ 0 w 2357580"/>
                  <a:gd name="connsiteY3" fmla="*/ 1178790 h 2357580"/>
                  <a:gd name="connsiteX4" fmla="*/ 1178790 w 2357580"/>
                  <a:gd name="connsiteY4" fmla="*/ 0 h 235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580" h="2357580">
                    <a:moveTo>
                      <a:pt x="1178790" y="0"/>
                    </a:moveTo>
                    <a:cubicBezTo>
                      <a:pt x="1829818" y="0"/>
                      <a:pt x="2357580" y="527762"/>
                      <a:pt x="2357580" y="1178790"/>
                    </a:cubicBezTo>
                    <a:cubicBezTo>
                      <a:pt x="2357580" y="1829818"/>
                      <a:pt x="1829818" y="2357580"/>
                      <a:pt x="1178790" y="2357580"/>
                    </a:cubicBezTo>
                    <a:cubicBezTo>
                      <a:pt x="527762" y="2357580"/>
                      <a:pt x="0" y="1829818"/>
                      <a:pt x="0" y="1178790"/>
                    </a:cubicBezTo>
                    <a:cubicBezTo>
                      <a:pt x="0" y="527762"/>
                      <a:pt x="527762" y="0"/>
                      <a:pt x="1178790" y="0"/>
                    </a:cubicBezTo>
                    <a:close/>
                  </a:path>
                </a:pathLst>
              </a:custGeom>
              <a:ln w="28575">
                <a:solidFill>
                  <a:srgbClr val="BFBFBF">
                    <a:lumMod val="50000"/>
                  </a:srgbClr>
                </a:solidFill>
              </a:ln>
            </p:spPr>
          </p:pic>
        </p:grpSp>
        <p:grpSp>
          <p:nvGrpSpPr>
            <p:cNvPr id="36" name="组合 35"/>
            <p:cNvGrpSpPr/>
            <p:nvPr/>
          </p:nvGrpSpPr>
          <p:grpSpPr>
            <a:xfrm>
              <a:off x="2282580" y="2727608"/>
              <a:ext cx="9112645" cy="701392"/>
              <a:chOff x="2482954" y="2491314"/>
              <a:chExt cx="9112645" cy="701392"/>
            </a:xfrm>
          </p:grpSpPr>
          <p:grpSp>
            <p:nvGrpSpPr>
              <p:cNvPr id="8" name="组合 7"/>
              <p:cNvGrpSpPr/>
              <p:nvPr/>
            </p:nvGrpSpPr>
            <p:grpSpPr>
              <a:xfrm>
                <a:off x="5288582" y="2496945"/>
                <a:ext cx="695761" cy="695761"/>
                <a:chOff x="3100786" y="5297261"/>
                <a:chExt cx="839448" cy="839448"/>
              </a:xfrm>
            </p:grpSpPr>
            <p:sp>
              <p:nvSpPr>
                <p:cNvPr id="9" name="椭圆 8"/>
                <p:cNvSpPr/>
                <p:nvPr/>
              </p:nvSpPr>
              <p:spPr>
                <a:xfrm>
                  <a:off x="3100786" y="5297261"/>
                  <a:ext cx="839448" cy="839448"/>
                </a:xfrm>
                <a:prstGeom prst="ellipse">
                  <a:avLst/>
                </a:prstGeom>
                <a:solidFill>
                  <a:srgbClr val="6A768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0" name="Freeform 117"/>
                <p:cNvSpPr>
                  <a:spLocks/>
                </p:cNvSpPr>
                <p:nvPr/>
              </p:nvSpPr>
              <p:spPr bwMode="auto">
                <a:xfrm>
                  <a:off x="3282007" y="5448378"/>
                  <a:ext cx="522239" cy="484894"/>
                </a:xfrm>
                <a:custGeom>
                  <a:avLst/>
                  <a:gdLst>
                    <a:gd name="T0" fmla="*/ 329 w 376"/>
                    <a:gd name="T1" fmla="*/ 261 h 349"/>
                    <a:gd name="T2" fmla="*/ 275 w 376"/>
                    <a:gd name="T3" fmla="*/ 242 h 349"/>
                    <a:gd name="T4" fmla="*/ 229 w 376"/>
                    <a:gd name="T5" fmla="*/ 222 h 349"/>
                    <a:gd name="T6" fmla="*/ 229 w 376"/>
                    <a:gd name="T7" fmla="*/ 187 h 349"/>
                    <a:gd name="T8" fmla="*/ 247 w 376"/>
                    <a:gd name="T9" fmla="*/ 144 h 349"/>
                    <a:gd name="T10" fmla="*/ 259 w 376"/>
                    <a:gd name="T11" fmla="*/ 126 h 349"/>
                    <a:gd name="T12" fmla="*/ 253 w 376"/>
                    <a:gd name="T13" fmla="*/ 96 h 349"/>
                    <a:gd name="T14" fmla="*/ 257 w 376"/>
                    <a:gd name="T15" fmla="*/ 58 h 349"/>
                    <a:gd name="T16" fmla="*/ 188 w 376"/>
                    <a:gd name="T17" fmla="*/ 0 h 349"/>
                    <a:gd name="T18" fmla="*/ 120 w 376"/>
                    <a:gd name="T19" fmla="*/ 58 h 349"/>
                    <a:gd name="T20" fmla="*/ 123 w 376"/>
                    <a:gd name="T21" fmla="*/ 96 h 349"/>
                    <a:gd name="T22" fmla="*/ 117 w 376"/>
                    <a:gd name="T23" fmla="*/ 126 h 349"/>
                    <a:gd name="T24" fmla="*/ 129 w 376"/>
                    <a:gd name="T25" fmla="*/ 144 h 349"/>
                    <a:gd name="T26" fmla="*/ 147 w 376"/>
                    <a:gd name="T27" fmla="*/ 187 h 349"/>
                    <a:gd name="T28" fmla="*/ 147 w 376"/>
                    <a:gd name="T29" fmla="*/ 222 h 349"/>
                    <a:gd name="T30" fmla="*/ 102 w 376"/>
                    <a:gd name="T31" fmla="*/ 243 h 349"/>
                    <a:gd name="T32" fmla="*/ 47 w 376"/>
                    <a:gd name="T33" fmla="*/ 261 h 349"/>
                    <a:gd name="T34" fmla="*/ 0 w 376"/>
                    <a:gd name="T35" fmla="*/ 349 h 349"/>
                    <a:gd name="T36" fmla="*/ 188 w 376"/>
                    <a:gd name="T37" fmla="*/ 349 h 349"/>
                    <a:gd name="T38" fmla="*/ 376 w 376"/>
                    <a:gd name="T39" fmla="*/ 349 h 349"/>
                    <a:gd name="T40" fmla="*/ 329 w 376"/>
                    <a:gd name="T41" fmla="*/ 26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349">
                      <a:moveTo>
                        <a:pt x="329" y="261"/>
                      </a:moveTo>
                      <a:cubicBezTo>
                        <a:pt x="300" y="246"/>
                        <a:pt x="311" y="257"/>
                        <a:pt x="275" y="242"/>
                      </a:cubicBezTo>
                      <a:cubicBezTo>
                        <a:pt x="238" y="227"/>
                        <a:pt x="229" y="222"/>
                        <a:pt x="229" y="222"/>
                      </a:cubicBezTo>
                      <a:cubicBezTo>
                        <a:pt x="229" y="187"/>
                        <a:pt x="229" y="187"/>
                        <a:pt x="229" y="187"/>
                      </a:cubicBezTo>
                      <a:cubicBezTo>
                        <a:pt x="229" y="187"/>
                        <a:pt x="243" y="177"/>
                        <a:pt x="247" y="144"/>
                      </a:cubicBezTo>
                      <a:cubicBezTo>
                        <a:pt x="256" y="146"/>
                        <a:pt x="258" y="134"/>
                        <a:pt x="259" y="126"/>
                      </a:cubicBezTo>
                      <a:cubicBezTo>
                        <a:pt x="259" y="118"/>
                        <a:pt x="264" y="94"/>
                        <a:pt x="253" y="96"/>
                      </a:cubicBezTo>
                      <a:cubicBezTo>
                        <a:pt x="256" y="80"/>
                        <a:pt x="257" y="65"/>
                        <a:pt x="257" y="58"/>
                      </a:cubicBezTo>
                      <a:cubicBezTo>
                        <a:pt x="254" y="31"/>
                        <a:pt x="235" y="2"/>
                        <a:pt x="188" y="0"/>
                      </a:cubicBezTo>
                      <a:cubicBezTo>
                        <a:pt x="148" y="2"/>
                        <a:pt x="122" y="31"/>
                        <a:pt x="120" y="58"/>
                      </a:cubicBezTo>
                      <a:cubicBezTo>
                        <a:pt x="119" y="65"/>
                        <a:pt x="121" y="80"/>
                        <a:pt x="123" y="96"/>
                      </a:cubicBezTo>
                      <a:cubicBezTo>
                        <a:pt x="112" y="94"/>
                        <a:pt x="117" y="118"/>
                        <a:pt x="117" y="126"/>
                      </a:cubicBezTo>
                      <a:cubicBezTo>
                        <a:pt x="118" y="134"/>
                        <a:pt x="121" y="146"/>
                        <a:pt x="129" y="144"/>
                      </a:cubicBezTo>
                      <a:cubicBezTo>
                        <a:pt x="133" y="177"/>
                        <a:pt x="147" y="187"/>
                        <a:pt x="147" y="187"/>
                      </a:cubicBezTo>
                      <a:cubicBezTo>
                        <a:pt x="147" y="222"/>
                        <a:pt x="147" y="222"/>
                        <a:pt x="147" y="222"/>
                      </a:cubicBezTo>
                      <a:cubicBezTo>
                        <a:pt x="147" y="222"/>
                        <a:pt x="138" y="228"/>
                        <a:pt x="102" y="243"/>
                      </a:cubicBezTo>
                      <a:cubicBezTo>
                        <a:pt x="65" y="258"/>
                        <a:pt x="77" y="246"/>
                        <a:pt x="47" y="261"/>
                      </a:cubicBezTo>
                      <a:cubicBezTo>
                        <a:pt x="0" y="284"/>
                        <a:pt x="0" y="349"/>
                        <a:pt x="0" y="349"/>
                      </a:cubicBezTo>
                      <a:cubicBezTo>
                        <a:pt x="188" y="349"/>
                        <a:pt x="188" y="349"/>
                        <a:pt x="188" y="349"/>
                      </a:cubicBezTo>
                      <a:cubicBezTo>
                        <a:pt x="376" y="349"/>
                        <a:pt x="376" y="349"/>
                        <a:pt x="376" y="349"/>
                      </a:cubicBezTo>
                      <a:cubicBezTo>
                        <a:pt x="376" y="349"/>
                        <a:pt x="376" y="284"/>
                        <a:pt x="329" y="261"/>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grpSp>
            <p:nvGrpSpPr>
              <p:cNvPr id="11" name="组合 10"/>
              <p:cNvGrpSpPr/>
              <p:nvPr/>
            </p:nvGrpSpPr>
            <p:grpSpPr>
              <a:xfrm>
                <a:off x="8094210" y="2491314"/>
                <a:ext cx="695761" cy="695761"/>
                <a:chOff x="3100786" y="5297261"/>
                <a:chExt cx="839448" cy="839448"/>
              </a:xfrm>
            </p:grpSpPr>
            <p:sp>
              <p:nvSpPr>
                <p:cNvPr id="12" name="椭圆 11"/>
                <p:cNvSpPr/>
                <p:nvPr/>
              </p:nvSpPr>
              <p:spPr>
                <a:xfrm>
                  <a:off x="3100786" y="5297261"/>
                  <a:ext cx="839448" cy="839448"/>
                </a:xfrm>
                <a:prstGeom prst="ellipse">
                  <a:avLst/>
                </a:prstGeom>
                <a:solidFill>
                  <a:srgbClr val="6A768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3" name="Freeform 117"/>
                <p:cNvSpPr>
                  <a:spLocks/>
                </p:cNvSpPr>
                <p:nvPr/>
              </p:nvSpPr>
              <p:spPr bwMode="auto">
                <a:xfrm>
                  <a:off x="3282007" y="5448378"/>
                  <a:ext cx="522239" cy="484894"/>
                </a:xfrm>
                <a:custGeom>
                  <a:avLst/>
                  <a:gdLst>
                    <a:gd name="T0" fmla="*/ 329 w 376"/>
                    <a:gd name="T1" fmla="*/ 261 h 349"/>
                    <a:gd name="T2" fmla="*/ 275 w 376"/>
                    <a:gd name="T3" fmla="*/ 242 h 349"/>
                    <a:gd name="T4" fmla="*/ 229 w 376"/>
                    <a:gd name="T5" fmla="*/ 222 h 349"/>
                    <a:gd name="T6" fmla="*/ 229 w 376"/>
                    <a:gd name="T7" fmla="*/ 187 h 349"/>
                    <a:gd name="T8" fmla="*/ 247 w 376"/>
                    <a:gd name="T9" fmla="*/ 144 h 349"/>
                    <a:gd name="T10" fmla="*/ 259 w 376"/>
                    <a:gd name="T11" fmla="*/ 126 h 349"/>
                    <a:gd name="T12" fmla="*/ 253 w 376"/>
                    <a:gd name="T13" fmla="*/ 96 h 349"/>
                    <a:gd name="T14" fmla="*/ 257 w 376"/>
                    <a:gd name="T15" fmla="*/ 58 h 349"/>
                    <a:gd name="T16" fmla="*/ 188 w 376"/>
                    <a:gd name="T17" fmla="*/ 0 h 349"/>
                    <a:gd name="T18" fmla="*/ 120 w 376"/>
                    <a:gd name="T19" fmla="*/ 58 h 349"/>
                    <a:gd name="T20" fmla="*/ 123 w 376"/>
                    <a:gd name="T21" fmla="*/ 96 h 349"/>
                    <a:gd name="T22" fmla="*/ 117 w 376"/>
                    <a:gd name="T23" fmla="*/ 126 h 349"/>
                    <a:gd name="T24" fmla="*/ 129 w 376"/>
                    <a:gd name="T25" fmla="*/ 144 h 349"/>
                    <a:gd name="T26" fmla="*/ 147 w 376"/>
                    <a:gd name="T27" fmla="*/ 187 h 349"/>
                    <a:gd name="T28" fmla="*/ 147 w 376"/>
                    <a:gd name="T29" fmla="*/ 222 h 349"/>
                    <a:gd name="T30" fmla="*/ 102 w 376"/>
                    <a:gd name="T31" fmla="*/ 243 h 349"/>
                    <a:gd name="T32" fmla="*/ 47 w 376"/>
                    <a:gd name="T33" fmla="*/ 261 h 349"/>
                    <a:gd name="T34" fmla="*/ 0 w 376"/>
                    <a:gd name="T35" fmla="*/ 349 h 349"/>
                    <a:gd name="T36" fmla="*/ 188 w 376"/>
                    <a:gd name="T37" fmla="*/ 349 h 349"/>
                    <a:gd name="T38" fmla="*/ 376 w 376"/>
                    <a:gd name="T39" fmla="*/ 349 h 349"/>
                    <a:gd name="T40" fmla="*/ 329 w 376"/>
                    <a:gd name="T41" fmla="*/ 26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349">
                      <a:moveTo>
                        <a:pt x="329" y="261"/>
                      </a:moveTo>
                      <a:cubicBezTo>
                        <a:pt x="300" y="246"/>
                        <a:pt x="311" y="257"/>
                        <a:pt x="275" y="242"/>
                      </a:cubicBezTo>
                      <a:cubicBezTo>
                        <a:pt x="238" y="227"/>
                        <a:pt x="229" y="222"/>
                        <a:pt x="229" y="222"/>
                      </a:cubicBezTo>
                      <a:cubicBezTo>
                        <a:pt x="229" y="187"/>
                        <a:pt x="229" y="187"/>
                        <a:pt x="229" y="187"/>
                      </a:cubicBezTo>
                      <a:cubicBezTo>
                        <a:pt x="229" y="187"/>
                        <a:pt x="243" y="177"/>
                        <a:pt x="247" y="144"/>
                      </a:cubicBezTo>
                      <a:cubicBezTo>
                        <a:pt x="256" y="146"/>
                        <a:pt x="258" y="134"/>
                        <a:pt x="259" y="126"/>
                      </a:cubicBezTo>
                      <a:cubicBezTo>
                        <a:pt x="259" y="118"/>
                        <a:pt x="264" y="94"/>
                        <a:pt x="253" y="96"/>
                      </a:cubicBezTo>
                      <a:cubicBezTo>
                        <a:pt x="256" y="80"/>
                        <a:pt x="257" y="65"/>
                        <a:pt x="257" y="58"/>
                      </a:cubicBezTo>
                      <a:cubicBezTo>
                        <a:pt x="254" y="31"/>
                        <a:pt x="235" y="2"/>
                        <a:pt x="188" y="0"/>
                      </a:cubicBezTo>
                      <a:cubicBezTo>
                        <a:pt x="148" y="2"/>
                        <a:pt x="122" y="31"/>
                        <a:pt x="120" y="58"/>
                      </a:cubicBezTo>
                      <a:cubicBezTo>
                        <a:pt x="119" y="65"/>
                        <a:pt x="121" y="80"/>
                        <a:pt x="123" y="96"/>
                      </a:cubicBezTo>
                      <a:cubicBezTo>
                        <a:pt x="112" y="94"/>
                        <a:pt x="117" y="118"/>
                        <a:pt x="117" y="126"/>
                      </a:cubicBezTo>
                      <a:cubicBezTo>
                        <a:pt x="118" y="134"/>
                        <a:pt x="121" y="146"/>
                        <a:pt x="129" y="144"/>
                      </a:cubicBezTo>
                      <a:cubicBezTo>
                        <a:pt x="133" y="177"/>
                        <a:pt x="147" y="187"/>
                        <a:pt x="147" y="187"/>
                      </a:cubicBezTo>
                      <a:cubicBezTo>
                        <a:pt x="147" y="222"/>
                        <a:pt x="147" y="222"/>
                        <a:pt x="147" y="222"/>
                      </a:cubicBezTo>
                      <a:cubicBezTo>
                        <a:pt x="147" y="222"/>
                        <a:pt x="138" y="228"/>
                        <a:pt x="102" y="243"/>
                      </a:cubicBezTo>
                      <a:cubicBezTo>
                        <a:pt x="65" y="258"/>
                        <a:pt x="77" y="246"/>
                        <a:pt x="47" y="261"/>
                      </a:cubicBezTo>
                      <a:cubicBezTo>
                        <a:pt x="0" y="284"/>
                        <a:pt x="0" y="349"/>
                        <a:pt x="0" y="349"/>
                      </a:cubicBezTo>
                      <a:cubicBezTo>
                        <a:pt x="188" y="349"/>
                        <a:pt x="188" y="349"/>
                        <a:pt x="188" y="349"/>
                      </a:cubicBezTo>
                      <a:cubicBezTo>
                        <a:pt x="376" y="349"/>
                        <a:pt x="376" y="349"/>
                        <a:pt x="376" y="349"/>
                      </a:cubicBezTo>
                      <a:cubicBezTo>
                        <a:pt x="376" y="349"/>
                        <a:pt x="376" y="284"/>
                        <a:pt x="329" y="261"/>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grpSp>
            <p:nvGrpSpPr>
              <p:cNvPr id="14" name="组合 13"/>
              <p:cNvGrpSpPr/>
              <p:nvPr/>
            </p:nvGrpSpPr>
            <p:grpSpPr>
              <a:xfrm>
                <a:off x="10899838" y="2491314"/>
                <a:ext cx="695761" cy="695761"/>
                <a:chOff x="3100786" y="5297261"/>
                <a:chExt cx="839448" cy="839448"/>
              </a:xfrm>
            </p:grpSpPr>
            <p:sp>
              <p:nvSpPr>
                <p:cNvPr id="15" name="椭圆 14"/>
                <p:cNvSpPr/>
                <p:nvPr/>
              </p:nvSpPr>
              <p:spPr>
                <a:xfrm>
                  <a:off x="3100786" y="5297261"/>
                  <a:ext cx="839448" cy="839448"/>
                </a:xfrm>
                <a:prstGeom prst="ellipse">
                  <a:avLst/>
                </a:prstGeom>
                <a:solidFill>
                  <a:srgbClr val="6A768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6" name="Freeform 117"/>
                <p:cNvSpPr>
                  <a:spLocks/>
                </p:cNvSpPr>
                <p:nvPr/>
              </p:nvSpPr>
              <p:spPr bwMode="auto">
                <a:xfrm>
                  <a:off x="3282007" y="5448378"/>
                  <a:ext cx="522239" cy="484894"/>
                </a:xfrm>
                <a:custGeom>
                  <a:avLst/>
                  <a:gdLst>
                    <a:gd name="T0" fmla="*/ 329 w 376"/>
                    <a:gd name="T1" fmla="*/ 261 h 349"/>
                    <a:gd name="T2" fmla="*/ 275 w 376"/>
                    <a:gd name="T3" fmla="*/ 242 h 349"/>
                    <a:gd name="T4" fmla="*/ 229 w 376"/>
                    <a:gd name="T5" fmla="*/ 222 h 349"/>
                    <a:gd name="T6" fmla="*/ 229 w 376"/>
                    <a:gd name="T7" fmla="*/ 187 h 349"/>
                    <a:gd name="T8" fmla="*/ 247 w 376"/>
                    <a:gd name="T9" fmla="*/ 144 h 349"/>
                    <a:gd name="T10" fmla="*/ 259 w 376"/>
                    <a:gd name="T11" fmla="*/ 126 h 349"/>
                    <a:gd name="T12" fmla="*/ 253 w 376"/>
                    <a:gd name="T13" fmla="*/ 96 h 349"/>
                    <a:gd name="T14" fmla="*/ 257 w 376"/>
                    <a:gd name="T15" fmla="*/ 58 h 349"/>
                    <a:gd name="T16" fmla="*/ 188 w 376"/>
                    <a:gd name="T17" fmla="*/ 0 h 349"/>
                    <a:gd name="T18" fmla="*/ 120 w 376"/>
                    <a:gd name="T19" fmla="*/ 58 h 349"/>
                    <a:gd name="T20" fmla="*/ 123 w 376"/>
                    <a:gd name="T21" fmla="*/ 96 h 349"/>
                    <a:gd name="T22" fmla="*/ 117 w 376"/>
                    <a:gd name="T23" fmla="*/ 126 h 349"/>
                    <a:gd name="T24" fmla="*/ 129 w 376"/>
                    <a:gd name="T25" fmla="*/ 144 h 349"/>
                    <a:gd name="T26" fmla="*/ 147 w 376"/>
                    <a:gd name="T27" fmla="*/ 187 h 349"/>
                    <a:gd name="T28" fmla="*/ 147 w 376"/>
                    <a:gd name="T29" fmla="*/ 222 h 349"/>
                    <a:gd name="T30" fmla="*/ 102 w 376"/>
                    <a:gd name="T31" fmla="*/ 243 h 349"/>
                    <a:gd name="T32" fmla="*/ 47 w 376"/>
                    <a:gd name="T33" fmla="*/ 261 h 349"/>
                    <a:gd name="T34" fmla="*/ 0 w 376"/>
                    <a:gd name="T35" fmla="*/ 349 h 349"/>
                    <a:gd name="T36" fmla="*/ 188 w 376"/>
                    <a:gd name="T37" fmla="*/ 349 h 349"/>
                    <a:gd name="T38" fmla="*/ 376 w 376"/>
                    <a:gd name="T39" fmla="*/ 349 h 349"/>
                    <a:gd name="T40" fmla="*/ 329 w 376"/>
                    <a:gd name="T41" fmla="*/ 26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349">
                      <a:moveTo>
                        <a:pt x="329" y="261"/>
                      </a:moveTo>
                      <a:cubicBezTo>
                        <a:pt x="300" y="246"/>
                        <a:pt x="311" y="257"/>
                        <a:pt x="275" y="242"/>
                      </a:cubicBezTo>
                      <a:cubicBezTo>
                        <a:pt x="238" y="227"/>
                        <a:pt x="229" y="222"/>
                        <a:pt x="229" y="222"/>
                      </a:cubicBezTo>
                      <a:cubicBezTo>
                        <a:pt x="229" y="187"/>
                        <a:pt x="229" y="187"/>
                        <a:pt x="229" y="187"/>
                      </a:cubicBezTo>
                      <a:cubicBezTo>
                        <a:pt x="229" y="187"/>
                        <a:pt x="243" y="177"/>
                        <a:pt x="247" y="144"/>
                      </a:cubicBezTo>
                      <a:cubicBezTo>
                        <a:pt x="256" y="146"/>
                        <a:pt x="258" y="134"/>
                        <a:pt x="259" y="126"/>
                      </a:cubicBezTo>
                      <a:cubicBezTo>
                        <a:pt x="259" y="118"/>
                        <a:pt x="264" y="94"/>
                        <a:pt x="253" y="96"/>
                      </a:cubicBezTo>
                      <a:cubicBezTo>
                        <a:pt x="256" y="80"/>
                        <a:pt x="257" y="65"/>
                        <a:pt x="257" y="58"/>
                      </a:cubicBezTo>
                      <a:cubicBezTo>
                        <a:pt x="254" y="31"/>
                        <a:pt x="235" y="2"/>
                        <a:pt x="188" y="0"/>
                      </a:cubicBezTo>
                      <a:cubicBezTo>
                        <a:pt x="148" y="2"/>
                        <a:pt x="122" y="31"/>
                        <a:pt x="120" y="58"/>
                      </a:cubicBezTo>
                      <a:cubicBezTo>
                        <a:pt x="119" y="65"/>
                        <a:pt x="121" y="80"/>
                        <a:pt x="123" y="96"/>
                      </a:cubicBezTo>
                      <a:cubicBezTo>
                        <a:pt x="112" y="94"/>
                        <a:pt x="117" y="118"/>
                        <a:pt x="117" y="126"/>
                      </a:cubicBezTo>
                      <a:cubicBezTo>
                        <a:pt x="118" y="134"/>
                        <a:pt x="121" y="146"/>
                        <a:pt x="129" y="144"/>
                      </a:cubicBezTo>
                      <a:cubicBezTo>
                        <a:pt x="133" y="177"/>
                        <a:pt x="147" y="187"/>
                        <a:pt x="147" y="187"/>
                      </a:cubicBezTo>
                      <a:cubicBezTo>
                        <a:pt x="147" y="222"/>
                        <a:pt x="147" y="222"/>
                        <a:pt x="147" y="222"/>
                      </a:cubicBezTo>
                      <a:cubicBezTo>
                        <a:pt x="147" y="222"/>
                        <a:pt x="138" y="228"/>
                        <a:pt x="102" y="243"/>
                      </a:cubicBezTo>
                      <a:cubicBezTo>
                        <a:pt x="65" y="258"/>
                        <a:pt x="77" y="246"/>
                        <a:pt x="47" y="261"/>
                      </a:cubicBezTo>
                      <a:cubicBezTo>
                        <a:pt x="0" y="284"/>
                        <a:pt x="0" y="349"/>
                        <a:pt x="0" y="349"/>
                      </a:cubicBezTo>
                      <a:cubicBezTo>
                        <a:pt x="188" y="349"/>
                        <a:pt x="188" y="349"/>
                        <a:pt x="188" y="349"/>
                      </a:cubicBezTo>
                      <a:cubicBezTo>
                        <a:pt x="376" y="349"/>
                        <a:pt x="376" y="349"/>
                        <a:pt x="376" y="349"/>
                      </a:cubicBezTo>
                      <a:cubicBezTo>
                        <a:pt x="376" y="349"/>
                        <a:pt x="376" y="284"/>
                        <a:pt x="329" y="261"/>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grpSp>
            <p:nvGrpSpPr>
              <p:cNvPr id="17" name="组合 16"/>
              <p:cNvGrpSpPr/>
              <p:nvPr/>
            </p:nvGrpSpPr>
            <p:grpSpPr>
              <a:xfrm>
                <a:off x="2482954" y="2491314"/>
                <a:ext cx="695761" cy="695761"/>
                <a:chOff x="2482954" y="2347628"/>
                <a:chExt cx="839448" cy="839448"/>
              </a:xfrm>
            </p:grpSpPr>
            <p:sp>
              <p:nvSpPr>
                <p:cNvPr id="18" name="椭圆 17"/>
                <p:cNvSpPr/>
                <p:nvPr/>
              </p:nvSpPr>
              <p:spPr>
                <a:xfrm>
                  <a:off x="2482954" y="2347628"/>
                  <a:ext cx="839448" cy="839448"/>
                </a:xfrm>
                <a:prstGeom prst="ellipse">
                  <a:avLst/>
                </a:prstGeom>
                <a:solidFill>
                  <a:srgbClr val="6A768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9" name="Freeform 112"/>
                <p:cNvSpPr>
                  <a:spLocks/>
                </p:cNvSpPr>
                <p:nvPr/>
              </p:nvSpPr>
              <p:spPr bwMode="auto">
                <a:xfrm>
                  <a:off x="2609127" y="2510482"/>
                  <a:ext cx="559845" cy="491103"/>
                </a:xfrm>
                <a:custGeom>
                  <a:avLst/>
                  <a:gdLst>
                    <a:gd name="T0" fmla="*/ 3 w 380"/>
                    <a:gd name="T1" fmla="*/ 333 h 333"/>
                    <a:gd name="T2" fmla="*/ 34 w 380"/>
                    <a:gd name="T3" fmla="*/ 298 h 333"/>
                    <a:gd name="T4" fmla="*/ 108 w 380"/>
                    <a:gd name="T5" fmla="*/ 264 h 333"/>
                    <a:gd name="T6" fmla="*/ 111 w 380"/>
                    <a:gd name="T7" fmla="*/ 232 h 333"/>
                    <a:gd name="T8" fmla="*/ 140 w 380"/>
                    <a:gd name="T9" fmla="*/ 230 h 333"/>
                    <a:gd name="T10" fmla="*/ 144 w 380"/>
                    <a:gd name="T11" fmla="*/ 199 h 333"/>
                    <a:gd name="T12" fmla="*/ 126 w 380"/>
                    <a:gd name="T13" fmla="*/ 159 h 333"/>
                    <a:gd name="T14" fmla="*/ 117 w 380"/>
                    <a:gd name="T15" fmla="*/ 122 h 333"/>
                    <a:gd name="T16" fmla="*/ 123 w 380"/>
                    <a:gd name="T17" fmla="*/ 117 h 333"/>
                    <a:gd name="T18" fmla="*/ 124 w 380"/>
                    <a:gd name="T19" fmla="*/ 58 h 333"/>
                    <a:gd name="T20" fmla="*/ 231 w 380"/>
                    <a:gd name="T21" fmla="*/ 0 h 333"/>
                    <a:gd name="T22" fmla="*/ 222 w 380"/>
                    <a:gd name="T23" fmla="*/ 12 h 333"/>
                    <a:gd name="T24" fmla="*/ 260 w 380"/>
                    <a:gd name="T25" fmla="*/ 66 h 333"/>
                    <a:gd name="T26" fmla="*/ 260 w 380"/>
                    <a:gd name="T27" fmla="*/ 117 h 333"/>
                    <a:gd name="T28" fmla="*/ 265 w 380"/>
                    <a:gd name="T29" fmla="*/ 139 h 333"/>
                    <a:gd name="T30" fmla="*/ 256 w 380"/>
                    <a:gd name="T31" fmla="*/ 161 h 333"/>
                    <a:gd name="T32" fmla="*/ 242 w 380"/>
                    <a:gd name="T33" fmla="*/ 197 h 333"/>
                    <a:gd name="T34" fmla="*/ 241 w 380"/>
                    <a:gd name="T35" fmla="*/ 230 h 333"/>
                    <a:gd name="T36" fmla="*/ 269 w 380"/>
                    <a:gd name="T37" fmla="*/ 233 h 333"/>
                    <a:gd name="T38" fmla="*/ 274 w 380"/>
                    <a:gd name="T39" fmla="*/ 261 h 333"/>
                    <a:gd name="T40" fmla="*/ 361 w 380"/>
                    <a:gd name="T41" fmla="*/ 304 h 333"/>
                    <a:gd name="T42" fmla="*/ 379 w 380"/>
                    <a:gd name="T43" fmla="*/ 333 h 333"/>
                    <a:gd name="T44" fmla="*/ 3 w 380"/>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0" h="333">
                      <a:moveTo>
                        <a:pt x="3" y="333"/>
                      </a:moveTo>
                      <a:cubicBezTo>
                        <a:pt x="3" y="333"/>
                        <a:pt x="0" y="317"/>
                        <a:pt x="34" y="298"/>
                      </a:cubicBezTo>
                      <a:cubicBezTo>
                        <a:pt x="34" y="298"/>
                        <a:pt x="66" y="282"/>
                        <a:pt x="108" y="264"/>
                      </a:cubicBezTo>
                      <a:cubicBezTo>
                        <a:pt x="111" y="232"/>
                        <a:pt x="111" y="232"/>
                        <a:pt x="111" y="232"/>
                      </a:cubicBezTo>
                      <a:cubicBezTo>
                        <a:pt x="140" y="230"/>
                        <a:pt x="140" y="230"/>
                        <a:pt x="140" y="230"/>
                      </a:cubicBezTo>
                      <a:cubicBezTo>
                        <a:pt x="144" y="199"/>
                        <a:pt x="144" y="199"/>
                        <a:pt x="144" y="199"/>
                      </a:cubicBezTo>
                      <a:cubicBezTo>
                        <a:pt x="144" y="199"/>
                        <a:pt x="128" y="190"/>
                        <a:pt x="126" y="159"/>
                      </a:cubicBezTo>
                      <a:cubicBezTo>
                        <a:pt x="126" y="159"/>
                        <a:pt x="118" y="148"/>
                        <a:pt x="117" y="122"/>
                      </a:cubicBezTo>
                      <a:cubicBezTo>
                        <a:pt x="117" y="122"/>
                        <a:pt x="118" y="113"/>
                        <a:pt x="123" y="117"/>
                      </a:cubicBezTo>
                      <a:cubicBezTo>
                        <a:pt x="124" y="58"/>
                        <a:pt x="124" y="58"/>
                        <a:pt x="124" y="58"/>
                      </a:cubicBezTo>
                      <a:cubicBezTo>
                        <a:pt x="124" y="58"/>
                        <a:pt x="121" y="6"/>
                        <a:pt x="231" y="0"/>
                      </a:cubicBezTo>
                      <a:cubicBezTo>
                        <a:pt x="231" y="0"/>
                        <a:pt x="216" y="9"/>
                        <a:pt x="222" y="12"/>
                      </a:cubicBezTo>
                      <a:cubicBezTo>
                        <a:pt x="222" y="12"/>
                        <a:pt x="268" y="42"/>
                        <a:pt x="260" y="66"/>
                      </a:cubicBezTo>
                      <a:cubicBezTo>
                        <a:pt x="260" y="117"/>
                        <a:pt x="260" y="117"/>
                        <a:pt x="260" y="117"/>
                      </a:cubicBezTo>
                      <a:cubicBezTo>
                        <a:pt x="260" y="117"/>
                        <a:pt x="272" y="111"/>
                        <a:pt x="265" y="139"/>
                      </a:cubicBezTo>
                      <a:cubicBezTo>
                        <a:pt x="265" y="139"/>
                        <a:pt x="263" y="161"/>
                        <a:pt x="256" y="161"/>
                      </a:cubicBezTo>
                      <a:cubicBezTo>
                        <a:pt x="256" y="161"/>
                        <a:pt x="253" y="188"/>
                        <a:pt x="242" y="197"/>
                      </a:cubicBezTo>
                      <a:cubicBezTo>
                        <a:pt x="241" y="230"/>
                        <a:pt x="241" y="230"/>
                        <a:pt x="241" y="230"/>
                      </a:cubicBezTo>
                      <a:cubicBezTo>
                        <a:pt x="269" y="233"/>
                        <a:pt x="269" y="233"/>
                        <a:pt x="269" y="233"/>
                      </a:cubicBezTo>
                      <a:cubicBezTo>
                        <a:pt x="274" y="261"/>
                        <a:pt x="274" y="261"/>
                        <a:pt x="274" y="261"/>
                      </a:cubicBezTo>
                      <a:cubicBezTo>
                        <a:pt x="274" y="261"/>
                        <a:pt x="348" y="297"/>
                        <a:pt x="361" y="304"/>
                      </a:cubicBezTo>
                      <a:cubicBezTo>
                        <a:pt x="361" y="304"/>
                        <a:pt x="380" y="320"/>
                        <a:pt x="379" y="333"/>
                      </a:cubicBezTo>
                      <a:lnTo>
                        <a:pt x="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grpSp>
        <p:sp>
          <p:nvSpPr>
            <p:cNvPr id="20" name="Freeform 113"/>
            <p:cNvSpPr>
              <a:spLocks/>
            </p:cNvSpPr>
            <p:nvPr/>
          </p:nvSpPr>
          <p:spPr bwMode="auto">
            <a:xfrm>
              <a:off x="2470360" y="2824677"/>
              <a:ext cx="315162" cy="145262"/>
            </a:xfrm>
            <a:custGeom>
              <a:avLst/>
              <a:gdLst>
                <a:gd name="T0" fmla="*/ 5 w 258"/>
                <a:gd name="T1" fmla="*/ 115 h 119"/>
                <a:gd name="T2" fmla="*/ 246 w 258"/>
                <a:gd name="T3" fmla="*/ 101 h 119"/>
                <a:gd name="T4" fmla="*/ 189 w 258"/>
                <a:gd name="T5" fmla="*/ 75 h 119"/>
                <a:gd name="T6" fmla="*/ 162 w 258"/>
                <a:gd name="T7" fmla="*/ 0 h 119"/>
                <a:gd name="T8" fmla="*/ 76 w 258"/>
                <a:gd name="T9" fmla="*/ 1 h 119"/>
                <a:gd name="T10" fmla="*/ 45 w 258"/>
                <a:gd name="T11" fmla="*/ 76 h 119"/>
                <a:gd name="T12" fmla="*/ 46 w 258"/>
                <a:gd name="T13" fmla="*/ 82 h 119"/>
                <a:gd name="T14" fmla="*/ 5 w 258"/>
                <a:gd name="T15" fmla="*/ 115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19">
                  <a:moveTo>
                    <a:pt x="5" y="115"/>
                  </a:moveTo>
                  <a:cubicBezTo>
                    <a:pt x="5" y="115"/>
                    <a:pt x="186" y="119"/>
                    <a:pt x="246" y="101"/>
                  </a:cubicBezTo>
                  <a:cubicBezTo>
                    <a:pt x="246" y="101"/>
                    <a:pt x="258" y="66"/>
                    <a:pt x="189" y="75"/>
                  </a:cubicBezTo>
                  <a:cubicBezTo>
                    <a:pt x="189" y="75"/>
                    <a:pt x="197" y="16"/>
                    <a:pt x="162" y="0"/>
                  </a:cubicBezTo>
                  <a:cubicBezTo>
                    <a:pt x="162" y="0"/>
                    <a:pt x="132" y="27"/>
                    <a:pt x="76" y="1"/>
                  </a:cubicBezTo>
                  <a:cubicBezTo>
                    <a:pt x="76" y="1"/>
                    <a:pt x="33" y="7"/>
                    <a:pt x="45" y="76"/>
                  </a:cubicBezTo>
                  <a:cubicBezTo>
                    <a:pt x="45" y="78"/>
                    <a:pt x="45" y="80"/>
                    <a:pt x="46" y="82"/>
                  </a:cubicBezTo>
                  <a:cubicBezTo>
                    <a:pt x="46" y="82"/>
                    <a:pt x="0" y="75"/>
                    <a:pt x="5" y="115"/>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sp>
        <p:nvSpPr>
          <p:cNvPr id="38" name="文本框 37"/>
          <p:cNvSpPr txBox="1"/>
          <p:nvPr/>
        </p:nvSpPr>
        <p:spPr>
          <a:xfrm>
            <a:off x="471750" y="4929543"/>
            <a:ext cx="2350826" cy="923330"/>
          </a:xfrm>
          <a:prstGeom prst="rect">
            <a:avLst/>
          </a:prstGeom>
          <a:noFill/>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9" name="文本框 38"/>
          <p:cNvSpPr txBox="1"/>
          <p:nvPr/>
        </p:nvSpPr>
        <p:spPr>
          <a:xfrm>
            <a:off x="3358511" y="4927600"/>
            <a:ext cx="2350826" cy="923330"/>
          </a:xfrm>
          <a:prstGeom prst="rect">
            <a:avLst/>
          </a:prstGeom>
          <a:noFill/>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0" name="文本框 39"/>
          <p:cNvSpPr txBox="1"/>
          <p:nvPr/>
        </p:nvSpPr>
        <p:spPr>
          <a:xfrm>
            <a:off x="6247121" y="4927600"/>
            <a:ext cx="2350826" cy="923330"/>
          </a:xfrm>
          <a:prstGeom prst="rect">
            <a:avLst/>
          </a:prstGeom>
          <a:noFill/>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1" name="文本框 40"/>
          <p:cNvSpPr txBox="1"/>
          <p:nvPr/>
        </p:nvSpPr>
        <p:spPr>
          <a:xfrm>
            <a:off x="9135732" y="4927600"/>
            <a:ext cx="2350826" cy="923330"/>
          </a:xfrm>
          <a:prstGeom prst="rect">
            <a:avLst/>
          </a:prstGeom>
          <a:noFill/>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cxnSp>
        <p:nvCxnSpPr>
          <p:cNvPr id="43" name="直接连接符 42"/>
          <p:cNvCxnSpPr/>
          <p:nvPr/>
        </p:nvCxnSpPr>
        <p:spPr>
          <a:xfrm>
            <a:off x="3162925" y="4357541"/>
            <a:ext cx="0" cy="1653515"/>
          </a:xfrm>
          <a:prstGeom prst="line">
            <a:avLst/>
          </a:prstGeom>
          <a:ln w="28575">
            <a:solidFill>
              <a:srgbClr val="2ABD82">
                <a:alpha val="9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051763" y="4356100"/>
            <a:ext cx="0" cy="1653515"/>
          </a:xfrm>
          <a:prstGeom prst="line">
            <a:avLst/>
          </a:prstGeom>
          <a:ln w="28575">
            <a:solidFill>
              <a:srgbClr val="2ABD82">
                <a:alpha val="9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41226" y="4356100"/>
            <a:ext cx="0" cy="1653515"/>
          </a:xfrm>
          <a:prstGeom prst="line">
            <a:avLst/>
          </a:prstGeom>
          <a:ln w="28575">
            <a:solidFill>
              <a:srgbClr val="2ABD82">
                <a:alpha val="90000"/>
              </a:srgbClr>
            </a:solidFill>
            <a:prstDash val="sysDot"/>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392019" y="6440686"/>
            <a:ext cx="9407961" cy="0"/>
            <a:chOff x="1727201" y="6444343"/>
            <a:chExt cx="8602750" cy="0"/>
          </a:xfrm>
        </p:grpSpPr>
        <p:cxnSp>
          <p:nvCxnSpPr>
            <p:cNvPr id="49" name="直接连接符 48"/>
            <p:cNvCxnSpPr/>
            <p:nvPr/>
          </p:nvCxnSpPr>
          <p:spPr>
            <a:xfrm>
              <a:off x="1727201" y="6444343"/>
              <a:ext cx="286695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594156" y="6444343"/>
              <a:ext cx="286695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7462996" y="6444343"/>
              <a:ext cx="2866955"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78828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609602" y="378492"/>
            <a:ext cx="3541484" cy="584775"/>
          </a:xfrm>
          <a:prstGeom prst="rect">
            <a:avLst/>
          </a:prstGeom>
          <a:solidFill>
            <a:srgbClr val="20BA7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7" name="图片 6"/>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l="101" r="29940" b="713"/>
          <a:stretch/>
        </p:blipFill>
        <p:spPr>
          <a:xfrm>
            <a:off x="609602" y="1563422"/>
            <a:ext cx="2727157" cy="2928368"/>
          </a:xfrm>
          <a:prstGeom prst="rect">
            <a:avLst/>
          </a:prstGeom>
        </p:spPr>
      </p:pic>
      <p:sp>
        <p:nvSpPr>
          <p:cNvPr id="8" name="文本框 7"/>
          <p:cNvSpPr txBox="1"/>
          <p:nvPr/>
        </p:nvSpPr>
        <p:spPr>
          <a:xfrm>
            <a:off x="609601" y="415884"/>
            <a:ext cx="3917717"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sym typeface="Arial" panose="020B0604020202020204" pitchFamily="34" charset="0"/>
              </a:rPr>
              <a:t>Meet  Michael Jackson</a:t>
            </a:r>
          </a:p>
        </p:txBody>
      </p:sp>
      <p:sp>
        <p:nvSpPr>
          <p:cNvPr id="9" name="文本框 8"/>
          <p:cNvSpPr txBox="1"/>
          <p:nvPr/>
        </p:nvSpPr>
        <p:spPr>
          <a:xfrm>
            <a:off x="609602" y="980103"/>
            <a:ext cx="8261685" cy="369332"/>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0" name="矩形 9"/>
          <p:cNvSpPr/>
          <p:nvPr/>
        </p:nvSpPr>
        <p:spPr>
          <a:xfrm>
            <a:off x="3978597" y="1563422"/>
            <a:ext cx="3437159" cy="461665"/>
          </a:xfrm>
          <a:prstGeom prst="rect">
            <a:avLst/>
          </a:prstGeom>
        </p:spPr>
        <p:txBody>
          <a:bodyPr wrap="none">
            <a:spAutoFit/>
          </a:bodyPr>
          <a:lstStyle/>
          <a:p>
            <a:r>
              <a:rPr lang="en-US" altLang="zh-CN"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About  Michael Jackson</a:t>
            </a:r>
          </a:p>
        </p:txBody>
      </p:sp>
      <p:sp>
        <p:nvSpPr>
          <p:cNvPr id="11" name="文本框 10"/>
          <p:cNvSpPr txBox="1"/>
          <p:nvPr/>
        </p:nvSpPr>
        <p:spPr>
          <a:xfrm>
            <a:off x="3978597" y="2025087"/>
            <a:ext cx="7066776" cy="1200329"/>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11"/>
          <p:cNvSpPr/>
          <p:nvPr/>
        </p:nvSpPr>
        <p:spPr>
          <a:xfrm>
            <a:off x="3978597" y="3345961"/>
            <a:ext cx="3062057" cy="461665"/>
          </a:xfrm>
          <a:prstGeom prst="rect">
            <a:avLst/>
          </a:prstGeom>
        </p:spPr>
        <p:txBody>
          <a:bodyPr wrap="none">
            <a:spAutoFit/>
          </a:bodyPr>
          <a:lstStyle/>
          <a:p>
            <a:r>
              <a:rPr lang="en-US" altLang="zh-CN"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General Experiences</a:t>
            </a:r>
          </a:p>
        </p:txBody>
      </p:sp>
      <p:sp>
        <p:nvSpPr>
          <p:cNvPr id="22" name="矩形 21"/>
          <p:cNvSpPr/>
          <p:nvPr/>
        </p:nvSpPr>
        <p:spPr>
          <a:xfrm>
            <a:off x="1077221" y="4805001"/>
            <a:ext cx="1974589" cy="1200329"/>
          </a:xfrm>
          <a:prstGeom prst="rect">
            <a:avLst/>
          </a:prstGeom>
        </p:spPr>
        <p:txBody>
          <a:bodyPr wrap="square">
            <a:spAutoFit/>
          </a:bodyPr>
          <a:lstStyle/>
          <a:p>
            <a:r>
              <a:rPr lang="en-US" altLang="zh-CN" sz="3600"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Michael Jackson</a:t>
            </a:r>
            <a:endParaRPr lang="zh-CN" altLang="en-US" sz="3600"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2" name="组合 31"/>
          <p:cNvGrpSpPr/>
          <p:nvPr/>
        </p:nvGrpSpPr>
        <p:grpSpPr>
          <a:xfrm>
            <a:off x="1392019" y="6367036"/>
            <a:ext cx="9407961" cy="0"/>
            <a:chOff x="1727201" y="6444343"/>
            <a:chExt cx="8602750" cy="0"/>
          </a:xfrm>
        </p:grpSpPr>
        <p:cxnSp>
          <p:nvCxnSpPr>
            <p:cNvPr id="24" name="直接连接符 23"/>
            <p:cNvCxnSpPr/>
            <p:nvPr/>
          </p:nvCxnSpPr>
          <p:spPr>
            <a:xfrm>
              <a:off x="1727201" y="6444343"/>
              <a:ext cx="286695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94156" y="6444343"/>
              <a:ext cx="286695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462996" y="6444343"/>
              <a:ext cx="2866955"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4151086" y="3964080"/>
            <a:ext cx="2278743" cy="1754326"/>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45" name="图表 44"/>
          <p:cNvGraphicFramePr/>
          <p:nvPr>
            <p:extLst>
              <p:ext uri="{D42A27DB-BD31-4B8C-83A1-F6EECF244321}">
                <p14:modId xmlns:p14="http://schemas.microsoft.com/office/powerpoint/2010/main" val="832994222"/>
              </p:ext>
            </p:extLst>
          </p:nvPr>
        </p:nvGraphicFramePr>
        <p:xfrm>
          <a:off x="5936343" y="3657511"/>
          <a:ext cx="5479641" cy="2275146"/>
        </p:xfrm>
        <a:graphic>
          <a:graphicData uri="http://schemas.openxmlformats.org/drawingml/2006/chart">
            <c:chart xmlns:c="http://schemas.openxmlformats.org/drawingml/2006/chart" xmlns:r="http://schemas.openxmlformats.org/officeDocument/2006/relationships" r:id="rId5"/>
          </a:graphicData>
        </a:graphic>
      </p:graphicFrame>
      <p:cxnSp>
        <p:nvCxnSpPr>
          <p:cNvPr id="47" name="直接连接符 46"/>
          <p:cNvCxnSpPr/>
          <p:nvPr/>
        </p:nvCxnSpPr>
        <p:spPr>
          <a:xfrm>
            <a:off x="4036653" y="2010573"/>
            <a:ext cx="320765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036653" y="3822485"/>
            <a:ext cx="2509290"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2313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607110" y="231861"/>
            <a:ext cx="3541484" cy="584775"/>
          </a:xfrm>
          <a:prstGeom prst="rect">
            <a:avLst/>
          </a:prstGeom>
          <a:solidFill>
            <a:srgbClr val="20BA7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文本框 8"/>
          <p:cNvSpPr txBox="1"/>
          <p:nvPr/>
        </p:nvSpPr>
        <p:spPr>
          <a:xfrm>
            <a:off x="729272" y="208117"/>
            <a:ext cx="4546270" cy="58477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Our Portfolio</a:t>
            </a:r>
            <a:endPar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9"/>
          <p:cNvSpPr txBox="1"/>
          <p:nvPr/>
        </p:nvSpPr>
        <p:spPr>
          <a:xfrm>
            <a:off x="567735" y="892123"/>
            <a:ext cx="8261685" cy="369332"/>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8" name="组合 17"/>
          <p:cNvGrpSpPr/>
          <p:nvPr/>
        </p:nvGrpSpPr>
        <p:grpSpPr>
          <a:xfrm>
            <a:off x="478555" y="1785257"/>
            <a:ext cx="2739193" cy="2516411"/>
            <a:chOff x="478555" y="1785257"/>
            <a:chExt cx="2739193" cy="2516411"/>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20532" t="18595" r="20532"/>
            <a:stretch/>
          </p:blipFill>
          <p:spPr>
            <a:xfrm>
              <a:off x="478555" y="2055919"/>
              <a:ext cx="2739193" cy="2245749"/>
            </a:xfrm>
            <a:prstGeom prst="rect">
              <a:avLst/>
            </a:prstGeom>
            <a:ln>
              <a:solidFill>
                <a:schemeClr val="bg1"/>
              </a:solidFill>
            </a:ln>
          </p:spPr>
        </p:pic>
        <p:sp>
          <p:nvSpPr>
            <p:cNvPr id="12" name="矩形 11"/>
            <p:cNvSpPr/>
            <p:nvPr/>
          </p:nvSpPr>
          <p:spPr>
            <a:xfrm>
              <a:off x="478555" y="1785257"/>
              <a:ext cx="2739193" cy="264330"/>
            </a:xfrm>
            <a:prstGeom prst="rect">
              <a:avLst/>
            </a:prstGeom>
            <a:solidFill>
              <a:srgbClr val="2EBBB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9" name="组合 18"/>
          <p:cNvGrpSpPr/>
          <p:nvPr/>
        </p:nvGrpSpPr>
        <p:grpSpPr>
          <a:xfrm>
            <a:off x="3254446" y="1797272"/>
            <a:ext cx="2739193" cy="2516410"/>
            <a:chOff x="3254446" y="1797272"/>
            <a:chExt cx="2739193" cy="2516410"/>
          </a:xfrm>
        </p:grpSpPr>
        <p:pic>
          <p:nvPicPr>
            <p:cNvPr id="13" name="图片 12"/>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254446" y="2067934"/>
              <a:ext cx="2739193" cy="2245748"/>
            </a:xfrm>
            <a:prstGeom prst="rect">
              <a:avLst/>
            </a:prstGeom>
            <a:ln>
              <a:solidFill>
                <a:schemeClr val="bg1"/>
              </a:solidFill>
            </a:ln>
          </p:spPr>
        </p:pic>
        <p:sp>
          <p:nvSpPr>
            <p:cNvPr id="15" name="矩形 14"/>
            <p:cNvSpPr/>
            <p:nvPr/>
          </p:nvSpPr>
          <p:spPr>
            <a:xfrm>
              <a:off x="3254446" y="1797272"/>
              <a:ext cx="2739193" cy="264330"/>
            </a:xfrm>
            <a:prstGeom prst="rect">
              <a:avLst/>
            </a:prstGeom>
            <a:solidFill>
              <a:srgbClr val="20B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0" name="组合 19"/>
          <p:cNvGrpSpPr/>
          <p:nvPr/>
        </p:nvGrpSpPr>
        <p:grpSpPr>
          <a:xfrm>
            <a:off x="6016640" y="1785257"/>
            <a:ext cx="2759794" cy="2516410"/>
            <a:chOff x="6016640" y="1785257"/>
            <a:chExt cx="2759794" cy="2516410"/>
          </a:xfrm>
        </p:grpSpPr>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7371"/>
            <a:stretch/>
          </p:blipFill>
          <p:spPr>
            <a:xfrm>
              <a:off x="6016640" y="2051497"/>
              <a:ext cx="2758977" cy="2250170"/>
            </a:xfrm>
            <a:prstGeom prst="rect">
              <a:avLst/>
            </a:prstGeom>
            <a:ln>
              <a:solidFill>
                <a:schemeClr val="bg1"/>
              </a:solidFill>
            </a:ln>
          </p:spPr>
        </p:pic>
        <p:sp>
          <p:nvSpPr>
            <p:cNvPr id="16" name="矩形 15"/>
            <p:cNvSpPr/>
            <p:nvPr/>
          </p:nvSpPr>
          <p:spPr>
            <a:xfrm>
              <a:off x="6017457" y="1785257"/>
              <a:ext cx="2758977" cy="266240"/>
            </a:xfrm>
            <a:prstGeom prst="rect">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2" name="组合 21"/>
          <p:cNvGrpSpPr/>
          <p:nvPr/>
        </p:nvGrpSpPr>
        <p:grpSpPr>
          <a:xfrm>
            <a:off x="8808049" y="1785256"/>
            <a:ext cx="2708404" cy="2528425"/>
            <a:chOff x="8808049" y="1785256"/>
            <a:chExt cx="2708404" cy="2528425"/>
          </a:xfrm>
        </p:grpSpPr>
        <p:sp>
          <p:nvSpPr>
            <p:cNvPr id="17" name="矩形 16"/>
            <p:cNvSpPr/>
            <p:nvPr/>
          </p:nvSpPr>
          <p:spPr>
            <a:xfrm>
              <a:off x="8808049" y="1785256"/>
              <a:ext cx="2708404" cy="280398"/>
            </a:xfrm>
            <a:prstGeom prst="rect">
              <a:avLst/>
            </a:prstGeom>
            <a:solidFill>
              <a:srgbClr val="53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21" name="图片 20"/>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rcRect t="12959" b="13582"/>
            <a:stretch/>
          </p:blipFill>
          <p:spPr>
            <a:xfrm>
              <a:off x="8808049" y="2065653"/>
              <a:ext cx="2708404" cy="2248028"/>
            </a:xfrm>
            <a:prstGeom prst="rect">
              <a:avLst/>
            </a:prstGeom>
            <a:ln>
              <a:solidFill>
                <a:schemeClr val="bg1"/>
              </a:solidFill>
            </a:ln>
          </p:spPr>
        </p:pic>
      </p:grpSp>
      <p:grpSp>
        <p:nvGrpSpPr>
          <p:cNvPr id="26" name="组合 25"/>
          <p:cNvGrpSpPr/>
          <p:nvPr/>
        </p:nvGrpSpPr>
        <p:grpSpPr>
          <a:xfrm>
            <a:off x="729272" y="4484912"/>
            <a:ext cx="2322076" cy="1446550"/>
            <a:chOff x="729272" y="4484912"/>
            <a:chExt cx="2322076" cy="1446550"/>
          </a:xfrm>
        </p:grpSpPr>
        <p:sp>
          <p:nvSpPr>
            <p:cNvPr id="23" name="文本框 22"/>
            <p:cNvSpPr txBox="1"/>
            <p:nvPr/>
          </p:nvSpPr>
          <p:spPr>
            <a:xfrm>
              <a:off x="1169633" y="4484912"/>
              <a:ext cx="1582057" cy="523220"/>
            </a:xfrm>
            <a:prstGeom prst="rect">
              <a:avLst/>
            </a:prstGeom>
            <a:noFill/>
          </p:spPr>
          <p:txBody>
            <a:bodyPr wrap="square" rtlCol="0">
              <a:spAutoFit/>
            </a:bodyPr>
            <a:lstStyle/>
            <a:p>
              <a:r>
                <a:rPr lang="en-US" altLang="zh-CN" sz="28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Car 1</a:t>
              </a:r>
              <a:endParaRPr lang="zh-CN" altLang="en-US" sz="28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 name="文本框 24"/>
            <p:cNvSpPr txBox="1"/>
            <p:nvPr/>
          </p:nvSpPr>
          <p:spPr>
            <a:xfrm>
              <a:off x="729272" y="5008132"/>
              <a:ext cx="2322076" cy="923330"/>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7" name="组合 26"/>
          <p:cNvGrpSpPr/>
          <p:nvPr/>
        </p:nvGrpSpPr>
        <p:grpSpPr>
          <a:xfrm>
            <a:off x="3490517" y="4484912"/>
            <a:ext cx="2331757" cy="1446550"/>
            <a:chOff x="729271" y="4484912"/>
            <a:chExt cx="2331757" cy="1446550"/>
          </a:xfrm>
        </p:grpSpPr>
        <p:sp>
          <p:nvSpPr>
            <p:cNvPr id="28" name="文本框 27"/>
            <p:cNvSpPr txBox="1"/>
            <p:nvPr/>
          </p:nvSpPr>
          <p:spPr>
            <a:xfrm>
              <a:off x="1169633" y="4484912"/>
              <a:ext cx="1582057" cy="523220"/>
            </a:xfrm>
            <a:prstGeom prst="rect">
              <a:avLst/>
            </a:prstGeom>
            <a:noFill/>
          </p:spPr>
          <p:txBody>
            <a:bodyPr wrap="square" rtlCol="0">
              <a:spAutoFit/>
            </a:bodyPr>
            <a:lstStyle/>
            <a:p>
              <a:r>
                <a:rPr lang="en-US" altLang="zh-CN" sz="28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Car 2</a:t>
              </a:r>
              <a:endParaRPr lang="zh-CN" altLang="en-US" sz="28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9" name="文本框 28"/>
            <p:cNvSpPr txBox="1"/>
            <p:nvPr/>
          </p:nvSpPr>
          <p:spPr>
            <a:xfrm>
              <a:off x="729271" y="5008132"/>
              <a:ext cx="2331757" cy="923330"/>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0" name="组合 29"/>
          <p:cNvGrpSpPr/>
          <p:nvPr/>
        </p:nvGrpSpPr>
        <p:grpSpPr>
          <a:xfrm>
            <a:off x="6476785" y="4484912"/>
            <a:ext cx="2298832" cy="1446550"/>
            <a:chOff x="729272" y="4484912"/>
            <a:chExt cx="2298832" cy="1446550"/>
          </a:xfrm>
        </p:grpSpPr>
        <p:sp>
          <p:nvSpPr>
            <p:cNvPr id="31" name="文本框 30"/>
            <p:cNvSpPr txBox="1"/>
            <p:nvPr/>
          </p:nvSpPr>
          <p:spPr>
            <a:xfrm>
              <a:off x="1169633" y="4484912"/>
              <a:ext cx="1582057" cy="523220"/>
            </a:xfrm>
            <a:prstGeom prst="rect">
              <a:avLst/>
            </a:prstGeom>
            <a:noFill/>
          </p:spPr>
          <p:txBody>
            <a:bodyPr wrap="square" rtlCol="0">
              <a:spAutoFit/>
            </a:bodyPr>
            <a:lstStyle/>
            <a:p>
              <a:r>
                <a:rPr lang="en-US" altLang="zh-CN" sz="28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Car 3</a:t>
              </a:r>
              <a:endParaRPr lang="zh-CN" altLang="en-US" sz="28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2" name="文本框 31"/>
            <p:cNvSpPr txBox="1"/>
            <p:nvPr/>
          </p:nvSpPr>
          <p:spPr>
            <a:xfrm>
              <a:off x="729272" y="5008132"/>
              <a:ext cx="2298832" cy="923330"/>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3" name="组合 32"/>
          <p:cNvGrpSpPr/>
          <p:nvPr/>
        </p:nvGrpSpPr>
        <p:grpSpPr>
          <a:xfrm>
            <a:off x="9153713" y="4484912"/>
            <a:ext cx="2362740" cy="1446550"/>
            <a:chOff x="729272" y="4484912"/>
            <a:chExt cx="2362740" cy="1446550"/>
          </a:xfrm>
        </p:grpSpPr>
        <p:sp>
          <p:nvSpPr>
            <p:cNvPr id="34" name="文本框 33"/>
            <p:cNvSpPr txBox="1"/>
            <p:nvPr/>
          </p:nvSpPr>
          <p:spPr>
            <a:xfrm>
              <a:off x="1169633" y="4484912"/>
              <a:ext cx="1582057" cy="523220"/>
            </a:xfrm>
            <a:prstGeom prst="rect">
              <a:avLst/>
            </a:prstGeom>
            <a:noFill/>
          </p:spPr>
          <p:txBody>
            <a:bodyPr wrap="square" rtlCol="0">
              <a:spAutoFit/>
            </a:bodyPr>
            <a:lstStyle/>
            <a:p>
              <a:r>
                <a:rPr lang="en-US" altLang="zh-CN" sz="28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Car 4</a:t>
              </a:r>
              <a:endParaRPr lang="zh-CN" altLang="en-US" sz="28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5" name="文本框 34"/>
            <p:cNvSpPr txBox="1"/>
            <p:nvPr/>
          </p:nvSpPr>
          <p:spPr>
            <a:xfrm>
              <a:off x="729272" y="5008132"/>
              <a:ext cx="2362740" cy="923330"/>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9" name="组合 38"/>
          <p:cNvGrpSpPr/>
          <p:nvPr/>
        </p:nvGrpSpPr>
        <p:grpSpPr>
          <a:xfrm>
            <a:off x="1814285" y="6386287"/>
            <a:ext cx="8602750" cy="0"/>
            <a:chOff x="1727201" y="6444343"/>
            <a:chExt cx="8602750" cy="0"/>
          </a:xfrm>
        </p:grpSpPr>
        <p:cxnSp>
          <p:nvCxnSpPr>
            <p:cNvPr id="40" name="直接连接符 39"/>
            <p:cNvCxnSpPr/>
            <p:nvPr/>
          </p:nvCxnSpPr>
          <p:spPr>
            <a:xfrm>
              <a:off x="1727201" y="6444343"/>
              <a:ext cx="286695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594156" y="6444343"/>
              <a:ext cx="286695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462996" y="6444343"/>
              <a:ext cx="2866955"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881307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609602" y="241332"/>
            <a:ext cx="3094651" cy="584775"/>
          </a:xfrm>
          <a:prstGeom prst="rect">
            <a:avLst/>
          </a:prstGeom>
          <a:solidFill>
            <a:srgbClr val="20BA7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 name="文本框 1"/>
          <p:cNvSpPr txBox="1"/>
          <p:nvPr/>
        </p:nvSpPr>
        <p:spPr>
          <a:xfrm>
            <a:off x="829316" y="248556"/>
            <a:ext cx="2672731" cy="58477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Our Services </a:t>
            </a:r>
            <a:endPar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文本框 2"/>
          <p:cNvSpPr txBox="1"/>
          <p:nvPr/>
        </p:nvSpPr>
        <p:spPr>
          <a:xfrm>
            <a:off x="639635" y="890339"/>
            <a:ext cx="8261685" cy="369332"/>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0" name="组合 9"/>
          <p:cNvGrpSpPr/>
          <p:nvPr/>
        </p:nvGrpSpPr>
        <p:grpSpPr>
          <a:xfrm>
            <a:off x="6443245" y="4780605"/>
            <a:ext cx="751188" cy="751188"/>
            <a:chOff x="6443245" y="4780605"/>
            <a:chExt cx="751188" cy="751188"/>
          </a:xfrm>
        </p:grpSpPr>
        <p:sp>
          <p:nvSpPr>
            <p:cNvPr id="26" name="椭圆 25"/>
            <p:cNvSpPr/>
            <p:nvPr/>
          </p:nvSpPr>
          <p:spPr>
            <a:xfrm>
              <a:off x="6443245" y="4780605"/>
              <a:ext cx="751188" cy="751188"/>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9" name="组合 28"/>
            <p:cNvGrpSpPr/>
            <p:nvPr/>
          </p:nvGrpSpPr>
          <p:grpSpPr>
            <a:xfrm>
              <a:off x="6600772" y="4925106"/>
              <a:ext cx="482923" cy="481855"/>
              <a:chOff x="3175" y="4763"/>
              <a:chExt cx="717550" cy="715963"/>
            </a:xfrm>
            <a:solidFill>
              <a:schemeClr val="bg1">
                <a:lumMod val="95000"/>
              </a:schemeClr>
            </a:solidFill>
          </p:grpSpPr>
          <p:sp>
            <p:nvSpPr>
              <p:cNvPr id="32" name="Freeform 9"/>
              <p:cNvSpPr>
                <a:spLocks/>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11"/>
              <p:cNvSpPr>
                <a:spLocks/>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9" name="组合 8"/>
          <p:cNvGrpSpPr/>
          <p:nvPr/>
        </p:nvGrpSpPr>
        <p:grpSpPr>
          <a:xfrm>
            <a:off x="6443245" y="1611109"/>
            <a:ext cx="751188" cy="751188"/>
            <a:chOff x="6443245" y="1611109"/>
            <a:chExt cx="751188" cy="751188"/>
          </a:xfrm>
        </p:grpSpPr>
        <p:sp>
          <p:nvSpPr>
            <p:cNvPr id="28" name="椭圆 27"/>
            <p:cNvSpPr/>
            <p:nvPr/>
          </p:nvSpPr>
          <p:spPr>
            <a:xfrm>
              <a:off x="6443245" y="1611109"/>
              <a:ext cx="751188" cy="75118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1" name="组合 10"/>
          <p:cNvGrpSpPr/>
          <p:nvPr/>
        </p:nvGrpSpPr>
        <p:grpSpPr>
          <a:xfrm>
            <a:off x="6443245" y="3204483"/>
            <a:ext cx="751188" cy="751188"/>
            <a:chOff x="6443245" y="3204483"/>
            <a:chExt cx="751188" cy="751188"/>
          </a:xfrm>
        </p:grpSpPr>
        <p:sp>
          <p:nvSpPr>
            <p:cNvPr id="27" name="椭圆 26"/>
            <p:cNvSpPr/>
            <p:nvPr/>
          </p:nvSpPr>
          <p:spPr>
            <a:xfrm>
              <a:off x="6443245" y="3204483"/>
              <a:ext cx="751188" cy="751188"/>
            </a:xfrm>
            <a:prstGeom prst="ellipse">
              <a:avLst/>
            </a:prstGeom>
            <a:solidFill>
              <a:srgbClr val="504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2" name="组合 11"/>
          <p:cNvGrpSpPr/>
          <p:nvPr/>
        </p:nvGrpSpPr>
        <p:grpSpPr>
          <a:xfrm>
            <a:off x="1740584" y="1618441"/>
            <a:ext cx="4096328" cy="1007845"/>
            <a:chOff x="1740584" y="1618441"/>
            <a:chExt cx="4096328" cy="1007845"/>
          </a:xfrm>
        </p:grpSpPr>
        <p:sp>
          <p:nvSpPr>
            <p:cNvPr id="35" name="文本框 34"/>
            <p:cNvSpPr txBox="1"/>
            <p:nvPr/>
          </p:nvSpPr>
          <p:spPr>
            <a:xfrm>
              <a:off x="1740584" y="1618441"/>
              <a:ext cx="2163084" cy="400110"/>
            </a:xfrm>
            <a:prstGeom prst="rect">
              <a:avLst/>
            </a:prstGeom>
            <a:noFill/>
          </p:spPr>
          <p:txBody>
            <a:bodyPr wrap="square" rtlCol="0">
              <a:spAutoFit/>
            </a:bodyPr>
            <a:lstStyle/>
            <a:p>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Cloud automatic</a:t>
              </a:r>
            </a:p>
          </p:txBody>
        </p:sp>
        <p:sp>
          <p:nvSpPr>
            <p:cNvPr id="36" name="文本框 35"/>
            <p:cNvSpPr txBox="1"/>
            <p:nvPr/>
          </p:nvSpPr>
          <p:spPr>
            <a:xfrm>
              <a:off x="1747457" y="1979955"/>
              <a:ext cx="4089455" cy="646331"/>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ultrices</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7" name="组合 36"/>
          <p:cNvGrpSpPr/>
          <p:nvPr/>
        </p:nvGrpSpPr>
        <p:grpSpPr>
          <a:xfrm>
            <a:off x="1705706" y="3170968"/>
            <a:ext cx="4081570" cy="1065076"/>
            <a:chOff x="998341" y="3119210"/>
            <a:chExt cx="4081570" cy="1065076"/>
          </a:xfrm>
        </p:grpSpPr>
        <p:sp>
          <p:nvSpPr>
            <p:cNvPr id="38" name="文本框 37"/>
            <p:cNvSpPr txBox="1"/>
            <p:nvPr/>
          </p:nvSpPr>
          <p:spPr>
            <a:xfrm>
              <a:off x="998341" y="3119210"/>
              <a:ext cx="2163084" cy="400110"/>
            </a:xfrm>
            <a:prstGeom prst="rect">
              <a:avLst/>
            </a:prstGeom>
            <a:noFill/>
          </p:spPr>
          <p:txBody>
            <a:bodyPr wrap="square" rtlCol="0">
              <a:spAutoFit/>
            </a:bodyPr>
            <a:lstStyle/>
            <a:p>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Date  reliable</a:t>
              </a:r>
            </a:p>
          </p:txBody>
        </p:sp>
        <p:sp>
          <p:nvSpPr>
            <p:cNvPr id="39" name="文本框 38"/>
            <p:cNvSpPr txBox="1"/>
            <p:nvPr/>
          </p:nvSpPr>
          <p:spPr>
            <a:xfrm>
              <a:off x="1026999" y="3537955"/>
              <a:ext cx="4052912" cy="646331"/>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ultrices</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0" name="组合 39"/>
          <p:cNvGrpSpPr/>
          <p:nvPr/>
        </p:nvGrpSpPr>
        <p:grpSpPr>
          <a:xfrm>
            <a:off x="1684662" y="4791094"/>
            <a:ext cx="4102614" cy="1011436"/>
            <a:chOff x="945667" y="3120446"/>
            <a:chExt cx="4102614" cy="1011436"/>
          </a:xfrm>
        </p:grpSpPr>
        <p:sp>
          <p:nvSpPr>
            <p:cNvPr id="41" name="文本框 40"/>
            <p:cNvSpPr txBox="1"/>
            <p:nvPr/>
          </p:nvSpPr>
          <p:spPr>
            <a:xfrm>
              <a:off x="945667" y="3120446"/>
              <a:ext cx="2163084" cy="400110"/>
            </a:xfrm>
            <a:prstGeom prst="rect">
              <a:avLst/>
            </a:prstGeom>
            <a:noFill/>
          </p:spPr>
          <p:txBody>
            <a:bodyPr wrap="square" rtlCol="0">
              <a:spAutoFit/>
            </a:bodyPr>
            <a:lstStyle/>
            <a:p>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Visual graphic</a:t>
              </a:r>
            </a:p>
          </p:txBody>
        </p:sp>
        <p:sp>
          <p:nvSpPr>
            <p:cNvPr id="42" name="文本框 41"/>
            <p:cNvSpPr txBox="1"/>
            <p:nvPr/>
          </p:nvSpPr>
          <p:spPr>
            <a:xfrm>
              <a:off x="990456" y="3485551"/>
              <a:ext cx="4057825" cy="646331"/>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ultrices</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3" name="组合 12"/>
          <p:cNvGrpSpPr/>
          <p:nvPr/>
        </p:nvGrpSpPr>
        <p:grpSpPr>
          <a:xfrm>
            <a:off x="7421701" y="1550774"/>
            <a:ext cx="4073613" cy="1044612"/>
            <a:chOff x="7421701" y="1550774"/>
            <a:chExt cx="4073613" cy="1044612"/>
          </a:xfrm>
        </p:grpSpPr>
        <p:sp>
          <p:nvSpPr>
            <p:cNvPr id="44" name="文本框 43"/>
            <p:cNvSpPr txBox="1"/>
            <p:nvPr/>
          </p:nvSpPr>
          <p:spPr>
            <a:xfrm>
              <a:off x="7421701" y="1550774"/>
              <a:ext cx="2163084" cy="400110"/>
            </a:xfrm>
            <a:prstGeom prst="rect">
              <a:avLst/>
            </a:prstGeom>
            <a:noFill/>
          </p:spPr>
          <p:txBody>
            <a:bodyPr wrap="square" rtlCol="0">
              <a:spAutoFit/>
            </a:bodyPr>
            <a:lstStyle/>
            <a:p>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Coordinate</a:t>
              </a:r>
            </a:p>
          </p:txBody>
        </p:sp>
        <p:sp>
          <p:nvSpPr>
            <p:cNvPr id="45" name="文本框 44"/>
            <p:cNvSpPr txBox="1"/>
            <p:nvPr/>
          </p:nvSpPr>
          <p:spPr>
            <a:xfrm>
              <a:off x="7456505" y="1949055"/>
              <a:ext cx="4038809" cy="646331"/>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ultrices</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3" name="组合 52"/>
          <p:cNvGrpSpPr/>
          <p:nvPr/>
        </p:nvGrpSpPr>
        <p:grpSpPr>
          <a:xfrm>
            <a:off x="829316" y="1611109"/>
            <a:ext cx="759650" cy="759649"/>
            <a:chOff x="3424768" y="1611109"/>
            <a:chExt cx="759650" cy="759649"/>
          </a:xfrm>
        </p:grpSpPr>
        <p:sp>
          <p:nvSpPr>
            <p:cNvPr id="54" name="椭圆 53"/>
            <p:cNvSpPr/>
            <p:nvPr/>
          </p:nvSpPr>
          <p:spPr>
            <a:xfrm>
              <a:off x="3424768" y="1611109"/>
              <a:ext cx="759650" cy="75964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6" name="组合 15"/>
          <p:cNvGrpSpPr/>
          <p:nvPr/>
        </p:nvGrpSpPr>
        <p:grpSpPr>
          <a:xfrm>
            <a:off x="816774" y="4776910"/>
            <a:ext cx="759650" cy="759649"/>
            <a:chOff x="816774" y="4776910"/>
            <a:chExt cx="759650" cy="759649"/>
          </a:xfrm>
        </p:grpSpPr>
        <p:sp>
          <p:nvSpPr>
            <p:cNvPr id="56" name="椭圆 55"/>
            <p:cNvSpPr/>
            <p:nvPr/>
          </p:nvSpPr>
          <p:spPr>
            <a:xfrm>
              <a:off x="816774" y="4776910"/>
              <a:ext cx="759650" cy="759649"/>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57" name="组合 56"/>
            <p:cNvGrpSpPr/>
            <p:nvPr/>
          </p:nvGrpSpPr>
          <p:grpSpPr>
            <a:xfrm>
              <a:off x="927948" y="4902205"/>
              <a:ext cx="469372" cy="442727"/>
              <a:chOff x="244475" y="2743200"/>
              <a:chExt cx="727075" cy="685800"/>
            </a:xfrm>
            <a:solidFill>
              <a:schemeClr val="bg1">
                <a:lumMod val="95000"/>
              </a:schemeClr>
            </a:solidFill>
          </p:grpSpPr>
          <p:sp>
            <p:nvSpPr>
              <p:cNvPr id="58"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61" name="组合 60"/>
          <p:cNvGrpSpPr/>
          <p:nvPr/>
        </p:nvGrpSpPr>
        <p:grpSpPr>
          <a:xfrm>
            <a:off x="829316" y="3204483"/>
            <a:ext cx="759650" cy="759649"/>
            <a:chOff x="3424768" y="2961096"/>
            <a:chExt cx="759650" cy="759649"/>
          </a:xfrm>
        </p:grpSpPr>
        <p:sp>
          <p:nvSpPr>
            <p:cNvPr id="62" name="椭圆 61"/>
            <p:cNvSpPr/>
            <p:nvPr/>
          </p:nvSpPr>
          <p:spPr>
            <a:xfrm>
              <a:off x="3424768" y="2961096"/>
              <a:ext cx="759650" cy="759649"/>
            </a:xfrm>
            <a:prstGeom prst="ellipse">
              <a:avLst/>
            </a:prstGeom>
            <a:solidFill>
              <a:srgbClr val="504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63" name="组合 62"/>
            <p:cNvGrpSpPr/>
            <p:nvPr/>
          </p:nvGrpSpPr>
          <p:grpSpPr>
            <a:xfrm>
              <a:off x="3602043" y="3071238"/>
              <a:ext cx="405347" cy="482677"/>
              <a:chOff x="10787673" y="2508217"/>
              <a:chExt cx="478426" cy="569698"/>
            </a:xfrm>
            <a:solidFill>
              <a:schemeClr val="bg1">
                <a:lumMod val="95000"/>
              </a:schemeClr>
            </a:solidFill>
          </p:grpSpPr>
          <p:sp>
            <p:nvSpPr>
              <p:cNvPr id="64"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 name="Freeform 26"/>
              <p:cNvSpPr>
                <a:spLocks/>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 name="Freeform 27"/>
              <p:cNvSpPr>
                <a:spLocks/>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 name="Freeform 28"/>
              <p:cNvSpPr>
                <a:spLocks/>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 name="Freeform 29"/>
              <p:cNvSpPr>
                <a:spLocks/>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14" name="组合 13"/>
          <p:cNvGrpSpPr/>
          <p:nvPr/>
        </p:nvGrpSpPr>
        <p:grpSpPr>
          <a:xfrm>
            <a:off x="7421701" y="3170968"/>
            <a:ext cx="4073613" cy="1055440"/>
            <a:chOff x="7421701" y="3170968"/>
            <a:chExt cx="4073613" cy="1055440"/>
          </a:xfrm>
        </p:grpSpPr>
        <p:sp>
          <p:nvSpPr>
            <p:cNvPr id="47" name="文本框 46"/>
            <p:cNvSpPr txBox="1"/>
            <p:nvPr/>
          </p:nvSpPr>
          <p:spPr>
            <a:xfrm>
              <a:off x="7421701" y="3170968"/>
              <a:ext cx="2163084" cy="400110"/>
            </a:xfrm>
            <a:prstGeom prst="rect">
              <a:avLst/>
            </a:prstGeom>
            <a:noFill/>
          </p:spPr>
          <p:txBody>
            <a:bodyPr wrap="square" rtlCol="0">
              <a:spAutoFit/>
            </a:bodyPr>
            <a:lstStyle/>
            <a:p>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Team work</a:t>
              </a:r>
            </a:p>
          </p:txBody>
        </p:sp>
        <p:sp>
          <p:nvSpPr>
            <p:cNvPr id="70" name="文本框 69"/>
            <p:cNvSpPr txBox="1"/>
            <p:nvPr/>
          </p:nvSpPr>
          <p:spPr>
            <a:xfrm>
              <a:off x="7456504" y="3580077"/>
              <a:ext cx="4038810" cy="646331"/>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ultrices</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5" name="组合 14"/>
          <p:cNvGrpSpPr/>
          <p:nvPr/>
        </p:nvGrpSpPr>
        <p:grpSpPr>
          <a:xfrm>
            <a:off x="7405758" y="4791094"/>
            <a:ext cx="4089556" cy="1011435"/>
            <a:chOff x="7405758" y="4791094"/>
            <a:chExt cx="4089556" cy="1011435"/>
          </a:xfrm>
        </p:grpSpPr>
        <p:sp>
          <p:nvSpPr>
            <p:cNvPr id="50" name="文本框 49"/>
            <p:cNvSpPr txBox="1"/>
            <p:nvPr/>
          </p:nvSpPr>
          <p:spPr>
            <a:xfrm>
              <a:off x="7421700" y="4791094"/>
              <a:ext cx="2163084" cy="400110"/>
            </a:xfrm>
            <a:prstGeom prst="rect">
              <a:avLst/>
            </a:prstGeom>
            <a:noFill/>
          </p:spPr>
          <p:txBody>
            <a:bodyPr wrap="square" rtlCol="0">
              <a:spAutoFit/>
            </a:bodyPr>
            <a:lstStyle/>
            <a:p>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Rigorous</a:t>
              </a:r>
            </a:p>
          </p:txBody>
        </p:sp>
        <p:sp>
          <p:nvSpPr>
            <p:cNvPr id="71" name="文本框 70"/>
            <p:cNvSpPr txBox="1"/>
            <p:nvPr/>
          </p:nvSpPr>
          <p:spPr>
            <a:xfrm>
              <a:off x="7405758" y="5156198"/>
              <a:ext cx="4089556" cy="646331"/>
            </a:xfrm>
            <a:prstGeom prst="rect">
              <a:avLst/>
            </a:prstGeom>
            <a:noFill/>
          </p:spPr>
          <p:txBody>
            <a:bodyPr wrap="square" rtlCol="0">
              <a:spAutoFit/>
            </a:bodyPr>
            <a:lstStyle/>
            <a:p>
              <a:r>
                <a:rPr lang="en-US" altLang="zh-CN"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ultrices</a:t>
              </a:r>
              <a:endParaRPr lang="zh-CN" altLang="en-US"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186148471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9476" y="4353908"/>
            <a:ext cx="13221753" cy="3880814"/>
            <a:chOff x="-519476" y="4353908"/>
            <a:chExt cx="13221753" cy="3880814"/>
          </a:xfrm>
        </p:grpSpPr>
        <p:sp>
          <p:nvSpPr>
            <p:cNvPr id="5" name="椭圆 4"/>
            <p:cNvSpPr/>
            <p:nvPr/>
          </p:nvSpPr>
          <p:spPr>
            <a:xfrm>
              <a:off x="-141891" y="4353908"/>
              <a:ext cx="987711" cy="987711"/>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519476" y="5669542"/>
              <a:ext cx="2468356" cy="2468356"/>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 name="椭圆 6"/>
            <p:cNvSpPr/>
            <p:nvPr/>
          </p:nvSpPr>
          <p:spPr>
            <a:xfrm>
              <a:off x="1634884" y="5187511"/>
              <a:ext cx="1039735" cy="1039735"/>
            </a:xfrm>
            <a:prstGeom prst="ellipse">
              <a:avLst/>
            </a:prstGeom>
            <a:solidFill>
              <a:srgbClr val="EF980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 name="椭圆 7"/>
            <p:cNvSpPr/>
            <p:nvPr/>
          </p:nvSpPr>
          <p:spPr>
            <a:xfrm>
              <a:off x="2017591" y="6594124"/>
              <a:ext cx="1039735" cy="1039735"/>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 name="椭圆 8"/>
            <p:cNvSpPr/>
            <p:nvPr/>
          </p:nvSpPr>
          <p:spPr>
            <a:xfrm>
              <a:off x="3326523" y="6204386"/>
              <a:ext cx="2030336" cy="203033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 name="椭圆 12"/>
            <p:cNvSpPr/>
            <p:nvPr/>
          </p:nvSpPr>
          <p:spPr>
            <a:xfrm flipH="1">
              <a:off x="11336981" y="4353908"/>
              <a:ext cx="987711" cy="987711"/>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 name="椭圆 13"/>
            <p:cNvSpPr/>
            <p:nvPr/>
          </p:nvSpPr>
          <p:spPr>
            <a:xfrm flipH="1">
              <a:off x="10233921" y="5669542"/>
              <a:ext cx="2468356" cy="2468356"/>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flipH="1">
              <a:off x="9508182" y="5187511"/>
              <a:ext cx="1039735" cy="1039735"/>
            </a:xfrm>
            <a:prstGeom prst="ellipse">
              <a:avLst/>
            </a:prstGeom>
            <a:solidFill>
              <a:srgbClr val="EF980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6" name="椭圆 15"/>
            <p:cNvSpPr/>
            <p:nvPr/>
          </p:nvSpPr>
          <p:spPr>
            <a:xfrm flipH="1">
              <a:off x="9125475" y="6594124"/>
              <a:ext cx="1039735" cy="1039735"/>
            </a:xfrm>
            <a:prstGeom prst="ellipse">
              <a:avLst/>
            </a:prstGeom>
            <a:solidFill>
              <a:srgbClr val="20BA7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7" name="椭圆 16"/>
            <p:cNvSpPr/>
            <p:nvPr/>
          </p:nvSpPr>
          <p:spPr>
            <a:xfrm flipH="1">
              <a:off x="6825942" y="6204386"/>
              <a:ext cx="2030336" cy="2030336"/>
            </a:xfrm>
            <a:prstGeom prst="ellipse">
              <a:avLst/>
            </a:prstGeom>
            <a:solidFill>
              <a:srgbClr val="00A6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 name="组合 10"/>
          <p:cNvGrpSpPr/>
          <p:nvPr/>
        </p:nvGrpSpPr>
        <p:grpSpPr>
          <a:xfrm>
            <a:off x="3820936" y="3874228"/>
            <a:ext cx="4480968" cy="640523"/>
            <a:chOff x="3714751" y="4059250"/>
            <a:chExt cx="4480968" cy="640523"/>
          </a:xfrm>
        </p:grpSpPr>
        <p:sp>
          <p:nvSpPr>
            <p:cNvPr id="24" name="矩形 23"/>
            <p:cNvSpPr/>
            <p:nvPr/>
          </p:nvSpPr>
          <p:spPr>
            <a:xfrm>
              <a:off x="3714751" y="4059250"/>
              <a:ext cx="4480968" cy="640523"/>
            </a:xfrm>
            <a:prstGeom prst="rect">
              <a:avLst/>
            </a:prstGeom>
            <a:solidFill>
              <a:srgbClr val="3BBAB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6" name="矩形 35"/>
            <p:cNvSpPr/>
            <p:nvPr/>
          </p:nvSpPr>
          <p:spPr>
            <a:xfrm>
              <a:off x="4417705" y="4087123"/>
              <a:ext cx="2954976" cy="584775"/>
            </a:xfrm>
            <a:prstGeom prst="rect">
              <a:avLst/>
            </a:prstGeom>
          </p:spPr>
          <p:txBody>
            <a:bodyPr wrap="none">
              <a:spAutoFit/>
            </a:bodyPr>
            <a:lstStyle/>
            <a:p>
              <a:r>
                <a:rPr lang="en-US" altLang="zh-CN" sz="3200" b="1" i="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a:t>
              </a:r>
              <a:r>
                <a:rPr lang="en-US" altLang="zh-CN" sz="3200" b="1" i="1" dirty="0">
                  <a:solidFill>
                    <a:schemeClr val="accent4">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a:t>
              </a:r>
              <a:endParaRPr lang="zh-CN" altLang="en-US" sz="3200" b="1" i="1" dirty="0">
                <a:solidFill>
                  <a:schemeClr val="accent4">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0" name="组合 19"/>
          <p:cNvGrpSpPr/>
          <p:nvPr/>
        </p:nvGrpSpPr>
        <p:grpSpPr>
          <a:xfrm>
            <a:off x="5309217" y="1620688"/>
            <a:ext cx="1573566" cy="1773359"/>
            <a:chOff x="5309217" y="1440811"/>
            <a:chExt cx="1573566" cy="1773359"/>
          </a:xfrm>
        </p:grpSpPr>
        <p:grpSp>
          <p:nvGrpSpPr>
            <p:cNvPr id="18" name="组合 17"/>
            <p:cNvGrpSpPr/>
            <p:nvPr/>
          </p:nvGrpSpPr>
          <p:grpSpPr>
            <a:xfrm>
              <a:off x="5309217" y="1440811"/>
              <a:ext cx="1573566" cy="1773359"/>
              <a:chOff x="5308868" y="840747"/>
              <a:chExt cx="1573566" cy="1773359"/>
            </a:xfrm>
          </p:grpSpPr>
          <p:sp>
            <p:nvSpPr>
              <p:cNvPr id="21" name="椭圆 20"/>
              <p:cNvSpPr/>
              <p:nvPr/>
            </p:nvSpPr>
            <p:spPr>
              <a:xfrm>
                <a:off x="5308868" y="1328050"/>
                <a:ext cx="832869" cy="832869"/>
              </a:xfrm>
              <a:prstGeom prst="ellipse">
                <a:avLst/>
              </a:prstGeom>
              <a:solidFill>
                <a:srgbClr val="20BA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2" name="椭圆 21"/>
              <p:cNvSpPr/>
              <p:nvPr/>
            </p:nvSpPr>
            <p:spPr>
              <a:xfrm>
                <a:off x="6049565" y="1328050"/>
                <a:ext cx="832869" cy="832869"/>
              </a:xfrm>
              <a:prstGeom prst="ellipse">
                <a:avLst/>
              </a:prstGeom>
              <a:solidFill>
                <a:srgbClr val="FFC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 name="椭圆 18"/>
              <p:cNvSpPr/>
              <p:nvPr/>
            </p:nvSpPr>
            <p:spPr>
              <a:xfrm>
                <a:off x="5671093" y="840747"/>
                <a:ext cx="832869" cy="832869"/>
              </a:xfrm>
              <a:prstGeom prst="ellipse">
                <a:avLst/>
              </a:prstGeom>
              <a:solidFill>
                <a:srgbClr val="00A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8" name="椭圆 37"/>
              <p:cNvSpPr/>
              <p:nvPr/>
            </p:nvSpPr>
            <p:spPr>
              <a:xfrm>
                <a:off x="5686082" y="1781237"/>
                <a:ext cx="832869" cy="832869"/>
              </a:xfrm>
              <a:prstGeom prst="ellipse">
                <a:avLst/>
              </a:prstGeom>
              <a:solidFill>
                <a:srgbClr val="595959">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3" name="组合 42"/>
            <p:cNvGrpSpPr/>
            <p:nvPr/>
          </p:nvGrpSpPr>
          <p:grpSpPr>
            <a:xfrm>
              <a:off x="5644733" y="1843106"/>
              <a:ext cx="916263" cy="968770"/>
              <a:chOff x="8334375" y="4178300"/>
              <a:chExt cx="1108076" cy="1171575"/>
            </a:xfrm>
            <a:solidFill>
              <a:schemeClr val="bg1"/>
            </a:solidFill>
          </p:grpSpPr>
          <p:sp>
            <p:nvSpPr>
              <p:cNvPr id="44" name="Freeform 161"/>
              <p:cNvSpPr>
                <a:spLocks/>
              </p:cNvSpPr>
              <p:nvPr/>
            </p:nvSpPr>
            <p:spPr bwMode="auto">
              <a:xfrm>
                <a:off x="8640763" y="4435475"/>
                <a:ext cx="404813" cy="914400"/>
              </a:xfrm>
              <a:custGeom>
                <a:avLst/>
                <a:gdLst>
                  <a:gd name="T0" fmla="*/ 107 w 107"/>
                  <a:gd name="T1" fmla="*/ 121 h 241"/>
                  <a:gd name="T2" fmla="*/ 42 w 107"/>
                  <a:gd name="T3" fmla="*/ 163 h 241"/>
                  <a:gd name="T4" fmla="*/ 86 w 107"/>
                  <a:gd name="T5" fmla="*/ 11 h 241"/>
                  <a:gd name="T6" fmla="*/ 57 w 107"/>
                  <a:gd name="T7" fmla="*/ 48 h 241"/>
                  <a:gd name="T8" fmla="*/ 58 w 107"/>
                  <a:gd name="T9" fmla="*/ 46 h 241"/>
                  <a:gd name="T10" fmla="*/ 38 w 107"/>
                  <a:gd name="T11" fmla="*/ 0 h 241"/>
                  <a:gd name="T12" fmla="*/ 52 w 107"/>
                  <a:gd name="T13" fmla="*/ 57 h 241"/>
                  <a:gd name="T14" fmla="*/ 56 w 107"/>
                  <a:gd name="T15" fmla="*/ 49 h 241"/>
                  <a:gd name="T16" fmla="*/ 33 w 107"/>
                  <a:gd name="T17" fmla="*/ 109 h 241"/>
                  <a:gd name="T18" fmla="*/ 33 w 107"/>
                  <a:gd name="T19" fmla="*/ 107 h 241"/>
                  <a:gd name="T20" fmla="*/ 0 w 107"/>
                  <a:gd name="T21" fmla="*/ 67 h 241"/>
                  <a:gd name="T22" fmla="*/ 30 w 107"/>
                  <a:gd name="T23" fmla="*/ 125 h 241"/>
                  <a:gd name="T24" fmla="*/ 31 w 107"/>
                  <a:gd name="T25" fmla="*/ 121 h 241"/>
                  <a:gd name="T26" fmla="*/ 41 w 107"/>
                  <a:gd name="T27" fmla="*/ 241 h 241"/>
                  <a:gd name="T28" fmla="*/ 71 w 107"/>
                  <a:gd name="T29" fmla="*/ 241 h 241"/>
                  <a:gd name="T30" fmla="*/ 44 w 107"/>
                  <a:gd name="T31" fmla="*/ 174 h 241"/>
                  <a:gd name="T32" fmla="*/ 45 w 107"/>
                  <a:gd name="T33" fmla="*/ 177 h 241"/>
                  <a:gd name="T34" fmla="*/ 107 w 107"/>
                  <a:gd name="T35" fmla="*/ 12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241">
                    <a:moveTo>
                      <a:pt x="107" y="121"/>
                    </a:moveTo>
                    <a:cubicBezTo>
                      <a:pt x="75" y="158"/>
                      <a:pt x="42" y="160"/>
                      <a:pt x="42" y="163"/>
                    </a:cubicBezTo>
                    <a:cubicBezTo>
                      <a:pt x="31" y="75"/>
                      <a:pt x="86" y="11"/>
                      <a:pt x="86" y="11"/>
                    </a:cubicBezTo>
                    <a:cubicBezTo>
                      <a:pt x="75" y="23"/>
                      <a:pt x="65" y="35"/>
                      <a:pt x="57" y="48"/>
                    </a:cubicBezTo>
                    <a:cubicBezTo>
                      <a:pt x="58" y="47"/>
                      <a:pt x="58" y="46"/>
                      <a:pt x="58" y="46"/>
                    </a:cubicBezTo>
                    <a:cubicBezTo>
                      <a:pt x="45" y="35"/>
                      <a:pt x="38" y="0"/>
                      <a:pt x="38" y="0"/>
                    </a:cubicBezTo>
                    <a:cubicBezTo>
                      <a:pt x="41" y="41"/>
                      <a:pt x="52" y="57"/>
                      <a:pt x="52" y="57"/>
                    </a:cubicBezTo>
                    <a:cubicBezTo>
                      <a:pt x="53" y="55"/>
                      <a:pt x="55" y="52"/>
                      <a:pt x="56" y="49"/>
                    </a:cubicBezTo>
                    <a:cubicBezTo>
                      <a:pt x="45" y="69"/>
                      <a:pt x="37" y="89"/>
                      <a:pt x="33" y="109"/>
                    </a:cubicBezTo>
                    <a:cubicBezTo>
                      <a:pt x="33" y="108"/>
                      <a:pt x="33" y="107"/>
                      <a:pt x="33" y="107"/>
                    </a:cubicBezTo>
                    <a:cubicBezTo>
                      <a:pt x="26" y="85"/>
                      <a:pt x="0" y="67"/>
                      <a:pt x="0" y="67"/>
                    </a:cubicBezTo>
                    <a:cubicBezTo>
                      <a:pt x="20" y="88"/>
                      <a:pt x="30" y="125"/>
                      <a:pt x="30" y="125"/>
                    </a:cubicBezTo>
                    <a:cubicBezTo>
                      <a:pt x="30" y="124"/>
                      <a:pt x="31" y="123"/>
                      <a:pt x="31" y="121"/>
                    </a:cubicBezTo>
                    <a:cubicBezTo>
                      <a:pt x="21" y="186"/>
                      <a:pt x="41" y="241"/>
                      <a:pt x="41" y="241"/>
                    </a:cubicBezTo>
                    <a:cubicBezTo>
                      <a:pt x="71" y="241"/>
                      <a:pt x="71" y="241"/>
                      <a:pt x="71" y="241"/>
                    </a:cubicBezTo>
                    <a:cubicBezTo>
                      <a:pt x="57" y="218"/>
                      <a:pt x="49" y="196"/>
                      <a:pt x="44" y="174"/>
                    </a:cubicBezTo>
                    <a:cubicBezTo>
                      <a:pt x="45" y="176"/>
                      <a:pt x="45" y="177"/>
                      <a:pt x="45" y="177"/>
                    </a:cubicBezTo>
                    <a:cubicBezTo>
                      <a:pt x="78" y="162"/>
                      <a:pt x="107" y="121"/>
                      <a:pt x="107"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162"/>
              <p:cNvSpPr>
                <a:spLocks/>
              </p:cNvSpPr>
              <p:nvPr/>
            </p:nvSpPr>
            <p:spPr bwMode="auto">
              <a:xfrm>
                <a:off x="8840788" y="4560888"/>
                <a:ext cx="601663" cy="531813"/>
              </a:xfrm>
              <a:custGeom>
                <a:avLst/>
                <a:gdLst>
                  <a:gd name="T0" fmla="*/ 12 w 159"/>
                  <a:gd name="T1" fmla="*/ 91 h 140"/>
                  <a:gd name="T2" fmla="*/ 159 w 159"/>
                  <a:gd name="T3" fmla="*/ 2 h 140"/>
                  <a:gd name="T4" fmla="*/ 44 w 159"/>
                  <a:gd name="T5" fmla="*/ 130 h 140"/>
                  <a:gd name="T6" fmla="*/ 80 w 159"/>
                  <a:gd name="T7" fmla="*/ 66 h 140"/>
                  <a:gd name="T8" fmla="*/ 12 w 159"/>
                  <a:gd name="T9" fmla="*/ 91 h 140"/>
                </a:gdLst>
                <a:ahLst/>
                <a:cxnLst>
                  <a:cxn ang="0">
                    <a:pos x="T0" y="T1"/>
                  </a:cxn>
                  <a:cxn ang="0">
                    <a:pos x="T2" y="T3"/>
                  </a:cxn>
                  <a:cxn ang="0">
                    <a:pos x="T4" y="T5"/>
                  </a:cxn>
                  <a:cxn ang="0">
                    <a:pos x="T6" y="T7"/>
                  </a:cxn>
                  <a:cxn ang="0">
                    <a:pos x="T8" y="T9"/>
                  </a:cxn>
                </a:cxnLst>
                <a:rect l="0" t="0" r="r" b="b"/>
                <a:pathLst>
                  <a:path w="159" h="140">
                    <a:moveTo>
                      <a:pt x="12" y="91"/>
                    </a:moveTo>
                    <a:cubicBezTo>
                      <a:pt x="12" y="91"/>
                      <a:pt x="0" y="0"/>
                      <a:pt x="159" y="2"/>
                    </a:cubicBezTo>
                    <a:cubicBezTo>
                      <a:pt x="159" y="2"/>
                      <a:pt x="141" y="140"/>
                      <a:pt x="44" y="130"/>
                    </a:cubicBezTo>
                    <a:cubicBezTo>
                      <a:pt x="44" y="130"/>
                      <a:pt x="80" y="100"/>
                      <a:pt x="80" y="66"/>
                    </a:cubicBezTo>
                    <a:cubicBezTo>
                      <a:pt x="80" y="66"/>
                      <a:pt x="52" y="56"/>
                      <a:pt x="1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Freeform 163"/>
              <p:cNvSpPr>
                <a:spLocks/>
              </p:cNvSpPr>
              <p:nvPr/>
            </p:nvSpPr>
            <p:spPr bwMode="auto">
              <a:xfrm>
                <a:off x="8334375" y="4352925"/>
                <a:ext cx="423863" cy="488950"/>
              </a:xfrm>
              <a:custGeom>
                <a:avLst/>
                <a:gdLst>
                  <a:gd name="T0" fmla="*/ 79 w 112"/>
                  <a:gd name="T1" fmla="*/ 114 h 129"/>
                  <a:gd name="T2" fmla="*/ 0 w 112"/>
                  <a:gd name="T3" fmla="*/ 0 h 129"/>
                  <a:gd name="T4" fmla="*/ 109 w 112"/>
                  <a:gd name="T5" fmla="*/ 86 h 129"/>
                  <a:gd name="T6" fmla="*/ 56 w 112"/>
                  <a:gd name="T7" fmla="*/ 61 h 129"/>
                  <a:gd name="T8" fmla="*/ 79 w 112"/>
                  <a:gd name="T9" fmla="*/ 114 h 129"/>
                </a:gdLst>
                <a:ahLst/>
                <a:cxnLst>
                  <a:cxn ang="0">
                    <a:pos x="T0" y="T1"/>
                  </a:cxn>
                  <a:cxn ang="0">
                    <a:pos x="T2" y="T3"/>
                  </a:cxn>
                  <a:cxn ang="0">
                    <a:pos x="T4" y="T5"/>
                  </a:cxn>
                  <a:cxn ang="0">
                    <a:pos x="T6" y="T7"/>
                  </a:cxn>
                  <a:cxn ang="0">
                    <a:pos x="T8" y="T9"/>
                  </a:cxn>
                </a:cxnLst>
                <a:rect l="0" t="0" r="r" b="b"/>
                <a:pathLst>
                  <a:path w="112" h="129">
                    <a:moveTo>
                      <a:pt x="79" y="114"/>
                    </a:moveTo>
                    <a:cubicBezTo>
                      <a:pt x="79" y="114"/>
                      <a:pt x="7" y="129"/>
                      <a:pt x="0" y="0"/>
                    </a:cubicBezTo>
                    <a:cubicBezTo>
                      <a:pt x="0" y="0"/>
                      <a:pt x="112" y="8"/>
                      <a:pt x="109" y="86"/>
                    </a:cubicBezTo>
                    <a:cubicBezTo>
                      <a:pt x="109" y="86"/>
                      <a:pt x="83" y="59"/>
                      <a:pt x="56" y="61"/>
                    </a:cubicBezTo>
                    <a:cubicBezTo>
                      <a:pt x="56" y="61"/>
                      <a:pt x="49" y="83"/>
                      <a:pt x="79"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Freeform 164"/>
              <p:cNvSpPr>
                <a:spLocks/>
              </p:cNvSpPr>
              <p:nvPr/>
            </p:nvSpPr>
            <p:spPr bwMode="auto">
              <a:xfrm>
                <a:off x="8840788" y="4235450"/>
                <a:ext cx="374650" cy="325438"/>
              </a:xfrm>
              <a:custGeom>
                <a:avLst/>
                <a:gdLst>
                  <a:gd name="T0" fmla="*/ 12 w 99"/>
                  <a:gd name="T1" fmla="*/ 62 h 86"/>
                  <a:gd name="T2" fmla="*/ 99 w 99"/>
                  <a:gd name="T3" fmla="*/ 0 h 86"/>
                  <a:gd name="T4" fmla="*/ 34 w 99"/>
                  <a:gd name="T5" fmla="*/ 85 h 86"/>
                  <a:gd name="T6" fmla="*/ 53 w 99"/>
                  <a:gd name="T7" fmla="*/ 43 h 86"/>
                  <a:gd name="T8" fmla="*/ 12 w 99"/>
                  <a:gd name="T9" fmla="*/ 62 h 86"/>
                </a:gdLst>
                <a:ahLst/>
                <a:cxnLst>
                  <a:cxn ang="0">
                    <a:pos x="T0" y="T1"/>
                  </a:cxn>
                  <a:cxn ang="0">
                    <a:pos x="T2" y="T3"/>
                  </a:cxn>
                  <a:cxn ang="0">
                    <a:pos x="T4" y="T5"/>
                  </a:cxn>
                  <a:cxn ang="0">
                    <a:pos x="T6" y="T7"/>
                  </a:cxn>
                  <a:cxn ang="0">
                    <a:pos x="T8" y="T9"/>
                  </a:cxn>
                </a:cxnLst>
                <a:rect l="0" t="0" r="r" b="b"/>
                <a:pathLst>
                  <a:path w="99" h="86">
                    <a:moveTo>
                      <a:pt x="12" y="62"/>
                    </a:moveTo>
                    <a:cubicBezTo>
                      <a:pt x="12" y="62"/>
                      <a:pt x="0" y="7"/>
                      <a:pt x="99" y="0"/>
                    </a:cubicBezTo>
                    <a:cubicBezTo>
                      <a:pt x="99" y="0"/>
                      <a:pt x="94" y="86"/>
                      <a:pt x="34" y="85"/>
                    </a:cubicBezTo>
                    <a:cubicBezTo>
                      <a:pt x="34" y="85"/>
                      <a:pt x="54" y="65"/>
                      <a:pt x="53" y="43"/>
                    </a:cubicBezTo>
                    <a:cubicBezTo>
                      <a:pt x="53" y="43"/>
                      <a:pt x="35" y="38"/>
                      <a:pt x="1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Freeform 165"/>
              <p:cNvSpPr>
                <a:spLocks/>
              </p:cNvSpPr>
              <p:nvPr/>
            </p:nvSpPr>
            <p:spPr bwMode="auto">
              <a:xfrm>
                <a:off x="8591550" y="4178300"/>
                <a:ext cx="325438" cy="292100"/>
              </a:xfrm>
              <a:custGeom>
                <a:avLst/>
                <a:gdLst>
                  <a:gd name="T0" fmla="*/ 39 w 86"/>
                  <a:gd name="T1" fmla="*/ 77 h 77"/>
                  <a:gd name="T2" fmla="*/ 34 w 86"/>
                  <a:gd name="T3" fmla="*/ 0 h 77"/>
                  <a:gd name="T4" fmla="*/ 61 w 86"/>
                  <a:gd name="T5" fmla="*/ 73 h 77"/>
                  <a:gd name="T6" fmla="*/ 43 w 86"/>
                  <a:gd name="T7" fmla="*/ 45 h 77"/>
                  <a:gd name="T8" fmla="*/ 39 w 86"/>
                  <a:gd name="T9" fmla="*/ 77 h 77"/>
                </a:gdLst>
                <a:ahLst/>
                <a:cxnLst>
                  <a:cxn ang="0">
                    <a:pos x="T0" y="T1"/>
                  </a:cxn>
                  <a:cxn ang="0">
                    <a:pos x="T2" y="T3"/>
                  </a:cxn>
                  <a:cxn ang="0">
                    <a:pos x="T4" y="T5"/>
                  </a:cxn>
                  <a:cxn ang="0">
                    <a:pos x="T6" y="T7"/>
                  </a:cxn>
                  <a:cxn ang="0">
                    <a:pos x="T8" y="T9"/>
                  </a:cxn>
                </a:cxnLst>
                <a:rect l="0" t="0" r="r" b="b"/>
                <a:pathLst>
                  <a:path w="86" h="77">
                    <a:moveTo>
                      <a:pt x="39" y="77"/>
                    </a:moveTo>
                    <a:cubicBezTo>
                      <a:pt x="39" y="77"/>
                      <a:pt x="0" y="64"/>
                      <a:pt x="34" y="0"/>
                    </a:cubicBezTo>
                    <a:cubicBezTo>
                      <a:pt x="34" y="0"/>
                      <a:pt x="86" y="36"/>
                      <a:pt x="61" y="73"/>
                    </a:cubicBezTo>
                    <a:cubicBezTo>
                      <a:pt x="61" y="73"/>
                      <a:pt x="57" y="52"/>
                      <a:pt x="43" y="45"/>
                    </a:cubicBezTo>
                    <a:cubicBezTo>
                      <a:pt x="43" y="45"/>
                      <a:pt x="33" y="54"/>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
        <p:nvSpPr>
          <p:cNvPr id="50" name="文本框 49"/>
          <p:cNvSpPr txBox="1"/>
          <p:nvPr/>
        </p:nvSpPr>
        <p:spPr>
          <a:xfrm>
            <a:off x="3073751" y="4679391"/>
            <a:ext cx="6044499" cy="646331"/>
          </a:xfrm>
          <a:prstGeom prst="rect">
            <a:avLst/>
          </a:prstGeom>
          <a:noFill/>
        </p:spPr>
        <p:txBody>
          <a:bodyPr wrap="square" rtlCol="0">
            <a:spAutoFit/>
          </a:bodyPr>
          <a:lstStyle/>
          <a:p>
            <a:pPr algn="ctr"/>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15042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78554" y="140293"/>
            <a:ext cx="2767565" cy="584775"/>
          </a:xfrm>
          <a:prstGeom prst="rect">
            <a:avLst/>
          </a:prstGeom>
          <a:solidFill>
            <a:srgbClr val="4CC1D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右箭头 26"/>
          <p:cNvSpPr/>
          <p:nvPr/>
        </p:nvSpPr>
        <p:spPr>
          <a:xfrm>
            <a:off x="2893901" y="1779315"/>
            <a:ext cx="2207611" cy="2131059"/>
          </a:xfrm>
          <a:prstGeom prst="rightArrow">
            <a:avLst>
              <a:gd name="adj1" fmla="val 29552"/>
              <a:gd name="adj2" fmla="val 60899"/>
            </a:avLst>
          </a:prstGeom>
          <a:solidFill>
            <a:srgbClr val="2EBBB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8" name="右箭头 27"/>
          <p:cNvSpPr/>
          <p:nvPr/>
        </p:nvSpPr>
        <p:spPr>
          <a:xfrm>
            <a:off x="6374645" y="1779315"/>
            <a:ext cx="2319873" cy="2041014"/>
          </a:xfrm>
          <a:prstGeom prst="rightArrow">
            <a:avLst>
              <a:gd name="adj1" fmla="val 29552"/>
              <a:gd name="adj2" fmla="val 60899"/>
            </a:avLst>
          </a:prstGeom>
          <a:solidFill>
            <a:srgbClr val="FBB1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3" name="组合 2"/>
          <p:cNvGrpSpPr/>
          <p:nvPr/>
        </p:nvGrpSpPr>
        <p:grpSpPr>
          <a:xfrm>
            <a:off x="478555" y="146246"/>
            <a:ext cx="8261685" cy="954107"/>
            <a:chOff x="493069" y="291386"/>
            <a:chExt cx="8261685" cy="954107"/>
          </a:xfrm>
        </p:grpSpPr>
        <p:sp>
          <p:nvSpPr>
            <p:cNvPr id="9" name="文本框 8"/>
            <p:cNvSpPr txBox="1"/>
            <p:nvPr/>
          </p:nvSpPr>
          <p:spPr>
            <a:xfrm>
              <a:off x="493069" y="291386"/>
              <a:ext cx="2767564" cy="58477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Our Progress </a:t>
              </a:r>
              <a:endPar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9"/>
            <p:cNvSpPr txBox="1"/>
            <p:nvPr/>
          </p:nvSpPr>
          <p:spPr>
            <a:xfrm>
              <a:off x="493069" y="876161"/>
              <a:ext cx="8261685" cy="369332"/>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3" name="组合 12"/>
          <p:cNvGrpSpPr/>
          <p:nvPr/>
        </p:nvGrpSpPr>
        <p:grpSpPr>
          <a:xfrm>
            <a:off x="1701254" y="2206217"/>
            <a:ext cx="1277257" cy="1277257"/>
            <a:chOff x="1701254" y="2206217"/>
            <a:chExt cx="1277257" cy="1277257"/>
          </a:xfrm>
        </p:grpSpPr>
        <p:sp>
          <p:nvSpPr>
            <p:cNvPr id="12" name="椭圆 11"/>
            <p:cNvSpPr/>
            <p:nvPr/>
          </p:nvSpPr>
          <p:spPr>
            <a:xfrm>
              <a:off x="1701254" y="2206217"/>
              <a:ext cx="1277257" cy="1277257"/>
            </a:xfrm>
            <a:prstGeom prst="ellipse">
              <a:avLst/>
            </a:prstGeom>
            <a:solidFill>
              <a:srgbClr val="2EB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Freeform 13"/>
            <p:cNvSpPr>
              <a:spLocks noEditPoints="1"/>
            </p:cNvSpPr>
            <p:nvPr/>
          </p:nvSpPr>
          <p:spPr bwMode="auto">
            <a:xfrm>
              <a:off x="2022803" y="2480482"/>
              <a:ext cx="634159" cy="728727"/>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9" name="组合 28"/>
          <p:cNvGrpSpPr/>
          <p:nvPr/>
        </p:nvGrpSpPr>
        <p:grpSpPr>
          <a:xfrm>
            <a:off x="5208915" y="2206217"/>
            <a:ext cx="1277257" cy="1277257"/>
            <a:chOff x="4853115" y="2571977"/>
            <a:chExt cx="1277257" cy="1277257"/>
          </a:xfrm>
        </p:grpSpPr>
        <p:sp>
          <p:nvSpPr>
            <p:cNvPr id="22" name="椭圆 21"/>
            <p:cNvSpPr/>
            <p:nvPr/>
          </p:nvSpPr>
          <p:spPr>
            <a:xfrm>
              <a:off x="4853115" y="2571977"/>
              <a:ext cx="1277257" cy="1277257"/>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21" name="组合 20"/>
            <p:cNvGrpSpPr/>
            <p:nvPr/>
          </p:nvGrpSpPr>
          <p:grpSpPr>
            <a:xfrm>
              <a:off x="5185752" y="2880911"/>
              <a:ext cx="688182" cy="692552"/>
              <a:chOff x="5000626" y="3514725"/>
              <a:chExt cx="500063" cy="503238"/>
            </a:xfrm>
            <a:solidFill>
              <a:schemeClr val="bg1"/>
            </a:solidFill>
          </p:grpSpPr>
          <p:sp>
            <p:nvSpPr>
              <p:cNvPr id="17" name="Freeform 5"/>
              <p:cNvSpPr>
                <a:spLocks noEditPoints="1"/>
              </p:cNvSpPr>
              <p:nvPr/>
            </p:nvSpPr>
            <p:spPr bwMode="auto">
              <a:xfrm>
                <a:off x="5000626" y="3514725"/>
                <a:ext cx="396875" cy="384175"/>
              </a:xfrm>
              <a:custGeom>
                <a:avLst/>
                <a:gdLst>
                  <a:gd name="T0" fmla="*/ 103 w 103"/>
                  <a:gd name="T1" fmla="*/ 28 h 100"/>
                  <a:gd name="T2" fmla="*/ 67 w 103"/>
                  <a:gd name="T3" fmla="*/ 3 h 100"/>
                  <a:gd name="T4" fmla="*/ 8 w 103"/>
                  <a:gd name="T5" fmla="*/ 50 h 100"/>
                  <a:gd name="T6" fmla="*/ 27 w 103"/>
                  <a:gd name="T7" fmla="*/ 100 h 100"/>
                  <a:gd name="T8" fmla="*/ 39 w 103"/>
                  <a:gd name="T9" fmla="*/ 93 h 100"/>
                  <a:gd name="T10" fmla="*/ 103 w 103"/>
                  <a:gd name="T11" fmla="*/ 28 h 100"/>
                  <a:gd name="T12" fmla="*/ 51 w 103"/>
                  <a:gd name="T13" fmla="*/ 25 h 100"/>
                  <a:gd name="T14" fmla="*/ 65 w 103"/>
                  <a:gd name="T15" fmla="*/ 15 h 100"/>
                  <a:gd name="T16" fmla="*/ 76 w 103"/>
                  <a:gd name="T17" fmla="*/ 29 h 100"/>
                  <a:gd name="T18" fmla="*/ 62 w 103"/>
                  <a:gd name="T19" fmla="*/ 40 h 100"/>
                  <a:gd name="T20" fmla="*/ 51 w 103"/>
                  <a:gd name="T21" fmla="*/ 25 h 100"/>
                  <a:gd name="T22" fmla="*/ 25 w 103"/>
                  <a:gd name="T23" fmla="*/ 39 h 100"/>
                  <a:gd name="T24" fmla="*/ 35 w 103"/>
                  <a:gd name="T25" fmla="*/ 31 h 100"/>
                  <a:gd name="T26" fmla="*/ 43 w 103"/>
                  <a:gd name="T27" fmla="*/ 42 h 100"/>
                  <a:gd name="T28" fmla="*/ 33 w 103"/>
                  <a:gd name="T29" fmla="*/ 50 h 100"/>
                  <a:gd name="T30" fmla="*/ 25 w 103"/>
                  <a:gd name="T31" fmla="*/ 39 h 100"/>
                  <a:gd name="T32" fmla="*/ 27 w 103"/>
                  <a:gd name="T33" fmla="*/ 81 h 100"/>
                  <a:gd name="T34" fmla="*/ 19 w 103"/>
                  <a:gd name="T35" fmla="*/ 71 h 100"/>
                  <a:gd name="T36" fmla="*/ 30 w 103"/>
                  <a:gd name="T37" fmla="*/ 63 h 100"/>
                  <a:gd name="T38" fmla="*/ 38 w 103"/>
                  <a:gd name="T39" fmla="*/ 73 h 100"/>
                  <a:gd name="T40" fmla="*/ 27 w 103"/>
                  <a:gd name="T41"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00">
                    <a:moveTo>
                      <a:pt x="103" y="28"/>
                    </a:moveTo>
                    <a:cubicBezTo>
                      <a:pt x="96" y="15"/>
                      <a:pt x="83" y="6"/>
                      <a:pt x="67" y="3"/>
                    </a:cubicBezTo>
                    <a:cubicBezTo>
                      <a:pt x="38" y="0"/>
                      <a:pt x="15" y="21"/>
                      <a:pt x="8" y="50"/>
                    </a:cubicBezTo>
                    <a:cubicBezTo>
                      <a:pt x="0" y="87"/>
                      <a:pt x="9" y="99"/>
                      <a:pt x="27" y="100"/>
                    </a:cubicBezTo>
                    <a:cubicBezTo>
                      <a:pt x="30" y="97"/>
                      <a:pt x="34" y="95"/>
                      <a:pt x="39" y="93"/>
                    </a:cubicBezTo>
                    <a:lnTo>
                      <a:pt x="103" y="28"/>
                    </a:lnTo>
                    <a:close/>
                    <a:moveTo>
                      <a:pt x="51" y="25"/>
                    </a:moveTo>
                    <a:cubicBezTo>
                      <a:pt x="52" y="18"/>
                      <a:pt x="58" y="14"/>
                      <a:pt x="65" y="15"/>
                    </a:cubicBezTo>
                    <a:cubicBezTo>
                      <a:pt x="72" y="16"/>
                      <a:pt x="77" y="22"/>
                      <a:pt x="76" y="29"/>
                    </a:cubicBezTo>
                    <a:cubicBezTo>
                      <a:pt x="75" y="36"/>
                      <a:pt x="69" y="41"/>
                      <a:pt x="62" y="40"/>
                    </a:cubicBezTo>
                    <a:cubicBezTo>
                      <a:pt x="55" y="39"/>
                      <a:pt x="50" y="32"/>
                      <a:pt x="51" y="25"/>
                    </a:cubicBezTo>
                    <a:close/>
                    <a:moveTo>
                      <a:pt x="25" y="39"/>
                    </a:moveTo>
                    <a:cubicBezTo>
                      <a:pt x="25" y="34"/>
                      <a:pt x="30" y="30"/>
                      <a:pt x="35" y="31"/>
                    </a:cubicBezTo>
                    <a:cubicBezTo>
                      <a:pt x="40" y="32"/>
                      <a:pt x="44" y="37"/>
                      <a:pt x="43" y="42"/>
                    </a:cubicBezTo>
                    <a:cubicBezTo>
                      <a:pt x="43" y="47"/>
                      <a:pt x="38" y="51"/>
                      <a:pt x="33" y="50"/>
                    </a:cubicBezTo>
                    <a:cubicBezTo>
                      <a:pt x="28" y="49"/>
                      <a:pt x="24" y="44"/>
                      <a:pt x="25" y="39"/>
                    </a:cubicBezTo>
                    <a:close/>
                    <a:moveTo>
                      <a:pt x="27" y="81"/>
                    </a:moveTo>
                    <a:cubicBezTo>
                      <a:pt x="22" y="81"/>
                      <a:pt x="19" y="76"/>
                      <a:pt x="19" y="71"/>
                    </a:cubicBezTo>
                    <a:cubicBezTo>
                      <a:pt x="20" y="66"/>
                      <a:pt x="25" y="62"/>
                      <a:pt x="30" y="63"/>
                    </a:cubicBezTo>
                    <a:cubicBezTo>
                      <a:pt x="35" y="63"/>
                      <a:pt x="39" y="68"/>
                      <a:pt x="38" y="73"/>
                    </a:cubicBezTo>
                    <a:cubicBezTo>
                      <a:pt x="37" y="79"/>
                      <a:pt x="33" y="82"/>
                      <a:pt x="27"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8" name="Freeform 6"/>
              <p:cNvSpPr>
                <a:spLocks/>
              </p:cNvSpPr>
              <p:nvPr/>
            </p:nvSpPr>
            <p:spPr bwMode="auto">
              <a:xfrm>
                <a:off x="5251451" y="3581400"/>
                <a:ext cx="249238" cy="271463"/>
              </a:xfrm>
              <a:custGeom>
                <a:avLst/>
                <a:gdLst>
                  <a:gd name="T0" fmla="*/ 16 w 65"/>
                  <a:gd name="T1" fmla="*/ 71 h 71"/>
                  <a:gd name="T2" fmla="*/ 17 w 65"/>
                  <a:gd name="T3" fmla="*/ 70 h 71"/>
                  <a:gd name="T4" fmla="*/ 65 w 65"/>
                  <a:gd name="T5" fmla="*/ 7 h 71"/>
                  <a:gd name="T6" fmla="*/ 63 w 65"/>
                  <a:gd name="T7" fmla="*/ 3 h 71"/>
                  <a:gd name="T8" fmla="*/ 57 w 65"/>
                  <a:gd name="T9" fmla="*/ 2 h 71"/>
                  <a:gd name="T10" fmla="*/ 1 w 65"/>
                  <a:gd name="T11" fmla="*/ 55 h 71"/>
                  <a:gd name="T12" fmla="*/ 0 w 65"/>
                  <a:gd name="T13" fmla="*/ 57 h 71"/>
                  <a:gd name="T14" fmla="*/ 16 w 65"/>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1">
                    <a:moveTo>
                      <a:pt x="16" y="71"/>
                    </a:moveTo>
                    <a:cubicBezTo>
                      <a:pt x="17" y="70"/>
                      <a:pt x="17" y="70"/>
                      <a:pt x="17" y="70"/>
                    </a:cubicBezTo>
                    <a:cubicBezTo>
                      <a:pt x="65" y="7"/>
                      <a:pt x="65" y="7"/>
                      <a:pt x="65" y="7"/>
                    </a:cubicBezTo>
                    <a:cubicBezTo>
                      <a:pt x="65" y="6"/>
                      <a:pt x="64" y="5"/>
                      <a:pt x="63" y="3"/>
                    </a:cubicBezTo>
                    <a:cubicBezTo>
                      <a:pt x="59" y="0"/>
                      <a:pt x="57" y="2"/>
                      <a:pt x="57" y="2"/>
                    </a:cubicBezTo>
                    <a:cubicBezTo>
                      <a:pt x="1" y="55"/>
                      <a:pt x="1" y="55"/>
                      <a:pt x="1" y="55"/>
                    </a:cubicBezTo>
                    <a:cubicBezTo>
                      <a:pt x="0" y="57"/>
                      <a:pt x="0" y="57"/>
                      <a:pt x="0" y="57"/>
                    </a:cubicBezTo>
                    <a:lnTo>
                      <a:pt x="1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9" name="Freeform 7"/>
              <p:cNvSpPr>
                <a:spLocks noEditPoints="1"/>
              </p:cNvSpPr>
              <p:nvPr/>
            </p:nvSpPr>
            <p:spPr bwMode="auto">
              <a:xfrm>
                <a:off x="5178426" y="3811588"/>
                <a:ext cx="122238" cy="127000"/>
              </a:xfrm>
              <a:custGeom>
                <a:avLst/>
                <a:gdLst>
                  <a:gd name="T0" fmla="*/ 16 w 32"/>
                  <a:gd name="T1" fmla="*/ 33 h 33"/>
                  <a:gd name="T2" fmla="*/ 17 w 32"/>
                  <a:gd name="T3" fmla="*/ 31 h 33"/>
                  <a:gd name="T4" fmla="*/ 32 w 32"/>
                  <a:gd name="T5" fmla="*/ 14 h 33"/>
                  <a:gd name="T6" fmla="*/ 16 w 32"/>
                  <a:gd name="T7" fmla="*/ 0 h 33"/>
                  <a:gd name="T8" fmla="*/ 1 w 32"/>
                  <a:gd name="T9" fmla="*/ 16 h 33"/>
                  <a:gd name="T10" fmla="*/ 0 w 32"/>
                  <a:gd name="T11" fmla="*/ 18 h 33"/>
                  <a:gd name="T12" fmla="*/ 16 w 32"/>
                  <a:gd name="T13" fmla="*/ 33 h 33"/>
                  <a:gd name="T14" fmla="*/ 7 w 32"/>
                  <a:gd name="T15" fmla="*/ 16 h 33"/>
                  <a:gd name="T16" fmla="*/ 14 w 32"/>
                  <a:gd name="T17" fmla="*/ 7 h 33"/>
                  <a:gd name="T18" fmla="*/ 17 w 32"/>
                  <a:gd name="T19" fmla="*/ 7 h 33"/>
                  <a:gd name="T20" fmla="*/ 18 w 32"/>
                  <a:gd name="T21" fmla="*/ 8 h 33"/>
                  <a:gd name="T22" fmla="*/ 19 w 32"/>
                  <a:gd name="T23" fmla="*/ 9 h 33"/>
                  <a:gd name="T24" fmla="*/ 18 w 32"/>
                  <a:gd name="T25" fmla="*/ 10 h 33"/>
                  <a:gd name="T26" fmla="*/ 11 w 32"/>
                  <a:gd name="T27" fmla="*/ 19 h 33"/>
                  <a:gd name="T28" fmla="*/ 8 w 32"/>
                  <a:gd name="T29" fmla="*/ 19 h 33"/>
                  <a:gd name="T30" fmla="*/ 7 w 32"/>
                  <a:gd name="T31" fmla="*/ 18 h 33"/>
                  <a:gd name="T32" fmla="*/ 7 w 32"/>
                  <a:gd name="T33" fmla="*/ 17 h 33"/>
                  <a:gd name="T34" fmla="*/ 7 w 32"/>
                  <a:gd name="T3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3">
                    <a:moveTo>
                      <a:pt x="16" y="33"/>
                    </a:moveTo>
                    <a:cubicBezTo>
                      <a:pt x="17" y="31"/>
                      <a:pt x="17" y="31"/>
                      <a:pt x="17" y="31"/>
                    </a:cubicBezTo>
                    <a:cubicBezTo>
                      <a:pt x="32" y="14"/>
                      <a:pt x="32" y="14"/>
                      <a:pt x="32" y="14"/>
                    </a:cubicBezTo>
                    <a:cubicBezTo>
                      <a:pt x="16" y="0"/>
                      <a:pt x="16" y="0"/>
                      <a:pt x="16" y="0"/>
                    </a:cubicBezTo>
                    <a:cubicBezTo>
                      <a:pt x="1" y="16"/>
                      <a:pt x="1" y="16"/>
                      <a:pt x="1" y="16"/>
                    </a:cubicBezTo>
                    <a:cubicBezTo>
                      <a:pt x="0" y="18"/>
                      <a:pt x="0" y="18"/>
                      <a:pt x="0" y="18"/>
                    </a:cubicBezTo>
                    <a:lnTo>
                      <a:pt x="16" y="33"/>
                    </a:lnTo>
                    <a:close/>
                    <a:moveTo>
                      <a:pt x="7" y="16"/>
                    </a:moveTo>
                    <a:cubicBezTo>
                      <a:pt x="14" y="7"/>
                      <a:pt x="14" y="7"/>
                      <a:pt x="14" y="7"/>
                    </a:cubicBezTo>
                    <a:cubicBezTo>
                      <a:pt x="15" y="6"/>
                      <a:pt x="16" y="6"/>
                      <a:pt x="17" y="7"/>
                    </a:cubicBezTo>
                    <a:cubicBezTo>
                      <a:pt x="18" y="8"/>
                      <a:pt x="18" y="8"/>
                      <a:pt x="18" y="8"/>
                    </a:cubicBezTo>
                    <a:cubicBezTo>
                      <a:pt x="18" y="8"/>
                      <a:pt x="19" y="9"/>
                      <a:pt x="19" y="9"/>
                    </a:cubicBezTo>
                    <a:cubicBezTo>
                      <a:pt x="19" y="10"/>
                      <a:pt x="19" y="10"/>
                      <a:pt x="18" y="10"/>
                    </a:cubicBezTo>
                    <a:cubicBezTo>
                      <a:pt x="11" y="19"/>
                      <a:pt x="11" y="19"/>
                      <a:pt x="11" y="19"/>
                    </a:cubicBezTo>
                    <a:cubicBezTo>
                      <a:pt x="10" y="20"/>
                      <a:pt x="9" y="20"/>
                      <a:pt x="8" y="19"/>
                    </a:cubicBezTo>
                    <a:cubicBezTo>
                      <a:pt x="7" y="18"/>
                      <a:pt x="7" y="18"/>
                      <a:pt x="7" y="18"/>
                    </a:cubicBezTo>
                    <a:cubicBezTo>
                      <a:pt x="7" y="18"/>
                      <a:pt x="7" y="17"/>
                      <a:pt x="7" y="17"/>
                    </a:cubicBezTo>
                    <a:cubicBezTo>
                      <a:pt x="6" y="16"/>
                      <a:pt x="7" y="16"/>
                      <a:pt x="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0" name="Freeform 8"/>
              <p:cNvSpPr>
                <a:spLocks noEditPoints="1"/>
              </p:cNvSpPr>
              <p:nvPr/>
            </p:nvSpPr>
            <p:spPr bwMode="auto">
              <a:xfrm>
                <a:off x="5070476" y="3895725"/>
                <a:ext cx="157163" cy="122238"/>
              </a:xfrm>
              <a:custGeom>
                <a:avLst/>
                <a:gdLst>
                  <a:gd name="T0" fmla="*/ 40 w 41"/>
                  <a:gd name="T1" fmla="*/ 15 h 32"/>
                  <a:gd name="T2" fmla="*/ 40 w 41"/>
                  <a:gd name="T3" fmla="*/ 15 h 32"/>
                  <a:gd name="T4" fmla="*/ 41 w 41"/>
                  <a:gd name="T5" fmla="*/ 13 h 32"/>
                  <a:gd name="T6" fmla="*/ 25 w 41"/>
                  <a:gd name="T7" fmla="*/ 0 h 32"/>
                  <a:gd name="T8" fmla="*/ 24 w 41"/>
                  <a:gd name="T9" fmla="*/ 0 h 32"/>
                  <a:gd name="T10" fmla="*/ 24 w 41"/>
                  <a:gd name="T11" fmla="*/ 0 h 32"/>
                  <a:gd name="T12" fmla="*/ 12 w 41"/>
                  <a:gd name="T13" fmla="*/ 31 h 32"/>
                  <a:gd name="T14" fmla="*/ 14 w 41"/>
                  <a:gd name="T15" fmla="*/ 31 h 32"/>
                  <a:gd name="T16" fmla="*/ 16 w 41"/>
                  <a:gd name="T17" fmla="*/ 30 h 32"/>
                  <a:gd name="T18" fmla="*/ 19 w 41"/>
                  <a:gd name="T19" fmla="*/ 24 h 32"/>
                  <a:gd name="T20" fmla="*/ 40 w 41"/>
                  <a:gd name="T21" fmla="*/ 15 h 32"/>
                  <a:gd name="T22" fmla="*/ 25 w 41"/>
                  <a:gd name="T23" fmla="*/ 19 h 32"/>
                  <a:gd name="T24" fmla="*/ 16 w 41"/>
                  <a:gd name="T25" fmla="*/ 21 h 32"/>
                  <a:gd name="T26" fmla="*/ 15 w 41"/>
                  <a:gd name="T27" fmla="*/ 23 h 32"/>
                  <a:gd name="T28" fmla="*/ 13 w 41"/>
                  <a:gd name="T29" fmla="*/ 23 h 32"/>
                  <a:gd name="T30" fmla="*/ 12 w 41"/>
                  <a:gd name="T31" fmla="*/ 22 h 32"/>
                  <a:gd name="T32" fmla="*/ 11 w 41"/>
                  <a:gd name="T33" fmla="*/ 15 h 32"/>
                  <a:gd name="T34" fmla="*/ 13 w 41"/>
                  <a:gd name="T35" fmla="*/ 12 h 32"/>
                  <a:gd name="T36" fmla="*/ 24 w 41"/>
                  <a:gd name="T37" fmla="*/ 16 h 32"/>
                  <a:gd name="T38" fmla="*/ 33 w 41"/>
                  <a:gd name="T39" fmla="*/ 17 h 32"/>
                  <a:gd name="T40" fmla="*/ 25 w 41"/>
                  <a:gd name="T4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2">
                    <a:moveTo>
                      <a:pt x="40" y="15"/>
                    </a:moveTo>
                    <a:cubicBezTo>
                      <a:pt x="40" y="15"/>
                      <a:pt x="40" y="15"/>
                      <a:pt x="40" y="15"/>
                    </a:cubicBezTo>
                    <a:cubicBezTo>
                      <a:pt x="40" y="15"/>
                      <a:pt x="40" y="14"/>
                      <a:pt x="41" y="13"/>
                    </a:cubicBezTo>
                    <a:cubicBezTo>
                      <a:pt x="25" y="0"/>
                      <a:pt x="25" y="0"/>
                      <a:pt x="25" y="0"/>
                    </a:cubicBezTo>
                    <a:cubicBezTo>
                      <a:pt x="25" y="0"/>
                      <a:pt x="25" y="0"/>
                      <a:pt x="24" y="0"/>
                    </a:cubicBezTo>
                    <a:cubicBezTo>
                      <a:pt x="24" y="0"/>
                      <a:pt x="24" y="0"/>
                      <a:pt x="24" y="0"/>
                    </a:cubicBezTo>
                    <a:cubicBezTo>
                      <a:pt x="12" y="3"/>
                      <a:pt x="0" y="16"/>
                      <a:pt x="12" y="31"/>
                    </a:cubicBezTo>
                    <a:cubicBezTo>
                      <a:pt x="13" y="31"/>
                      <a:pt x="14" y="32"/>
                      <a:pt x="14" y="31"/>
                    </a:cubicBezTo>
                    <a:cubicBezTo>
                      <a:pt x="15" y="31"/>
                      <a:pt x="16" y="30"/>
                      <a:pt x="16" y="30"/>
                    </a:cubicBezTo>
                    <a:cubicBezTo>
                      <a:pt x="16" y="28"/>
                      <a:pt x="17" y="26"/>
                      <a:pt x="19" y="24"/>
                    </a:cubicBezTo>
                    <a:cubicBezTo>
                      <a:pt x="22" y="20"/>
                      <a:pt x="33" y="26"/>
                      <a:pt x="40" y="15"/>
                    </a:cubicBezTo>
                    <a:close/>
                    <a:moveTo>
                      <a:pt x="25" y="19"/>
                    </a:moveTo>
                    <a:cubicBezTo>
                      <a:pt x="22" y="19"/>
                      <a:pt x="19" y="19"/>
                      <a:pt x="16" y="21"/>
                    </a:cubicBezTo>
                    <a:cubicBezTo>
                      <a:pt x="16" y="22"/>
                      <a:pt x="15" y="22"/>
                      <a:pt x="15" y="23"/>
                    </a:cubicBezTo>
                    <a:cubicBezTo>
                      <a:pt x="14" y="23"/>
                      <a:pt x="14" y="23"/>
                      <a:pt x="13" y="23"/>
                    </a:cubicBezTo>
                    <a:cubicBezTo>
                      <a:pt x="12" y="23"/>
                      <a:pt x="12" y="23"/>
                      <a:pt x="12" y="22"/>
                    </a:cubicBezTo>
                    <a:cubicBezTo>
                      <a:pt x="11" y="20"/>
                      <a:pt x="11" y="18"/>
                      <a:pt x="11" y="15"/>
                    </a:cubicBezTo>
                    <a:cubicBezTo>
                      <a:pt x="12" y="14"/>
                      <a:pt x="12" y="13"/>
                      <a:pt x="13" y="12"/>
                    </a:cubicBezTo>
                    <a:cubicBezTo>
                      <a:pt x="16" y="15"/>
                      <a:pt x="19" y="17"/>
                      <a:pt x="24" y="16"/>
                    </a:cubicBezTo>
                    <a:cubicBezTo>
                      <a:pt x="27" y="16"/>
                      <a:pt x="30" y="16"/>
                      <a:pt x="33" y="17"/>
                    </a:cubicBezTo>
                    <a:cubicBezTo>
                      <a:pt x="30" y="18"/>
                      <a:pt x="27" y="19"/>
                      <a:pt x="2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30" name="组合 29"/>
          <p:cNvGrpSpPr/>
          <p:nvPr/>
        </p:nvGrpSpPr>
        <p:grpSpPr>
          <a:xfrm>
            <a:off x="8755480" y="2140871"/>
            <a:ext cx="1277257" cy="1277257"/>
            <a:chOff x="8694520" y="2506631"/>
            <a:chExt cx="1277257" cy="1277257"/>
          </a:xfrm>
        </p:grpSpPr>
        <p:sp>
          <p:nvSpPr>
            <p:cNvPr id="25" name="椭圆 24"/>
            <p:cNvSpPr/>
            <p:nvPr/>
          </p:nvSpPr>
          <p:spPr>
            <a:xfrm>
              <a:off x="8694520" y="2506631"/>
              <a:ext cx="1277257" cy="1277257"/>
            </a:xfrm>
            <a:prstGeom prst="ellipse">
              <a:avLst/>
            </a:prstGeom>
            <a:solidFill>
              <a:srgbClr val="53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4" name="Freeform 33"/>
            <p:cNvSpPr>
              <a:spLocks noEditPoints="1"/>
            </p:cNvSpPr>
            <p:nvPr/>
          </p:nvSpPr>
          <p:spPr bwMode="auto">
            <a:xfrm>
              <a:off x="8971681" y="2819873"/>
              <a:ext cx="722933" cy="593971"/>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sp>
        <p:nvSpPr>
          <p:cNvPr id="31" name="文本框 30"/>
          <p:cNvSpPr txBox="1"/>
          <p:nvPr/>
        </p:nvSpPr>
        <p:spPr>
          <a:xfrm>
            <a:off x="1402080" y="4107963"/>
            <a:ext cx="2277376" cy="523220"/>
          </a:xfrm>
          <a:prstGeom prst="rect">
            <a:avLst/>
          </a:prstGeom>
          <a:noFill/>
        </p:spPr>
        <p:txBody>
          <a:bodyPr wrap="square" rtlCol="0">
            <a:spAutoFit/>
          </a:bodyPr>
          <a:lstStyle/>
          <a:p>
            <a:r>
              <a:rPr lang="en-US" altLang="zh-CN" sz="28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Requirement</a:t>
            </a:r>
            <a:r>
              <a:rPr lang="en-US" altLang="zh-CN"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 </a:t>
            </a:r>
            <a:endParaRPr lang="zh-CN" altLang="en-US"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2" name="文本框 31"/>
          <p:cNvSpPr txBox="1"/>
          <p:nvPr/>
        </p:nvSpPr>
        <p:spPr>
          <a:xfrm>
            <a:off x="1432841" y="4748754"/>
            <a:ext cx="2407640" cy="923330"/>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5" name="文本框 34"/>
          <p:cNvSpPr txBox="1"/>
          <p:nvPr/>
        </p:nvSpPr>
        <p:spPr>
          <a:xfrm>
            <a:off x="5335271" y="4089490"/>
            <a:ext cx="2164079" cy="523220"/>
          </a:xfrm>
          <a:prstGeom prst="rect">
            <a:avLst/>
          </a:prstGeom>
          <a:noFill/>
        </p:spPr>
        <p:txBody>
          <a:bodyPr wrap="square" rtlCol="0">
            <a:spAutoFit/>
          </a:bodyPr>
          <a:lstStyle/>
          <a:p>
            <a:r>
              <a:rPr lang="en-US" altLang="zh-CN" sz="28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Design </a:t>
            </a:r>
            <a:endParaRPr lang="zh-CN" altLang="en-US"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6" name="文本框 35"/>
          <p:cNvSpPr txBox="1"/>
          <p:nvPr/>
        </p:nvSpPr>
        <p:spPr>
          <a:xfrm>
            <a:off x="4883908" y="4748754"/>
            <a:ext cx="2407640" cy="923330"/>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8395219" y="4084486"/>
            <a:ext cx="2726171" cy="523220"/>
          </a:xfrm>
          <a:prstGeom prst="rect">
            <a:avLst/>
          </a:prstGeom>
          <a:noFill/>
        </p:spPr>
        <p:txBody>
          <a:bodyPr wrap="square" rtlCol="0">
            <a:spAutoFit/>
          </a:bodyPr>
          <a:lstStyle/>
          <a:p>
            <a:r>
              <a:rPr lang="en-US" altLang="zh-CN" sz="28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rPr>
              <a:t>Implementation </a:t>
            </a:r>
            <a:endParaRPr lang="zh-CN" altLang="en-US" sz="2400" dirty="0">
              <a:solidFill>
                <a:srgbClr val="000000">
                  <a:lumMod val="75000"/>
                  <a:lumOff val="25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9" name="文本框 38"/>
          <p:cNvSpPr txBox="1"/>
          <p:nvPr/>
        </p:nvSpPr>
        <p:spPr>
          <a:xfrm>
            <a:off x="8496000" y="4721316"/>
            <a:ext cx="2407640" cy="923330"/>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nvGrpSpPr>
          <p:cNvPr id="40" name="组合 39"/>
          <p:cNvGrpSpPr/>
          <p:nvPr/>
        </p:nvGrpSpPr>
        <p:grpSpPr>
          <a:xfrm>
            <a:off x="795825" y="6432023"/>
            <a:ext cx="10537829" cy="15240"/>
            <a:chOff x="1485900" y="6721567"/>
            <a:chExt cx="10537829" cy="15240"/>
          </a:xfrm>
        </p:grpSpPr>
        <p:cxnSp>
          <p:nvCxnSpPr>
            <p:cNvPr id="41" name="直接连接符 40"/>
            <p:cNvCxnSpPr/>
            <p:nvPr/>
          </p:nvCxnSpPr>
          <p:spPr>
            <a:xfrm>
              <a:off x="1485900" y="6736807"/>
              <a:ext cx="319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681240" y="6721567"/>
              <a:ext cx="366894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369230" y="6721567"/>
              <a:ext cx="365449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403949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78554" y="140293"/>
            <a:ext cx="3546704" cy="584775"/>
          </a:xfrm>
          <a:prstGeom prst="rect">
            <a:avLst/>
          </a:prstGeom>
          <a:solidFill>
            <a:srgbClr val="4CC1D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 name="组合 2"/>
          <p:cNvGrpSpPr/>
          <p:nvPr/>
        </p:nvGrpSpPr>
        <p:grpSpPr>
          <a:xfrm>
            <a:off x="478555" y="146246"/>
            <a:ext cx="8261685" cy="954107"/>
            <a:chOff x="493069" y="291386"/>
            <a:chExt cx="8261685" cy="954107"/>
          </a:xfrm>
        </p:grpSpPr>
        <p:sp>
          <p:nvSpPr>
            <p:cNvPr id="9" name="文本框 8"/>
            <p:cNvSpPr txBox="1"/>
            <p:nvPr/>
          </p:nvSpPr>
          <p:spPr>
            <a:xfrm>
              <a:off x="493069" y="291386"/>
              <a:ext cx="4546270" cy="58477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Program Step up</a:t>
              </a:r>
              <a:endPar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9"/>
            <p:cNvSpPr txBox="1"/>
            <p:nvPr/>
          </p:nvSpPr>
          <p:spPr>
            <a:xfrm>
              <a:off x="493069" y="876161"/>
              <a:ext cx="8261685" cy="369332"/>
            </a:xfrm>
            <a:prstGeom prst="rect">
              <a:avLst/>
            </a:prstGeom>
            <a:noFill/>
          </p:spPr>
          <p:txBody>
            <a:bodyPr wrap="square" rtlCol="0">
              <a:spAutoFit/>
            </a:bodyPr>
            <a:lstStyle/>
            <a:p>
              <a:r>
                <a:rPr lang="en-US" altLang="zh-CN"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adipiscing elit.</a:t>
              </a:r>
              <a:endParaRPr lang="zh-CN" altLang="en-US"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grpSp>
      <p:cxnSp>
        <p:nvCxnSpPr>
          <p:cNvPr id="12" name="直接连接符 11"/>
          <p:cNvCxnSpPr/>
          <p:nvPr/>
        </p:nvCxnSpPr>
        <p:spPr>
          <a:xfrm flipV="1">
            <a:off x="1337789" y="4152903"/>
            <a:ext cx="1862611" cy="779006"/>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8" idx="7"/>
          </p:cNvCxnSpPr>
          <p:nvPr/>
        </p:nvCxnSpPr>
        <p:spPr>
          <a:xfrm flipV="1">
            <a:off x="5415070" y="3247915"/>
            <a:ext cx="1038505" cy="642309"/>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3291275" y="4095750"/>
            <a:ext cx="1733550" cy="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453575" y="3152665"/>
            <a:ext cx="1604575" cy="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8195064" y="1780378"/>
            <a:ext cx="2648243" cy="1274422"/>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999142" y="4800463"/>
            <a:ext cx="457200" cy="457200"/>
          </a:xfrm>
          <a:prstGeom prst="ellipse">
            <a:avLst/>
          </a:prstGeom>
          <a:solidFill>
            <a:srgbClr val="1F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7" name="椭圆 26"/>
          <p:cNvSpPr/>
          <p:nvPr/>
        </p:nvSpPr>
        <p:spPr>
          <a:xfrm>
            <a:off x="3062675" y="3861369"/>
            <a:ext cx="457200" cy="4572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8" name="椭圆 27"/>
          <p:cNvSpPr/>
          <p:nvPr/>
        </p:nvSpPr>
        <p:spPr>
          <a:xfrm>
            <a:off x="5024825" y="3823269"/>
            <a:ext cx="457200" cy="457200"/>
          </a:xfrm>
          <a:prstGeom prst="ellipse">
            <a:avLst/>
          </a:prstGeom>
          <a:solidFill>
            <a:srgbClr val="64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9" name="椭圆 28"/>
          <p:cNvSpPr/>
          <p:nvPr/>
        </p:nvSpPr>
        <p:spPr>
          <a:xfrm>
            <a:off x="6244025" y="2943115"/>
            <a:ext cx="457200" cy="457200"/>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0" name="椭圆 29"/>
          <p:cNvSpPr/>
          <p:nvPr/>
        </p:nvSpPr>
        <p:spPr>
          <a:xfrm>
            <a:off x="7829550" y="2912377"/>
            <a:ext cx="45720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4" name="文本框 33"/>
          <p:cNvSpPr txBox="1"/>
          <p:nvPr/>
        </p:nvSpPr>
        <p:spPr>
          <a:xfrm>
            <a:off x="2157240" y="2692261"/>
            <a:ext cx="3153055" cy="646331"/>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5" name="文本框 34"/>
          <p:cNvSpPr txBox="1"/>
          <p:nvPr/>
        </p:nvSpPr>
        <p:spPr>
          <a:xfrm>
            <a:off x="1486445" y="5033391"/>
            <a:ext cx="3153055" cy="646331"/>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6" name="文本框 35"/>
          <p:cNvSpPr txBox="1"/>
          <p:nvPr/>
        </p:nvSpPr>
        <p:spPr>
          <a:xfrm>
            <a:off x="5384961" y="4376898"/>
            <a:ext cx="3153055" cy="646331"/>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7" name="文本框 36"/>
          <p:cNvSpPr txBox="1"/>
          <p:nvPr/>
        </p:nvSpPr>
        <p:spPr>
          <a:xfrm>
            <a:off x="5253425" y="1750764"/>
            <a:ext cx="3153055" cy="646331"/>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8418748" y="853170"/>
            <a:ext cx="3020583" cy="646331"/>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sp>
        <p:nvSpPr>
          <p:cNvPr id="39" name="文本框 38"/>
          <p:cNvSpPr txBox="1"/>
          <p:nvPr/>
        </p:nvSpPr>
        <p:spPr>
          <a:xfrm>
            <a:off x="8406480" y="3590204"/>
            <a:ext cx="3153055" cy="646331"/>
          </a:xfrm>
          <a:prstGeom prst="rect">
            <a:avLst/>
          </a:prstGeom>
          <a:noFill/>
        </p:spPr>
        <p:txBody>
          <a:bodyPr wrap="square" rtlCol="0">
            <a:spAutoFit/>
          </a:bodyPr>
          <a:lstStyle/>
          <a:p>
            <a:r>
              <a:rPr lang="en-US" altLang="zh-CN"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dirty="0">
              <a:solidFill>
                <a:srgbClr val="E7E6E6">
                  <a:lumMod val="50000"/>
                </a:srgbClr>
              </a:solidFill>
              <a:latin typeface="Arial" panose="020B0604020202020204" pitchFamily="34" charset="0"/>
              <a:cs typeface="Arial" panose="020B0604020202020204" pitchFamily="34" charset="0"/>
              <a:sym typeface="Arial" panose="020B0604020202020204" pitchFamily="34" charset="0"/>
            </a:endParaRPr>
          </a:p>
        </p:txBody>
      </p:sp>
      <p:grpSp>
        <p:nvGrpSpPr>
          <p:cNvPr id="42" name="组合 41"/>
          <p:cNvGrpSpPr/>
          <p:nvPr/>
        </p:nvGrpSpPr>
        <p:grpSpPr>
          <a:xfrm>
            <a:off x="829918" y="6386287"/>
            <a:ext cx="10537829" cy="0"/>
            <a:chOff x="1485900" y="6386287"/>
            <a:chExt cx="10537829" cy="0"/>
          </a:xfrm>
        </p:grpSpPr>
        <p:cxnSp>
          <p:nvCxnSpPr>
            <p:cNvPr id="43" name="直接连接符 42"/>
            <p:cNvCxnSpPr/>
            <p:nvPr/>
          </p:nvCxnSpPr>
          <p:spPr>
            <a:xfrm>
              <a:off x="1485900" y="6386287"/>
              <a:ext cx="319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681240" y="6386287"/>
              <a:ext cx="366894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369230" y="6386287"/>
              <a:ext cx="3654499"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椭圆 30"/>
          <p:cNvSpPr/>
          <p:nvPr/>
        </p:nvSpPr>
        <p:spPr>
          <a:xfrm>
            <a:off x="10790161" y="1476632"/>
            <a:ext cx="457200" cy="4572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30905252"/>
      </p:ext>
    </p:extLst>
  </p:cSld>
  <p:clrMapOvr>
    <a:masterClrMapping/>
  </p:clrMapOvr>
  <p:transition spd="med">
    <p:pull/>
  </p:transition>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6B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docProps/app.xml><?xml version="1.0" encoding="utf-8"?>
<Properties xmlns="http://schemas.openxmlformats.org/officeDocument/2006/extended-properties" xmlns:vt="http://schemas.openxmlformats.org/officeDocument/2006/docPropsVTypes">
  <TotalTime>723</TotalTime>
  <Words>928</Words>
  <Application>Microsoft Office PowerPoint</Application>
  <PresentationFormat>宽屏</PresentationFormat>
  <Paragraphs>143</Paragraphs>
  <Slides>19</Slides>
  <Notes>2</Notes>
  <HiddenSlides>0</HiddenSlides>
  <MMClips>0</MMClips>
  <ScaleCrop>false</ScaleCrop>
  <HeadingPairs>
    <vt:vector size="6" baseType="variant">
      <vt:variant>
        <vt:lpstr>已用的字体</vt:lpstr>
      </vt:variant>
      <vt:variant>
        <vt:i4>3</vt:i4>
      </vt:variant>
      <vt:variant>
        <vt:lpstr>主题</vt:lpstr>
      </vt:variant>
      <vt:variant>
        <vt:i4>10</vt:i4>
      </vt:variant>
      <vt:variant>
        <vt:lpstr>幻灯片标题</vt:lpstr>
      </vt:variant>
      <vt:variant>
        <vt:i4>19</vt:i4>
      </vt:variant>
    </vt:vector>
  </HeadingPairs>
  <TitlesOfParts>
    <vt:vector size="32" baseType="lpstr">
      <vt:lpstr>微软雅黑</vt:lpstr>
      <vt:lpstr>Arial</vt:lpstr>
      <vt:lpstr>Calibri</vt:lpstr>
      <vt:lpstr>https://www.freeppt7.com</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之灵 宇</cp:lastModifiedBy>
  <cp:revision>54</cp:revision>
  <dcterms:created xsi:type="dcterms:W3CDTF">2014-11-05T04:28:14Z</dcterms:created>
  <dcterms:modified xsi:type="dcterms:W3CDTF">2019-08-14T06:20:23Z</dcterms:modified>
</cp:coreProperties>
</file>