
<file path=[Content_Types].xml><?xml version="1.0" encoding="utf-8"?>
<Types xmlns="http://schemas.openxmlformats.org/package/2006/content-types">
  <Default Extension="emf" ContentType="image/x-emf"/>
  <Default Extension="jpeg" ContentType="image/jpeg"/>
  <Default Extension="jpg" ContentType="image/jpeg"/>
  <Default Extension="mp3" ContentType="audio/m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1.xml" ContentType="application/vnd.openxmlformats-officedocument.drawingml.chart+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256" r:id="rId2"/>
    <p:sldId id="257" r:id="rId3"/>
    <p:sldId id="258" r:id="rId4"/>
    <p:sldId id="259" r:id="rId5"/>
    <p:sldId id="264" r:id="rId6"/>
    <p:sldId id="267" r:id="rId7"/>
    <p:sldId id="269" r:id="rId8"/>
    <p:sldId id="266" r:id="rId9"/>
    <p:sldId id="260" r:id="rId10"/>
    <p:sldId id="278" r:id="rId11"/>
    <p:sldId id="261" r:id="rId12"/>
    <p:sldId id="262" r:id="rId13"/>
    <p:sldId id="263" r:id="rId14"/>
    <p:sldId id="270" r:id="rId15"/>
    <p:sldId id="279" r:id="rId16"/>
    <p:sldId id="268" r:id="rId17"/>
    <p:sldId id="265" r:id="rId18"/>
    <p:sldId id="271" r:id="rId19"/>
    <p:sldId id="272" r:id="rId20"/>
    <p:sldId id="273" r:id="rId21"/>
    <p:sldId id="280" r:id="rId22"/>
    <p:sldId id="274" r:id="rId23"/>
    <p:sldId id="275" r:id="rId24"/>
    <p:sldId id="276" r:id="rId25"/>
    <p:sldId id="277" r:id="rId26"/>
    <p:sldId id="281" r:id="rId27"/>
  </p:sldIdLst>
  <p:sldSz cx="12192000" cy="6858000"/>
  <p:notesSz cx="6858000" cy="9144000"/>
  <p:custDataLst>
    <p:tags r:id="rId29"/>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4C8"/>
    <a:srgbClr val="007791"/>
    <a:srgbClr val="FF7899"/>
    <a:srgbClr val="FFD9D9"/>
    <a:srgbClr val="FFCC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153" autoAdjust="0"/>
    <p:restoredTop sz="96353" autoAdjust="0"/>
  </p:normalViewPr>
  <p:slideViewPr>
    <p:cSldViewPr snapToGrid="0">
      <p:cViewPr varScale="1">
        <p:scale>
          <a:sx n="66" d="100"/>
          <a:sy n="66" d="100"/>
        </p:scale>
        <p:origin x="1104" y="66"/>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spPr>
            <a:ln w="19050">
              <a:solidFill>
                <a:srgbClr val="007791"/>
              </a:solidFill>
            </a:ln>
          </c:spPr>
          <c:marker>
            <c:symbol val="circle"/>
            <c:size val="5"/>
            <c:spPr>
              <a:solidFill>
                <a:srgbClr val="007791"/>
              </a:solidFill>
              <a:ln w="19050">
                <a:solidFill>
                  <a:srgbClr val="007791"/>
                </a:solidFill>
              </a:ln>
            </c:spPr>
          </c:marker>
          <c:val>
            <c:numRef>
              <c:f>Sheet1!$B$2:$B$9</c:f>
              <c:numCache>
                <c:formatCode>General</c:formatCode>
                <c:ptCount val="8"/>
                <c:pt idx="0">
                  <c:v>0</c:v>
                </c:pt>
                <c:pt idx="1">
                  <c:v>1</c:v>
                </c:pt>
                <c:pt idx="2">
                  <c:v>2</c:v>
                </c:pt>
                <c:pt idx="3">
                  <c:v>1</c:v>
                </c:pt>
                <c:pt idx="4">
                  <c:v>4</c:v>
                </c:pt>
                <c:pt idx="5">
                  <c:v>2</c:v>
                </c:pt>
                <c:pt idx="6">
                  <c:v>3</c:v>
                </c:pt>
                <c:pt idx="7">
                  <c:v>5</c:v>
                </c:pt>
              </c:numCache>
            </c:numRef>
          </c:val>
          <c:smooth val="0"/>
          <c:extLst>
            <c:ext xmlns:c15="http://schemas.microsoft.com/office/drawing/2012/chart" uri="{02D57815-91ED-43cb-92C2-25804820EDAC}">
              <c15:filteredSeriesTitle>
                <c15:tx>
                  <c:strRef>
                    <c:extLst>
                      <c:ext uri="{02D57815-91ED-43cb-92C2-25804820EDAC}">
                        <c15:formulaRef>
                          <c15:sqref>Sheet1!$B$1</c15:sqref>
                        </c15:formulaRef>
                      </c:ext>
                    </c:extLst>
                    <c:strCache>
                      <c:ptCount val="1"/>
                      <c:pt idx="0">
                        <c:v>Series 1</c:v>
                      </c:pt>
                    </c:strCache>
                  </c:strRef>
                </c15:tx>
              </c15:filteredSeriesTitle>
            </c:ext>
            <c:ext xmlns:c15="http://schemas.microsoft.com/office/drawing/2012/chart" uri="{02D57815-91ED-43cb-92C2-25804820EDAC}">
              <c15:filteredCategoryTitle>
                <c15:cat>
                  <c:numRef>
                    <c:extLst>
                      <c:ext uri="{02D57815-91ED-43cb-92C2-25804820EDAC}">
                        <c15:formulaRef>
                          <c15:sqref>Sheet1!$A$2:$A$9</c15:sqref>
                        </c15:formulaRef>
                      </c:ext>
                    </c:extLst>
                    <c:numCache>
                      <c:formatCode>General</c:formatCode>
                      <c:ptCount val="8"/>
                      <c:pt idx="0">
                        <c:v>1</c:v>
                      </c:pt>
                      <c:pt idx="1">
                        <c:v>2</c:v>
                      </c:pt>
                      <c:pt idx="2">
                        <c:v>3</c:v>
                      </c:pt>
                      <c:pt idx="3">
                        <c:v>4</c:v>
                      </c:pt>
                      <c:pt idx="4">
                        <c:v>5</c:v>
                      </c:pt>
                      <c:pt idx="5">
                        <c:v>6</c:v>
                      </c:pt>
                      <c:pt idx="6">
                        <c:v>7</c:v>
                      </c:pt>
                      <c:pt idx="7">
                        <c:v>8</c:v>
                      </c:pt>
                    </c:numCache>
                  </c:numRef>
                </c15:cat>
              </c15:filteredCategoryTitle>
            </c:ext>
            <c:ext xmlns:c16="http://schemas.microsoft.com/office/drawing/2014/chart" uri="{C3380CC4-5D6E-409C-BE32-E72D297353CC}">
              <c16:uniqueId val="{00000000-7866-46BA-90F2-FF06217E53E6}"/>
            </c:ext>
          </c:extLst>
        </c:ser>
        <c:ser>
          <c:idx val="1"/>
          <c:order val="1"/>
          <c:spPr>
            <a:ln w="19050">
              <a:solidFill>
                <a:srgbClr val="FF7899"/>
              </a:solidFill>
            </a:ln>
          </c:spPr>
          <c:marker>
            <c:symbol val="circle"/>
            <c:size val="5"/>
            <c:spPr>
              <a:solidFill>
                <a:srgbClr val="FF7899"/>
              </a:solidFill>
              <a:ln w="19050">
                <a:solidFill>
                  <a:srgbClr val="FF7899"/>
                </a:solidFill>
              </a:ln>
            </c:spPr>
          </c:marker>
          <c:val>
            <c:numRef>
              <c:f>Sheet1!$C$2:$C$9</c:f>
              <c:numCache>
                <c:formatCode>General</c:formatCode>
                <c:ptCount val="8"/>
                <c:pt idx="0">
                  <c:v>1.2</c:v>
                </c:pt>
                <c:pt idx="1">
                  <c:v>2</c:v>
                </c:pt>
                <c:pt idx="2">
                  <c:v>2.5</c:v>
                </c:pt>
                <c:pt idx="3">
                  <c:v>3</c:v>
                </c:pt>
                <c:pt idx="4">
                  <c:v>2.5</c:v>
                </c:pt>
                <c:pt idx="5">
                  <c:v>4</c:v>
                </c:pt>
                <c:pt idx="6">
                  <c:v>2</c:v>
                </c:pt>
                <c:pt idx="7">
                  <c:v>6</c:v>
                </c:pt>
              </c:numCache>
            </c:numRef>
          </c:val>
          <c:smooth val="0"/>
          <c:extLst>
            <c:ext xmlns:c15="http://schemas.microsoft.com/office/drawing/2012/chart" uri="{02D57815-91ED-43cb-92C2-25804820EDAC}">
              <c15:filteredSeriesTitle>
                <c15:tx>
                  <c:strRef>
                    <c:extLst>
                      <c:ext uri="{02D57815-91ED-43cb-92C2-25804820EDAC}">
                        <c15:formulaRef>
                          <c15:sqref>Sheet1!$C$1</c15:sqref>
                        </c15:formulaRef>
                      </c:ext>
                    </c:extLst>
                    <c:strCache>
                      <c:ptCount val="1"/>
                      <c:pt idx="0">
                        <c:v>Series 2</c:v>
                      </c:pt>
                    </c:strCache>
                  </c:strRef>
                </c15:tx>
              </c15:filteredSeriesTitle>
            </c:ext>
            <c:ext xmlns:c15="http://schemas.microsoft.com/office/drawing/2012/chart" uri="{02D57815-91ED-43cb-92C2-25804820EDAC}">
              <c15:filteredCategoryTitle>
                <c15:cat>
                  <c:numRef>
                    <c:extLst>
                      <c:ext uri="{02D57815-91ED-43cb-92C2-25804820EDAC}">
                        <c15:formulaRef>
                          <c15:sqref>Sheet1!$A$2:$A$9</c15:sqref>
                        </c15:formulaRef>
                      </c:ext>
                    </c:extLst>
                    <c:numCache>
                      <c:formatCode>General</c:formatCode>
                      <c:ptCount val="8"/>
                      <c:pt idx="0">
                        <c:v>1</c:v>
                      </c:pt>
                      <c:pt idx="1">
                        <c:v>2</c:v>
                      </c:pt>
                      <c:pt idx="2">
                        <c:v>3</c:v>
                      </c:pt>
                      <c:pt idx="3">
                        <c:v>4</c:v>
                      </c:pt>
                      <c:pt idx="4">
                        <c:v>5</c:v>
                      </c:pt>
                      <c:pt idx="5">
                        <c:v>6</c:v>
                      </c:pt>
                      <c:pt idx="6">
                        <c:v>7</c:v>
                      </c:pt>
                      <c:pt idx="7">
                        <c:v>8</c:v>
                      </c:pt>
                    </c:numCache>
                  </c:numRef>
                </c15:cat>
              </c15:filteredCategoryTitle>
            </c:ext>
            <c:ext xmlns:c16="http://schemas.microsoft.com/office/drawing/2014/chart" uri="{C3380CC4-5D6E-409C-BE32-E72D297353CC}">
              <c16:uniqueId val="{00000001-7866-46BA-90F2-FF06217E53E6}"/>
            </c:ext>
          </c:extLst>
        </c:ser>
        <c:ser>
          <c:idx val="2"/>
          <c:order val="2"/>
          <c:spPr>
            <a:ln w="19050">
              <a:solidFill>
                <a:srgbClr val="007791"/>
              </a:solidFill>
            </a:ln>
          </c:spPr>
          <c:marker>
            <c:symbol val="circle"/>
            <c:size val="5"/>
            <c:spPr>
              <a:solidFill>
                <a:srgbClr val="007791"/>
              </a:solidFill>
              <a:ln w="19050">
                <a:solidFill>
                  <a:srgbClr val="007791"/>
                </a:solidFill>
              </a:ln>
            </c:spPr>
          </c:marker>
          <c:val>
            <c:numRef>
              <c:f>Sheet1!$D$2:$D$9</c:f>
              <c:numCache>
                <c:formatCode>General</c:formatCode>
                <c:ptCount val="8"/>
                <c:pt idx="0">
                  <c:v>2.2999999999999998</c:v>
                </c:pt>
                <c:pt idx="1">
                  <c:v>3</c:v>
                </c:pt>
                <c:pt idx="2">
                  <c:v>3.5</c:v>
                </c:pt>
                <c:pt idx="3">
                  <c:v>3.5</c:v>
                </c:pt>
                <c:pt idx="4">
                  <c:v>4.5</c:v>
                </c:pt>
                <c:pt idx="5">
                  <c:v>4.5</c:v>
                </c:pt>
                <c:pt idx="6">
                  <c:v>5</c:v>
                </c:pt>
                <c:pt idx="7">
                  <c:v>6.5</c:v>
                </c:pt>
              </c:numCache>
            </c:numRef>
          </c:val>
          <c:smooth val="0"/>
          <c:extLst>
            <c:ext xmlns:c15="http://schemas.microsoft.com/office/drawing/2012/chart" uri="{02D57815-91ED-43cb-92C2-25804820EDAC}">
              <c15:filteredSeriesTitle>
                <c15:tx>
                  <c:strRef>
                    <c:extLst>
                      <c:ext uri="{02D57815-91ED-43cb-92C2-25804820EDAC}">
                        <c15:formulaRef>
                          <c15:sqref>Sheet1!$D$1</c15:sqref>
                        </c15:formulaRef>
                      </c:ext>
                    </c:extLst>
                    <c:strCache>
                      <c:ptCount val="1"/>
                      <c:pt idx="0">
                        <c:v>Series 3</c:v>
                      </c:pt>
                    </c:strCache>
                  </c:strRef>
                </c15:tx>
              </c15:filteredSeriesTitle>
            </c:ext>
            <c:ext xmlns:c15="http://schemas.microsoft.com/office/drawing/2012/chart" uri="{02D57815-91ED-43cb-92C2-25804820EDAC}">
              <c15:filteredCategoryTitle>
                <c15:cat>
                  <c:numRef>
                    <c:extLst>
                      <c:ext uri="{02D57815-91ED-43cb-92C2-25804820EDAC}">
                        <c15:formulaRef>
                          <c15:sqref>Sheet1!$A$2:$A$9</c15:sqref>
                        </c15:formulaRef>
                      </c:ext>
                    </c:extLst>
                    <c:numCache>
                      <c:formatCode>General</c:formatCode>
                      <c:ptCount val="8"/>
                      <c:pt idx="0">
                        <c:v>1</c:v>
                      </c:pt>
                      <c:pt idx="1">
                        <c:v>2</c:v>
                      </c:pt>
                      <c:pt idx="2">
                        <c:v>3</c:v>
                      </c:pt>
                      <c:pt idx="3">
                        <c:v>4</c:v>
                      </c:pt>
                      <c:pt idx="4">
                        <c:v>5</c:v>
                      </c:pt>
                      <c:pt idx="5">
                        <c:v>6</c:v>
                      </c:pt>
                      <c:pt idx="6">
                        <c:v>7</c:v>
                      </c:pt>
                      <c:pt idx="7">
                        <c:v>8</c:v>
                      </c:pt>
                    </c:numCache>
                  </c:numRef>
                </c15:cat>
              </c15:filteredCategoryTitle>
            </c:ext>
            <c:ext xmlns:c16="http://schemas.microsoft.com/office/drawing/2014/chart" uri="{C3380CC4-5D6E-409C-BE32-E72D297353CC}">
              <c16:uniqueId val="{00000002-7866-46BA-90F2-FF06217E53E6}"/>
            </c:ext>
          </c:extLst>
        </c:ser>
        <c:ser>
          <c:idx val="3"/>
          <c:order val="3"/>
          <c:spPr>
            <a:ln w="19050">
              <a:solidFill>
                <a:srgbClr val="FF7899"/>
              </a:solidFill>
            </a:ln>
          </c:spPr>
          <c:marker>
            <c:symbol val="circle"/>
            <c:size val="5"/>
            <c:spPr>
              <a:solidFill>
                <a:srgbClr val="FF7899"/>
              </a:solidFill>
              <a:ln w="19050">
                <a:solidFill>
                  <a:srgbClr val="FF7899"/>
                </a:solidFill>
              </a:ln>
            </c:spPr>
          </c:marker>
          <c:val>
            <c:numRef>
              <c:f>Sheet1!$E$2:$E$9</c:f>
              <c:numCache>
                <c:formatCode>General</c:formatCode>
                <c:ptCount val="8"/>
                <c:pt idx="0">
                  <c:v>2</c:v>
                </c:pt>
                <c:pt idx="1">
                  <c:v>3.5</c:v>
                </c:pt>
                <c:pt idx="2">
                  <c:v>4</c:v>
                </c:pt>
                <c:pt idx="3">
                  <c:v>6</c:v>
                </c:pt>
                <c:pt idx="4">
                  <c:v>5</c:v>
                </c:pt>
                <c:pt idx="5">
                  <c:v>3.5</c:v>
                </c:pt>
                <c:pt idx="6">
                  <c:v>6.5</c:v>
                </c:pt>
                <c:pt idx="7">
                  <c:v>7</c:v>
                </c:pt>
              </c:numCache>
            </c:numRef>
          </c:val>
          <c:smooth val="0"/>
          <c:extLst>
            <c:ext xmlns:c15="http://schemas.microsoft.com/office/drawing/2012/chart" uri="{02D57815-91ED-43cb-92C2-25804820EDAC}">
              <c15:filteredSeriesTitle>
                <c15:tx>
                  <c:strRef>
                    <c:extLst>
                      <c:ext uri="{02D57815-91ED-43cb-92C2-25804820EDAC}">
                        <c15:formulaRef>
                          <c15:sqref>Sheet1!$E$1</c15:sqref>
                        </c15:formulaRef>
                      </c:ext>
                    </c:extLst>
                    <c:strCache>
                      <c:ptCount val="1"/>
                      <c:pt idx="0">
                        <c:v>Series 4</c:v>
                      </c:pt>
                    </c:strCache>
                  </c:strRef>
                </c15:tx>
              </c15:filteredSeriesTitle>
            </c:ext>
            <c:ext xmlns:c15="http://schemas.microsoft.com/office/drawing/2012/chart" uri="{02D57815-91ED-43cb-92C2-25804820EDAC}">
              <c15:filteredCategoryTitle>
                <c15:cat>
                  <c:numRef>
                    <c:extLst>
                      <c:ext uri="{02D57815-91ED-43cb-92C2-25804820EDAC}">
                        <c15:formulaRef>
                          <c15:sqref>Sheet1!$A$2:$A$9</c15:sqref>
                        </c15:formulaRef>
                      </c:ext>
                    </c:extLst>
                    <c:numCache>
                      <c:formatCode>General</c:formatCode>
                      <c:ptCount val="8"/>
                      <c:pt idx="0">
                        <c:v>1</c:v>
                      </c:pt>
                      <c:pt idx="1">
                        <c:v>2</c:v>
                      </c:pt>
                      <c:pt idx="2">
                        <c:v>3</c:v>
                      </c:pt>
                      <c:pt idx="3">
                        <c:v>4</c:v>
                      </c:pt>
                      <c:pt idx="4">
                        <c:v>5</c:v>
                      </c:pt>
                      <c:pt idx="5">
                        <c:v>6</c:v>
                      </c:pt>
                      <c:pt idx="6">
                        <c:v>7</c:v>
                      </c:pt>
                      <c:pt idx="7">
                        <c:v>8</c:v>
                      </c:pt>
                    </c:numCache>
                  </c:numRef>
                </c15:cat>
              </c15:filteredCategoryTitle>
            </c:ext>
            <c:ext xmlns:c16="http://schemas.microsoft.com/office/drawing/2014/chart" uri="{C3380CC4-5D6E-409C-BE32-E72D297353CC}">
              <c16:uniqueId val="{00000003-7866-46BA-90F2-FF06217E53E6}"/>
            </c:ext>
          </c:extLst>
        </c:ser>
        <c:dLbls>
          <c:showLegendKey val="0"/>
          <c:showVal val="0"/>
          <c:showCatName val="0"/>
          <c:showSerName val="0"/>
          <c:showPercent val="0"/>
          <c:showBubbleSize val="0"/>
        </c:dLbls>
        <c:marker val="1"/>
        <c:smooth val="0"/>
        <c:axId val="459138560"/>
        <c:axId val="459140480"/>
      </c:lineChart>
      <c:catAx>
        <c:axId val="459138560"/>
        <c:scaling>
          <c:orientation val="minMax"/>
        </c:scaling>
        <c:delete val="0"/>
        <c:axPos val="b"/>
        <c:numFmt formatCode="#\ ?/?" sourceLinked="0"/>
        <c:majorTickMark val="out"/>
        <c:minorTickMark val="none"/>
        <c:tickLblPos val="low"/>
        <c:crossAx val="459140480"/>
        <c:crosses val="autoZero"/>
        <c:auto val="1"/>
        <c:lblAlgn val="ctr"/>
        <c:lblOffset val="100"/>
        <c:noMultiLvlLbl val="0"/>
      </c:catAx>
      <c:valAx>
        <c:axId val="459140480"/>
        <c:scaling>
          <c:orientation val="minMax"/>
        </c:scaling>
        <c:delete val="0"/>
        <c:axPos val="l"/>
        <c:majorGridlines>
          <c:spPr>
            <a:ln>
              <a:solidFill>
                <a:schemeClr val="bg1">
                  <a:lumMod val="95000"/>
                </a:schemeClr>
              </a:solidFill>
            </a:ln>
          </c:spPr>
        </c:majorGridlines>
        <c:numFmt formatCode="General" sourceLinked="1"/>
        <c:majorTickMark val="out"/>
        <c:minorTickMark val="none"/>
        <c:tickLblPos val="nextTo"/>
        <c:crossAx val="459138560"/>
        <c:crosses val="autoZero"/>
        <c:crossBetween val="between"/>
      </c:valAx>
      <c:spPr>
        <a:ln w="12700"/>
      </c:spPr>
    </c:plotArea>
    <c:plotVisOnly val="1"/>
    <c:dispBlanksAs val="gap"/>
    <c:showDLblsOverMax val="0"/>
  </c:chart>
  <c:txPr>
    <a:bodyPr/>
    <a:lstStyle/>
    <a:p>
      <a:pPr>
        <a:defRPr sz="100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defRPr>
      </a:pPr>
      <a:endParaRPr lang="zh-CN"/>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72A1E36-A875-47B9-9853-617D2A0EE0CC}" type="datetimeFigureOut">
              <a:rPr lang="zh-CN" altLang="en-US" smtClean="0"/>
              <a:t>2019/8/18 Sunday</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D4E2ED-956B-4A2B-9ED8-178DC80D3B80}" type="slidenum">
              <a:rPr lang="zh-CN" altLang="en-US" smtClean="0"/>
              <a:t>‹#›</a:t>
            </a:fld>
            <a:endParaRPr lang="zh-CN" altLang="en-US"/>
          </a:p>
        </p:txBody>
      </p:sp>
    </p:spTree>
    <p:extLst>
      <p:ext uri="{BB962C8B-B14F-4D97-AF65-F5344CB8AC3E}">
        <p14:creationId xmlns:p14="http://schemas.microsoft.com/office/powerpoint/2010/main" val="9574772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FD4E2ED-956B-4A2B-9ED8-178DC80D3B80}" type="slidenum">
              <a:rPr lang="zh-CN" altLang="en-US" smtClean="0"/>
              <a:t>1</a:t>
            </a:fld>
            <a:endParaRPr lang="zh-CN" altLang="en-US"/>
          </a:p>
        </p:txBody>
      </p:sp>
    </p:spTree>
    <p:extLst>
      <p:ext uri="{BB962C8B-B14F-4D97-AF65-F5344CB8AC3E}">
        <p14:creationId xmlns:p14="http://schemas.microsoft.com/office/powerpoint/2010/main" val="13454717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FD4E2ED-956B-4A2B-9ED8-178DC80D3B80}" type="slidenum">
              <a:rPr lang="zh-CN" altLang="en-US" smtClean="0"/>
              <a:t>10</a:t>
            </a:fld>
            <a:endParaRPr lang="zh-CN" altLang="en-US"/>
          </a:p>
        </p:txBody>
      </p:sp>
    </p:spTree>
    <p:extLst>
      <p:ext uri="{BB962C8B-B14F-4D97-AF65-F5344CB8AC3E}">
        <p14:creationId xmlns:p14="http://schemas.microsoft.com/office/powerpoint/2010/main" val="15190785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FD4E2ED-956B-4A2B-9ED8-178DC80D3B80}" type="slidenum">
              <a:rPr lang="zh-CN" altLang="en-US" smtClean="0"/>
              <a:t>11</a:t>
            </a:fld>
            <a:endParaRPr lang="zh-CN" altLang="en-US"/>
          </a:p>
        </p:txBody>
      </p:sp>
    </p:spTree>
    <p:extLst>
      <p:ext uri="{BB962C8B-B14F-4D97-AF65-F5344CB8AC3E}">
        <p14:creationId xmlns:p14="http://schemas.microsoft.com/office/powerpoint/2010/main" val="6483504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FD4E2ED-956B-4A2B-9ED8-178DC80D3B80}" type="slidenum">
              <a:rPr lang="zh-CN" altLang="en-US" smtClean="0"/>
              <a:t>12</a:t>
            </a:fld>
            <a:endParaRPr lang="zh-CN" altLang="en-US"/>
          </a:p>
        </p:txBody>
      </p:sp>
    </p:spTree>
    <p:extLst>
      <p:ext uri="{BB962C8B-B14F-4D97-AF65-F5344CB8AC3E}">
        <p14:creationId xmlns:p14="http://schemas.microsoft.com/office/powerpoint/2010/main" val="40524265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FD4E2ED-956B-4A2B-9ED8-178DC80D3B80}" type="slidenum">
              <a:rPr lang="zh-CN" altLang="en-US" smtClean="0"/>
              <a:t>13</a:t>
            </a:fld>
            <a:endParaRPr lang="zh-CN" altLang="en-US"/>
          </a:p>
        </p:txBody>
      </p:sp>
    </p:spTree>
    <p:extLst>
      <p:ext uri="{BB962C8B-B14F-4D97-AF65-F5344CB8AC3E}">
        <p14:creationId xmlns:p14="http://schemas.microsoft.com/office/powerpoint/2010/main" val="8923361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FD4E2ED-956B-4A2B-9ED8-178DC80D3B80}" type="slidenum">
              <a:rPr lang="zh-CN" altLang="en-US" smtClean="0"/>
              <a:t>14</a:t>
            </a:fld>
            <a:endParaRPr lang="zh-CN" altLang="en-US"/>
          </a:p>
        </p:txBody>
      </p:sp>
    </p:spTree>
    <p:extLst>
      <p:ext uri="{BB962C8B-B14F-4D97-AF65-F5344CB8AC3E}">
        <p14:creationId xmlns:p14="http://schemas.microsoft.com/office/powerpoint/2010/main" val="5676307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FD4E2ED-956B-4A2B-9ED8-178DC80D3B80}" type="slidenum">
              <a:rPr lang="zh-CN" altLang="en-US" smtClean="0"/>
              <a:t>15</a:t>
            </a:fld>
            <a:endParaRPr lang="zh-CN" altLang="en-US"/>
          </a:p>
        </p:txBody>
      </p:sp>
    </p:spTree>
    <p:extLst>
      <p:ext uri="{BB962C8B-B14F-4D97-AF65-F5344CB8AC3E}">
        <p14:creationId xmlns:p14="http://schemas.microsoft.com/office/powerpoint/2010/main" val="14996013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FD4E2ED-956B-4A2B-9ED8-178DC80D3B80}" type="slidenum">
              <a:rPr lang="zh-CN" altLang="en-US" smtClean="0"/>
              <a:t>16</a:t>
            </a:fld>
            <a:endParaRPr lang="zh-CN" altLang="en-US"/>
          </a:p>
        </p:txBody>
      </p:sp>
    </p:spTree>
    <p:extLst>
      <p:ext uri="{BB962C8B-B14F-4D97-AF65-F5344CB8AC3E}">
        <p14:creationId xmlns:p14="http://schemas.microsoft.com/office/powerpoint/2010/main" val="29809910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FD4E2ED-956B-4A2B-9ED8-178DC80D3B80}" type="slidenum">
              <a:rPr lang="zh-CN" altLang="en-US" smtClean="0"/>
              <a:t>17</a:t>
            </a:fld>
            <a:endParaRPr lang="zh-CN" altLang="en-US"/>
          </a:p>
        </p:txBody>
      </p:sp>
    </p:spTree>
    <p:extLst>
      <p:ext uri="{BB962C8B-B14F-4D97-AF65-F5344CB8AC3E}">
        <p14:creationId xmlns:p14="http://schemas.microsoft.com/office/powerpoint/2010/main" val="38523207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FD4E2ED-956B-4A2B-9ED8-178DC80D3B80}" type="slidenum">
              <a:rPr lang="zh-CN" altLang="en-US" smtClean="0"/>
              <a:t>18</a:t>
            </a:fld>
            <a:endParaRPr lang="zh-CN" altLang="en-US"/>
          </a:p>
        </p:txBody>
      </p:sp>
    </p:spTree>
    <p:extLst>
      <p:ext uri="{BB962C8B-B14F-4D97-AF65-F5344CB8AC3E}">
        <p14:creationId xmlns:p14="http://schemas.microsoft.com/office/powerpoint/2010/main" val="6317671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FD4E2ED-956B-4A2B-9ED8-178DC80D3B80}" type="slidenum">
              <a:rPr lang="zh-CN" altLang="en-US" smtClean="0"/>
              <a:t>19</a:t>
            </a:fld>
            <a:endParaRPr lang="zh-CN" altLang="en-US"/>
          </a:p>
        </p:txBody>
      </p:sp>
    </p:spTree>
    <p:extLst>
      <p:ext uri="{BB962C8B-B14F-4D97-AF65-F5344CB8AC3E}">
        <p14:creationId xmlns:p14="http://schemas.microsoft.com/office/powerpoint/2010/main" val="26996079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FD4E2ED-956B-4A2B-9ED8-178DC80D3B80}" type="slidenum">
              <a:rPr lang="zh-CN" altLang="en-US" smtClean="0"/>
              <a:t>2</a:t>
            </a:fld>
            <a:endParaRPr lang="zh-CN" altLang="en-US"/>
          </a:p>
        </p:txBody>
      </p:sp>
    </p:spTree>
    <p:extLst>
      <p:ext uri="{BB962C8B-B14F-4D97-AF65-F5344CB8AC3E}">
        <p14:creationId xmlns:p14="http://schemas.microsoft.com/office/powerpoint/2010/main" val="28762142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FD4E2ED-956B-4A2B-9ED8-178DC80D3B80}" type="slidenum">
              <a:rPr lang="zh-CN" altLang="en-US" smtClean="0"/>
              <a:t>20</a:t>
            </a:fld>
            <a:endParaRPr lang="zh-CN" altLang="en-US"/>
          </a:p>
        </p:txBody>
      </p:sp>
    </p:spTree>
    <p:extLst>
      <p:ext uri="{BB962C8B-B14F-4D97-AF65-F5344CB8AC3E}">
        <p14:creationId xmlns:p14="http://schemas.microsoft.com/office/powerpoint/2010/main" val="36589373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FD4E2ED-956B-4A2B-9ED8-178DC80D3B80}" type="slidenum">
              <a:rPr lang="zh-CN" altLang="en-US" smtClean="0"/>
              <a:t>21</a:t>
            </a:fld>
            <a:endParaRPr lang="zh-CN" altLang="en-US"/>
          </a:p>
        </p:txBody>
      </p:sp>
    </p:spTree>
    <p:extLst>
      <p:ext uri="{BB962C8B-B14F-4D97-AF65-F5344CB8AC3E}">
        <p14:creationId xmlns:p14="http://schemas.microsoft.com/office/powerpoint/2010/main" val="39573118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FD4E2ED-956B-4A2B-9ED8-178DC80D3B80}" type="slidenum">
              <a:rPr lang="zh-CN" altLang="en-US" smtClean="0"/>
              <a:t>22</a:t>
            </a:fld>
            <a:endParaRPr lang="zh-CN" altLang="en-US"/>
          </a:p>
        </p:txBody>
      </p:sp>
    </p:spTree>
    <p:extLst>
      <p:ext uri="{BB962C8B-B14F-4D97-AF65-F5344CB8AC3E}">
        <p14:creationId xmlns:p14="http://schemas.microsoft.com/office/powerpoint/2010/main" val="12918262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FD4E2ED-956B-4A2B-9ED8-178DC80D3B80}" type="slidenum">
              <a:rPr lang="zh-CN" altLang="en-US" smtClean="0"/>
              <a:t>23</a:t>
            </a:fld>
            <a:endParaRPr lang="zh-CN" altLang="en-US"/>
          </a:p>
        </p:txBody>
      </p:sp>
    </p:spTree>
    <p:extLst>
      <p:ext uri="{BB962C8B-B14F-4D97-AF65-F5344CB8AC3E}">
        <p14:creationId xmlns:p14="http://schemas.microsoft.com/office/powerpoint/2010/main" val="37423903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FD4E2ED-956B-4A2B-9ED8-178DC80D3B80}" type="slidenum">
              <a:rPr lang="zh-CN" altLang="en-US" smtClean="0"/>
              <a:t>24</a:t>
            </a:fld>
            <a:endParaRPr lang="zh-CN" altLang="en-US"/>
          </a:p>
        </p:txBody>
      </p:sp>
    </p:spTree>
    <p:extLst>
      <p:ext uri="{BB962C8B-B14F-4D97-AF65-F5344CB8AC3E}">
        <p14:creationId xmlns:p14="http://schemas.microsoft.com/office/powerpoint/2010/main" val="2751108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FD4E2ED-956B-4A2B-9ED8-178DC80D3B80}" type="slidenum">
              <a:rPr lang="zh-CN" altLang="en-US" smtClean="0"/>
              <a:t>25</a:t>
            </a:fld>
            <a:endParaRPr lang="zh-CN" altLang="en-US"/>
          </a:p>
        </p:txBody>
      </p:sp>
    </p:spTree>
    <p:extLst>
      <p:ext uri="{BB962C8B-B14F-4D97-AF65-F5344CB8AC3E}">
        <p14:creationId xmlns:p14="http://schemas.microsoft.com/office/powerpoint/2010/main" val="253975140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FD4E2ED-956B-4A2B-9ED8-178DC80D3B80}" type="slidenum">
              <a:rPr lang="zh-CN" altLang="en-US" smtClean="0"/>
              <a:t>26</a:t>
            </a:fld>
            <a:endParaRPr lang="zh-CN" altLang="en-US"/>
          </a:p>
        </p:txBody>
      </p:sp>
    </p:spTree>
    <p:extLst>
      <p:ext uri="{BB962C8B-B14F-4D97-AF65-F5344CB8AC3E}">
        <p14:creationId xmlns:p14="http://schemas.microsoft.com/office/powerpoint/2010/main" val="20642833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FD4E2ED-956B-4A2B-9ED8-178DC80D3B80}" type="slidenum">
              <a:rPr lang="zh-CN" altLang="en-US" smtClean="0"/>
              <a:t>3</a:t>
            </a:fld>
            <a:endParaRPr lang="zh-CN" altLang="en-US"/>
          </a:p>
        </p:txBody>
      </p:sp>
    </p:spTree>
    <p:extLst>
      <p:ext uri="{BB962C8B-B14F-4D97-AF65-F5344CB8AC3E}">
        <p14:creationId xmlns:p14="http://schemas.microsoft.com/office/powerpoint/2010/main" val="18459737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FD4E2ED-956B-4A2B-9ED8-178DC80D3B80}" type="slidenum">
              <a:rPr lang="zh-CN" altLang="en-US" smtClean="0"/>
              <a:t>4</a:t>
            </a:fld>
            <a:endParaRPr lang="zh-CN" altLang="en-US"/>
          </a:p>
        </p:txBody>
      </p:sp>
    </p:spTree>
    <p:extLst>
      <p:ext uri="{BB962C8B-B14F-4D97-AF65-F5344CB8AC3E}">
        <p14:creationId xmlns:p14="http://schemas.microsoft.com/office/powerpoint/2010/main" val="10502520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FD4E2ED-956B-4A2B-9ED8-178DC80D3B80}" type="slidenum">
              <a:rPr lang="zh-CN" altLang="en-US" smtClean="0"/>
              <a:t>5</a:t>
            </a:fld>
            <a:endParaRPr lang="zh-CN" altLang="en-US"/>
          </a:p>
        </p:txBody>
      </p:sp>
    </p:spTree>
    <p:extLst>
      <p:ext uri="{BB962C8B-B14F-4D97-AF65-F5344CB8AC3E}">
        <p14:creationId xmlns:p14="http://schemas.microsoft.com/office/powerpoint/2010/main" val="39367485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FD4E2ED-956B-4A2B-9ED8-178DC80D3B80}" type="slidenum">
              <a:rPr lang="zh-CN" altLang="en-US" smtClean="0"/>
              <a:t>6</a:t>
            </a:fld>
            <a:endParaRPr lang="zh-CN" altLang="en-US"/>
          </a:p>
        </p:txBody>
      </p:sp>
    </p:spTree>
    <p:extLst>
      <p:ext uri="{BB962C8B-B14F-4D97-AF65-F5344CB8AC3E}">
        <p14:creationId xmlns:p14="http://schemas.microsoft.com/office/powerpoint/2010/main" val="6725547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FD4E2ED-956B-4A2B-9ED8-178DC80D3B80}" type="slidenum">
              <a:rPr lang="zh-CN" altLang="en-US" smtClean="0"/>
              <a:t>7</a:t>
            </a:fld>
            <a:endParaRPr lang="zh-CN" altLang="en-US"/>
          </a:p>
        </p:txBody>
      </p:sp>
    </p:spTree>
    <p:extLst>
      <p:ext uri="{BB962C8B-B14F-4D97-AF65-F5344CB8AC3E}">
        <p14:creationId xmlns:p14="http://schemas.microsoft.com/office/powerpoint/2010/main" val="33393857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FD4E2ED-956B-4A2B-9ED8-178DC80D3B80}" type="slidenum">
              <a:rPr lang="zh-CN" altLang="en-US" smtClean="0"/>
              <a:t>8</a:t>
            </a:fld>
            <a:endParaRPr lang="zh-CN" altLang="en-US"/>
          </a:p>
        </p:txBody>
      </p:sp>
    </p:spTree>
    <p:extLst>
      <p:ext uri="{BB962C8B-B14F-4D97-AF65-F5344CB8AC3E}">
        <p14:creationId xmlns:p14="http://schemas.microsoft.com/office/powerpoint/2010/main" val="28886885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FD4E2ED-956B-4A2B-9ED8-178DC80D3B80}" type="slidenum">
              <a:rPr lang="zh-CN" altLang="en-US" smtClean="0"/>
              <a:t>9</a:t>
            </a:fld>
            <a:endParaRPr lang="zh-CN" altLang="en-US"/>
          </a:p>
        </p:txBody>
      </p:sp>
    </p:spTree>
    <p:extLst>
      <p:ext uri="{BB962C8B-B14F-4D97-AF65-F5344CB8AC3E}">
        <p14:creationId xmlns:p14="http://schemas.microsoft.com/office/powerpoint/2010/main" val="16291136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8B8EC41-A954-41D5-9A7B-C51DF090C775}"/>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A67590F8-494A-4901-BAA6-93CDA19B5B4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a:extLst>
              <a:ext uri="{FF2B5EF4-FFF2-40B4-BE49-F238E27FC236}">
                <a16:creationId xmlns:a16="http://schemas.microsoft.com/office/drawing/2014/main" id="{89D87BFB-3D88-474E-8E8C-781820B7D11B}"/>
              </a:ext>
            </a:extLst>
          </p:cNvPr>
          <p:cNvSpPr>
            <a:spLocks noGrp="1"/>
          </p:cNvSpPr>
          <p:nvPr>
            <p:ph type="dt" sz="half" idx="10"/>
          </p:nvPr>
        </p:nvSpPr>
        <p:spPr/>
        <p:txBody>
          <a:bodyPr/>
          <a:lstStyle/>
          <a:p>
            <a:fld id="{23303D40-C434-432F-9D76-CE86D0EABD2D}" type="datetimeFigureOut">
              <a:rPr lang="zh-CN" altLang="en-US" smtClean="0"/>
              <a:t>2019/8/18 Sunday</a:t>
            </a:fld>
            <a:endParaRPr lang="zh-CN" altLang="en-US"/>
          </a:p>
        </p:txBody>
      </p:sp>
      <p:sp>
        <p:nvSpPr>
          <p:cNvPr id="5" name="页脚占位符 4">
            <a:extLst>
              <a:ext uri="{FF2B5EF4-FFF2-40B4-BE49-F238E27FC236}">
                <a16:creationId xmlns:a16="http://schemas.microsoft.com/office/drawing/2014/main" id="{6C32FD40-2E40-4261-87EA-A00AF04B3B8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9D13F1E-13C3-4634-A54D-1600BA06A3A4}"/>
              </a:ext>
            </a:extLst>
          </p:cNvPr>
          <p:cNvSpPr>
            <a:spLocks noGrp="1"/>
          </p:cNvSpPr>
          <p:nvPr>
            <p:ph type="sldNum" sz="quarter" idx="12"/>
          </p:nvPr>
        </p:nvSpPr>
        <p:spPr/>
        <p:txBody>
          <a:bodyPr/>
          <a:lstStyle/>
          <a:p>
            <a:fld id="{D7524CDC-4E7C-4B02-A18A-0DA3C33D0B5A}" type="slidenum">
              <a:rPr lang="zh-CN" altLang="en-US" smtClean="0"/>
              <a:t>‹#›</a:t>
            </a:fld>
            <a:endParaRPr lang="zh-CN" altLang="en-US"/>
          </a:p>
        </p:txBody>
      </p:sp>
    </p:spTree>
    <p:extLst>
      <p:ext uri="{BB962C8B-B14F-4D97-AF65-F5344CB8AC3E}">
        <p14:creationId xmlns:p14="http://schemas.microsoft.com/office/powerpoint/2010/main" val="190841980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2FD34DB-9534-4650-B1DB-2DD193711386}"/>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DC5A003C-3C4A-4394-AF4E-F8207023817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FE33E78B-4F88-4263-94CB-CEE9EBADAD7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8DB485D7-372B-4ABC-A2D2-9F398DD7A320}"/>
              </a:ext>
            </a:extLst>
          </p:cNvPr>
          <p:cNvSpPr>
            <a:spLocks noGrp="1"/>
          </p:cNvSpPr>
          <p:nvPr>
            <p:ph type="dt" sz="half" idx="10"/>
          </p:nvPr>
        </p:nvSpPr>
        <p:spPr/>
        <p:txBody>
          <a:bodyPr/>
          <a:lstStyle/>
          <a:p>
            <a:fld id="{23303D40-C434-432F-9D76-CE86D0EABD2D}" type="datetimeFigureOut">
              <a:rPr lang="zh-CN" altLang="en-US" smtClean="0"/>
              <a:t>2019/8/18 Sunday</a:t>
            </a:fld>
            <a:endParaRPr lang="zh-CN" altLang="en-US"/>
          </a:p>
        </p:txBody>
      </p:sp>
      <p:sp>
        <p:nvSpPr>
          <p:cNvPr id="6" name="页脚占位符 5">
            <a:extLst>
              <a:ext uri="{FF2B5EF4-FFF2-40B4-BE49-F238E27FC236}">
                <a16:creationId xmlns:a16="http://schemas.microsoft.com/office/drawing/2014/main" id="{26306478-9439-4F60-AF5F-8AC1483CAE9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B5A4689C-1961-4087-98D9-FC746311870E}"/>
              </a:ext>
            </a:extLst>
          </p:cNvPr>
          <p:cNvSpPr>
            <a:spLocks noGrp="1"/>
          </p:cNvSpPr>
          <p:nvPr>
            <p:ph type="sldNum" sz="quarter" idx="12"/>
          </p:nvPr>
        </p:nvSpPr>
        <p:spPr/>
        <p:txBody>
          <a:bodyPr/>
          <a:lstStyle/>
          <a:p>
            <a:fld id="{D7524CDC-4E7C-4B02-A18A-0DA3C33D0B5A}" type="slidenum">
              <a:rPr lang="zh-CN" altLang="en-US" smtClean="0"/>
              <a:t>‹#›</a:t>
            </a:fld>
            <a:endParaRPr lang="zh-CN" altLang="en-US"/>
          </a:p>
        </p:txBody>
      </p:sp>
    </p:spTree>
    <p:extLst>
      <p:ext uri="{BB962C8B-B14F-4D97-AF65-F5344CB8AC3E}">
        <p14:creationId xmlns:p14="http://schemas.microsoft.com/office/powerpoint/2010/main" val="409619988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709A266-0318-4597-8647-A04C037AD3EF}"/>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45C5D164-B2E4-48CA-A456-CFB5FD2503BB}"/>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4B50BA1-AEAA-4C42-966E-50C6A13B9075}"/>
              </a:ext>
            </a:extLst>
          </p:cNvPr>
          <p:cNvSpPr>
            <a:spLocks noGrp="1"/>
          </p:cNvSpPr>
          <p:nvPr>
            <p:ph type="dt" sz="half" idx="10"/>
          </p:nvPr>
        </p:nvSpPr>
        <p:spPr/>
        <p:txBody>
          <a:bodyPr/>
          <a:lstStyle/>
          <a:p>
            <a:fld id="{23303D40-C434-432F-9D76-CE86D0EABD2D}" type="datetimeFigureOut">
              <a:rPr lang="zh-CN" altLang="en-US" smtClean="0"/>
              <a:t>2019/8/18 Sunday</a:t>
            </a:fld>
            <a:endParaRPr lang="zh-CN" altLang="en-US"/>
          </a:p>
        </p:txBody>
      </p:sp>
      <p:sp>
        <p:nvSpPr>
          <p:cNvPr id="5" name="页脚占位符 4">
            <a:extLst>
              <a:ext uri="{FF2B5EF4-FFF2-40B4-BE49-F238E27FC236}">
                <a16:creationId xmlns:a16="http://schemas.microsoft.com/office/drawing/2014/main" id="{15901F5C-CB1B-4DCB-8468-E8E5E8E9973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2D70803-7F56-4143-801E-D73C043951F0}"/>
              </a:ext>
            </a:extLst>
          </p:cNvPr>
          <p:cNvSpPr>
            <a:spLocks noGrp="1"/>
          </p:cNvSpPr>
          <p:nvPr>
            <p:ph type="sldNum" sz="quarter" idx="12"/>
          </p:nvPr>
        </p:nvSpPr>
        <p:spPr/>
        <p:txBody>
          <a:bodyPr/>
          <a:lstStyle/>
          <a:p>
            <a:fld id="{D7524CDC-4E7C-4B02-A18A-0DA3C33D0B5A}" type="slidenum">
              <a:rPr lang="zh-CN" altLang="en-US" smtClean="0"/>
              <a:t>‹#›</a:t>
            </a:fld>
            <a:endParaRPr lang="zh-CN" altLang="en-US"/>
          </a:p>
        </p:txBody>
      </p:sp>
    </p:spTree>
    <p:extLst>
      <p:ext uri="{BB962C8B-B14F-4D97-AF65-F5344CB8AC3E}">
        <p14:creationId xmlns:p14="http://schemas.microsoft.com/office/powerpoint/2010/main" val="78558063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DD0B6F88-BAF2-4CD7-9235-22380999688D}"/>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C8534CF5-2482-4E36-98A6-69624E729FA9}"/>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D169522F-57FC-48CC-BD91-761C21E94CB9}"/>
              </a:ext>
            </a:extLst>
          </p:cNvPr>
          <p:cNvSpPr>
            <a:spLocks noGrp="1"/>
          </p:cNvSpPr>
          <p:nvPr>
            <p:ph type="dt" sz="half" idx="10"/>
          </p:nvPr>
        </p:nvSpPr>
        <p:spPr/>
        <p:txBody>
          <a:bodyPr/>
          <a:lstStyle/>
          <a:p>
            <a:fld id="{23303D40-C434-432F-9D76-CE86D0EABD2D}" type="datetimeFigureOut">
              <a:rPr lang="zh-CN" altLang="en-US" smtClean="0"/>
              <a:t>2019/8/18 Sunday</a:t>
            </a:fld>
            <a:endParaRPr lang="zh-CN" altLang="en-US"/>
          </a:p>
        </p:txBody>
      </p:sp>
      <p:sp>
        <p:nvSpPr>
          <p:cNvPr id="5" name="页脚占位符 4">
            <a:extLst>
              <a:ext uri="{FF2B5EF4-FFF2-40B4-BE49-F238E27FC236}">
                <a16:creationId xmlns:a16="http://schemas.microsoft.com/office/drawing/2014/main" id="{2EDBC4E9-DFD1-4DBA-817D-EDDDED418C5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88F5B81-C4D6-4022-8C46-887C2F245F42}"/>
              </a:ext>
            </a:extLst>
          </p:cNvPr>
          <p:cNvSpPr>
            <a:spLocks noGrp="1"/>
          </p:cNvSpPr>
          <p:nvPr>
            <p:ph type="sldNum" sz="quarter" idx="12"/>
          </p:nvPr>
        </p:nvSpPr>
        <p:spPr/>
        <p:txBody>
          <a:bodyPr/>
          <a:lstStyle/>
          <a:p>
            <a:fld id="{D7524CDC-4E7C-4B02-A18A-0DA3C33D0B5A}" type="slidenum">
              <a:rPr lang="zh-CN" altLang="en-US" smtClean="0"/>
              <a:t>‹#›</a:t>
            </a:fld>
            <a:endParaRPr lang="zh-CN" altLang="en-US"/>
          </a:p>
        </p:txBody>
      </p:sp>
    </p:spTree>
    <p:extLst>
      <p:ext uri="{BB962C8B-B14F-4D97-AF65-F5344CB8AC3E}">
        <p14:creationId xmlns:p14="http://schemas.microsoft.com/office/powerpoint/2010/main" val="2166338849"/>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bg>
      <p:bgPr>
        <a:solidFill>
          <a:srgbClr val="FFD9D9"/>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5428879"/>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F22DE968-B774-420F-91E8-1B8F7DF81EDC}"/>
              </a:ext>
            </a:extLst>
          </p:cNvPr>
          <p:cNvPicPr>
            <a:picLocks noChangeAspect="1"/>
          </p:cNvPicPr>
          <p:nvPr userDrawn="1"/>
        </p:nvPicPr>
        <p:blipFill>
          <a:blip r:embed="rId2"/>
          <a:stretch>
            <a:fillRect/>
          </a:stretch>
        </p:blipFill>
        <p:spPr>
          <a:xfrm rot="8094637">
            <a:off x="411166" y="-563935"/>
            <a:ext cx="2181507" cy="3854729"/>
          </a:xfrm>
          <a:prstGeom prst="rect">
            <a:avLst/>
          </a:prstGeom>
        </p:spPr>
      </p:pic>
      <p:pic>
        <p:nvPicPr>
          <p:cNvPr id="11" name="图片 10">
            <a:extLst>
              <a:ext uri="{FF2B5EF4-FFF2-40B4-BE49-F238E27FC236}">
                <a16:creationId xmlns:a16="http://schemas.microsoft.com/office/drawing/2014/main" id="{FE51999D-4356-4925-9262-2F12CD5197B4}"/>
              </a:ext>
            </a:extLst>
          </p:cNvPr>
          <p:cNvPicPr>
            <a:picLocks noChangeAspect="1"/>
          </p:cNvPicPr>
          <p:nvPr userDrawn="1"/>
        </p:nvPicPr>
        <p:blipFill>
          <a:blip r:embed="rId2"/>
          <a:stretch>
            <a:fillRect/>
          </a:stretch>
        </p:blipFill>
        <p:spPr>
          <a:xfrm rot="7110495">
            <a:off x="346919" y="1658971"/>
            <a:ext cx="3082607" cy="5446975"/>
          </a:xfrm>
          <a:prstGeom prst="rect">
            <a:avLst/>
          </a:prstGeom>
        </p:spPr>
      </p:pic>
      <p:pic>
        <p:nvPicPr>
          <p:cNvPr id="12" name="图片 11">
            <a:extLst>
              <a:ext uri="{FF2B5EF4-FFF2-40B4-BE49-F238E27FC236}">
                <a16:creationId xmlns:a16="http://schemas.microsoft.com/office/drawing/2014/main" id="{1E675FF3-6BE9-4E2A-9EFD-9F94E435BF52}"/>
              </a:ext>
            </a:extLst>
          </p:cNvPr>
          <p:cNvPicPr>
            <a:picLocks noChangeAspect="1"/>
          </p:cNvPicPr>
          <p:nvPr userDrawn="1"/>
        </p:nvPicPr>
        <p:blipFill>
          <a:blip r:embed="rId2"/>
          <a:stretch>
            <a:fillRect/>
          </a:stretch>
        </p:blipFill>
        <p:spPr>
          <a:xfrm rot="6443562">
            <a:off x="-240804" y="3209060"/>
            <a:ext cx="2181507" cy="3854729"/>
          </a:xfrm>
          <a:prstGeom prst="rect">
            <a:avLst/>
          </a:prstGeom>
        </p:spPr>
      </p:pic>
      <p:sp>
        <p:nvSpPr>
          <p:cNvPr id="7" name="矩形 6">
            <a:extLst>
              <a:ext uri="{FF2B5EF4-FFF2-40B4-BE49-F238E27FC236}">
                <a16:creationId xmlns:a16="http://schemas.microsoft.com/office/drawing/2014/main" id="{C787A35A-1F64-4E3B-9139-E2BF6020AFA1}"/>
              </a:ext>
            </a:extLst>
          </p:cNvPr>
          <p:cNvSpPr/>
          <p:nvPr userDrawn="1"/>
        </p:nvSpPr>
        <p:spPr>
          <a:xfrm>
            <a:off x="1343024" y="342900"/>
            <a:ext cx="10506075" cy="6134100"/>
          </a:xfrm>
          <a:prstGeom prst="rect">
            <a:avLst/>
          </a:prstGeom>
          <a:solidFill>
            <a:srgbClr val="FFD9D9"/>
          </a:solidFill>
          <a:ln>
            <a:noFill/>
          </a:ln>
          <a:effectLst>
            <a:outerShdw blurRad="63500" sx="101000" sy="101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a:extLst>
              <a:ext uri="{FF2B5EF4-FFF2-40B4-BE49-F238E27FC236}">
                <a16:creationId xmlns:a16="http://schemas.microsoft.com/office/drawing/2014/main" id="{DC84D785-4579-49D0-834E-0F4C39E2763B}"/>
              </a:ext>
            </a:extLst>
          </p:cNvPr>
          <p:cNvPicPr>
            <a:picLocks noChangeAspect="1"/>
          </p:cNvPicPr>
          <p:nvPr userDrawn="1"/>
        </p:nvPicPr>
        <p:blipFill>
          <a:blip r:embed="rId3"/>
          <a:stretch>
            <a:fillRect/>
          </a:stretch>
        </p:blipFill>
        <p:spPr>
          <a:xfrm flipH="1">
            <a:off x="603839" y="2621056"/>
            <a:ext cx="2606086" cy="3855944"/>
          </a:xfrm>
          <a:prstGeom prst="rect">
            <a:avLst/>
          </a:prstGeom>
        </p:spPr>
      </p:pic>
      <p:sp>
        <p:nvSpPr>
          <p:cNvPr id="13" name="Freeform 5">
            <a:extLst>
              <a:ext uri="{FF2B5EF4-FFF2-40B4-BE49-F238E27FC236}">
                <a16:creationId xmlns:a16="http://schemas.microsoft.com/office/drawing/2014/main" id="{66AFE4DB-B0CD-447A-B242-197369A022CF}"/>
              </a:ext>
            </a:extLst>
          </p:cNvPr>
          <p:cNvSpPr>
            <a:spLocks/>
          </p:cNvSpPr>
          <p:nvPr userDrawn="1"/>
        </p:nvSpPr>
        <p:spPr bwMode="auto">
          <a:xfrm>
            <a:off x="2011623" y="2061298"/>
            <a:ext cx="379413" cy="896937"/>
          </a:xfrm>
          <a:custGeom>
            <a:avLst/>
            <a:gdLst>
              <a:gd name="T0" fmla="*/ 16 w 42"/>
              <a:gd name="T1" fmla="*/ 39 h 100"/>
              <a:gd name="T2" fmla="*/ 2 w 42"/>
              <a:gd name="T3" fmla="*/ 69 h 100"/>
              <a:gd name="T4" fmla="*/ 8 w 42"/>
              <a:gd name="T5" fmla="*/ 100 h 100"/>
              <a:gd name="T6" fmla="*/ 27 w 42"/>
              <a:gd name="T7" fmla="*/ 70 h 100"/>
              <a:gd name="T8" fmla="*/ 38 w 42"/>
              <a:gd name="T9" fmla="*/ 47 h 100"/>
              <a:gd name="T10" fmla="*/ 39 w 42"/>
              <a:gd name="T11" fmla="*/ 0 h 100"/>
              <a:gd name="T12" fmla="*/ 16 w 42"/>
              <a:gd name="T13" fmla="*/ 39 h 100"/>
            </a:gdLst>
            <a:ahLst/>
            <a:cxnLst>
              <a:cxn ang="0">
                <a:pos x="T0" y="T1"/>
              </a:cxn>
              <a:cxn ang="0">
                <a:pos x="T2" y="T3"/>
              </a:cxn>
              <a:cxn ang="0">
                <a:pos x="T4" y="T5"/>
              </a:cxn>
              <a:cxn ang="0">
                <a:pos x="T6" y="T7"/>
              </a:cxn>
              <a:cxn ang="0">
                <a:pos x="T8" y="T9"/>
              </a:cxn>
              <a:cxn ang="0">
                <a:pos x="T10" y="T11"/>
              </a:cxn>
              <a:cxn ang="0">
                <a:pos x="T12" y="T13"/>
              </a:cxn>
            </a:cxnLst>
            <a:rect l="0" t="0" r="r" b="b"/>
            <a:pathLst>
              <a:path w="42" h="100">
                <a:moveTo>
                  <a:pt x="16" y="39"/>
                </a:moveTo>
                <a:cubicBezTo>
                  <a:pt x="11" y="48"/>
                  <a:pt x="5" y="58"/>
                  <a:pt x="2" y="69"/>
                </a:cubicBezTo>
                <a:cubicBezTo>
                  <a:pt x="0" y="79"/>
                  <a:pt x="1" y="92"/>
                  <a:pt x="8" y="100"/>
                </a:cubicBezTo>
                <a:cubicBezTo>
                  <a:pt x="15" y="90"/>
                  <a:pt x="21" y="81"/>
                  <a:pt x="27" y="70"/>
                </a:cubicBezTo>
                <a:cubicBezTo>
                  <a:pt x="31" y="63"/>
                  <a:pt x="35" y="55"/>
                  <a:pt x="38" y="47"/>
                </a:cubicBezTo>
                <a:cubicBezTo>
                  <a:pt x="42" y="32"/>
                  <a:pt x="41" y="16"/>
                  <a:pt x="39" y="0"/>
                </a:cubicBezTo>
                <a:cubicBezTo>
                  <a:pt x="32" y="13"/>
                  <a:pt x="24" y="26"/>
                  <a:pt x="16" y="39"/>
                </a:cubicBezTo>
                <a:close/>
              </a:path>
            </a:pathLst>
          </a:custGeom>
          <a:solidFill>
            <a:srgbClr val="FFC4C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nvGrpSpPr>
          <p:cNvPr id="14" name="组合 13">
            <a:extLst>
              <a:ext uri="{FF2B5EF4-FFF2-40B4-BE49-F238E27FC236}">
                <a16:creationId xmlns:a16="http://schemas.microsoft.com/office/drawing/2014/main" id="{2190CB7E-E614-4D39-AFEC-041FBFF7B383}"/>
              </a:ext>
            </a:extLst>
          </p:cNvPr>
          <p:cNvGrpSpPr/>
          <p:nvPr userDrawn="1"/>
        </p:nvGrpSpPr>
        <p:grpSpPr>
          <a:xfrm>
            <a:off x="2930390" y="3229463"/>
            <a:ext cx="613404" cy="434183"/>
            <a:chOff x="7265988" y="3600450"/>
            <a:chExt cx="912813" cy="646112"/>
          </a:xfrm>
        </p:grpSpPr>
        <p:sp>
          <p:nvSpPr>
            <p:cNvPr id="15" name="Freeform 6">
              <a:extLst>
                <a:ext uri="{FF2B5EF4-FFF2-40B4-BE49-F238E27FC236}">
                  <a16:creationId xmlns:a16="http://schemas.microsoft.com/office/drawing/2014/main" id="{7A2A92AC-ECF3-4CA7-AF7B-254E96F3A08A}"/>
                </a:ext>
              </a:extLst>
            </p:cNvPr>
            <p:cNvSpPr>
              <a:spLocks/>
            </p:cNvSpPr>
            <p:nvPr/>
          </p:nvSpPr>
          <p:spPr bwMode="auto">
            <a:xfrm>
              <a:off x="7265988" y="3600450"/>
              <a:ext cx="912813" cy="646112"/>
            </a:xfrm>
            <a:custGeom>
              <a:avLst/>
              <a:gdLst>
                <a:gd name="T0" fmla="*/ 35 w 101"/>
                <a:gd name="T1" fmla="*/ 61 h 72"/>
                <a:gd name="T2" fmla="*/ 50 w 101"/>
                <a:gd name="T3" fmla="*/ 55 h 72"/>
                <a:gd name="T4" fmla="*/ 101 w 101"/>
                <a:gd name="T5" fmla="*/ 0 h 72"/>
                <a:gd name="T6" fmla="*/ 29 w 101"/>
                <a:gd name="T7" fmla="*/ 39 h 72"/>
                <a:gd name="T8" fmla="*/ 12 w 101"/>
                <a:gd name="T9" fmla="*/ 57 h 72"/>
                <a:gd name="T10" fmla="*/ 0 w 101"/>
                <a:gd name="T11" fmla="*/ 72 h 72"/>
                <a:gd name="T12" fmla="*/ 35 w 101"/>
                <a:gd name="T13" fmla="*/ 61 h 72"/>
              </a:gdLst>
              <a:ahLst/>
              <a:cxnLst>
                <a:cxn ang="0">
                  <a:pos x="T0" y="T1"/>
                </a:cxn>
                <a:cxn ang="0">
                  <a:pos x="T2" y="T3"/>
                </a:cxn>
                <a:cxn ang="0">
                  <a:pos x="T4" y="T5"/>
                </a:cxn>
                <a:cxn ang="0">
                  <a:pos x="T6" y="T7"/>
                </a:cxn>
                <a:cxn ang="0">
                  <a:pos x="T8" y="T9"/>
                </a:cxn>
                <a:cxn ang="0">
                  <a:pos x="T10" y="T11"/>
                </a:cxn>
                <a:cxn ang="0">
                  <a:pos x="T12" y="T13"/>
                </a:cxn>
              </a:cxnLst>
              <a:rect l="0" t="0" r="r" b="b"/>
              <a:pathLst>
                <a:path w="101" h="72">
                  <a:moveTo>
                    <a:pt x="35" y="61"/>
                  </a:moveTo>
                  <a:cubicBezTo>
                    <a:pt x="40" y="59"/>
                    <a:pt x="46" y="57"/>
                    <a:pt x="50" y="55"/>
                  </a:cubicBezTo>
                  <a:cubicBezTo>
                    <a:pt x="73" y="44"/>
                    <a:pt x="88" y="22"/>
                    <a:pt x="101" y="0"/>
                  </a:cubicBezTo>
                  <a:cubicBezTo>
                    <a:pt x="78" y="15"/>
                    <a:pt x="49" y="20"/>
                    <a:pt x="29" y="39"/>
                  </a:cubicBezTo>
                  <a:cubicBezTo>
                    <a:pt x="22" y="44"/>
                    <a:pt x="17" y="51"/>
                    <a:pt x="12" y="57"/>
                  </a:cubicBezTo>
                  <a:cubicBezTo>
                    <a:pt x="8" y="62"/>
                    <a:pt x="4" y="67"/>
                    <a:pt x="0" y="72"/>
                  </a:cubicBezTo>
                  <a:cubicBezTo>
                    <a:pt x="12" y="68"/>
                    <a:pt x="24" y="64"/>
                    <a:pt x="35" y="61"/>
                  </a:cubicBezTo>
                  <a:close/>
                </a:path>
              </a:pathLst>
            </a:custGeom>
            <a:solidFill>
              <a:srgbClr val="FFC4C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 name="Freeform 7">
              <a:extLst>
                <a:ext uri="{FF2B5EF4-FFF2-40B4-BE49-F238E27FC236}">
                  <a16:creationId xmlns:a16="http://schemas.microsoft.com/office/drawing/2014/main" id="{AD06DDA7-9551-4EB3-A4FA-8FCEA893F439}"/>
                </a:ext>
              </a:extLst>
            </p:cNvPr>
            <p:cNvSpPr>
              <a:spLocks/>
            </p:cNvSpPr>
            <p:nvPr/>
          </p:nvSpPr>
          <p:spPr bwMode="auto">
            <a:xfrm>
              <a:off x="7302501" y="3994150"/>
              <a:ext cx="496888" cy="215900"/>
            </a:xfrm>
            <a:custGeom>
              <a:avLst/>
              <a:gdLst>
                <a:gd name="T0" fmla="*/ 0 w 55"/>
                <a:gd name="T1" fmla="*/ 24 h 24"/>
                <a:gd name="T2" fmla="*/ 28 w 55"/>
                <a:gd name="T3" fmla="*/ 13 h 24"/>
                <a:gd name="T4" fmla="*/ 55 w 55"/>
                <a:gd name="T5" fmla="*/ 0 h 24"/>
                <a:gd name="T6" fmla="*/ 29 w 55"/>
                <a:gd name="T7" fmla="*/ 14 h 24"/>
                <a:gd name="T8" fmla="*/ 0 w 55"/>
                <a:gd name="T9" fmla="*/ 24 h 24"/>
              </a:gdLst>
              <a:ahLst/>
              <a:cxnLst>
                <a:cxn ang="0">
                  <a:pos x="T0" y="T1"/>
                </a:cxn>
                <a:cxn ang="0">
                  <a:pos x="T2" y="T3"/>
                </a:cxn>
                <a:cxn ang="0">
                  <a:pos x="T4" y="T5"/>
                </a:cxn>
                <a:cxn ang="0">
                  <a:pos x="T6" y="T7"/>
                </a:cxn>
                <a:cxn ang="0">
                  <a:pos x="T8" y="T9"/>
                </a:cxn>
              </a:cxnLst>
              <a:rect l="0" t="0" r="r" b="b"/>
              <a:pathLst>
                <a:path w="55" h="24">
                  <a:moveTo>
                    <a:pt x="0" y="24"/>
                  </a:moveTo>
                  <a:cubicBezTo>
                    <a:pt x="10" y="21"/>
                    <a:pt x="19" y="17"/>
                    <a:pt x="28" y="13"/>
                  </a:cubicBezTo>
                  <a:cubicBezTo>
                    <a:pt x="37" y="9"/>
                    <a:pt x="46" y="4"/>
                    <a:pt x="55" y="0"/>
                  </a:cubicBezTo>
                  <a:cubicBezTo>
                    <a:pt x="47" y="5"/>
                    <a:pt x="38" y="10"/>
                    <a:pt x="29" y="14"/>
                  </a:cubicBezTo>
                  <a:cubicBezTo>
                    <a:pt x="19" y="18"/>
                    <a:pt x="10" y="22"/>
                    <a:pt x="0" y="24"/>
                  </a:cubicBezTo>
                  <a:close/>
                </a:path>
              </a:pathLst>
            </a:custGeom>
            <a:solidFill>
              <a:srgbClr val="FE779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 name="Freeform 8">
              <a:extLst>
                <a:ext uri="{FF2B5EF4-FFF2-40B4-BE49-F238E27FC236}">
                  <a16:creationId xmlns:a16="http://schemas.microsoft.com/office/drawing/2014/main" id="{A2B46F7C-11F2-41F8-BA63-C24ED0E24847}"/>
                </a:ext>
              </a:extLst>
            </p:cNvPr>
            <p:cNvSpPr>
              <a:spLocks/>
            </p:cNvSpPr>
            <p:nvPr/>
          </p:nvSpPr>
          <p:spPr bwMode="auto">
            <a:xfrm>
              <a:off x="7310438" y="3994150"/>
              <a:ext cx="317500" cy="206375"/>
            </a:xfrm>
            <a:custGeom>
              <a:avLst/>
              <a:gdLst>
                <a:gd name="T0" fmla="*/ 0 w 35"/>
                <a:gd name="T1" fmla="*/ 23 h 23"/>
                <a:gd name="T2" fmla="*/ 23 w 35"/>
                <a:gd name="T3" fmla="*/ 2 h 23"/>
                <a:gd name="T4" fmla="*/ 24 w 35"/>
                <a:gd name="T5" fmla="*/ 2 h 23"/>
                <a:gd name="T6" fmla="*/ 24 w 35"/>
                <a:gd name="T7" fmla="*/ 3 h 23"/>
                <a:gd name="T8" fmla="*/ 13 w 35"/>
                <a:gd name="T9" fmla="*/ 15 h 23"/>
                <a:gd name="T10" fmla="*/ 12 w 35"/>
                <a:gd name="T11" fmla="*/ 14 h 23"/>
                <a:gd name="T12" fmla="*/ 35 w 35"/>
                <a:gd name="T13" fmla="*/ 0 h 23"/>
                <a:gd name="T14" fmla="*/ 13 w 35"/>
                <a:gd name="T15" fmla="*/ 16 h 23"/>
                <a:gd name="T16" fmla="*/ 12 w 35"/>
                <a:gd name="T17" fmla="*/ 15 h 23"/>
                <a:gd name="T18" fmla="*/ 12 w 35"/>
                <a:gd name="T19" fmla="*/ 15 h 23"/>
                <a:gd name="T20" fmla="*/ 23 w 35"/>
                <a:gd name="T21" fmla="*/ 2 h 23"/>
                <a:gd name="T22" fmla="*/ 24 w 35"/>
                <a:gd name="T23" fmla="*/ 3 h 23"/>
                <a:gd name="T24" fmla="*/ 0 w 35"/>
                <a:gd name="T25"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 h="23">
                  <a:moveTo>
                    <a:pt x="0" y="23"/>
                  </a:moveTo>
                  <a:cubicBezTo>
                    <a:pt x="7" y="15"/>
                    <a:pt x="15" y="8"/>
                    <a:pt x="23" y="2"/>
                  </a:cubicBezTo>
                  <a:cubicBezTo>
                    <a:pt x="24" y="2"/>
                    <a:pt x="24" y="2"/>
                    <a:pt x="24" y="2"/>
                  </a:cubicBezTo>
                  <a:cubicBezTo>
                    <a:pt x="24" y="2"/>
                    <a:pt x="24" y="3"/>
                    <a:pt x="24" y="3"/>
                  </a:cubicBezTo>
                  <a:cubicBezTo>
                    <a:pt x="21" y="8"/>
                    <a:pt x="17" y="12"/>
                    <a:pt x="13" y="15"/>
                  </a:cubicBezTo>
                  <a:cubicBezTo>
                    <a:pt x="12" y="14"/>
                    <a:pt x="12" y="14"/>
                    <a:pt x="12" y="14"/>
                  </a:cubicBezTo>
                  <a:cubicBezTo>
                    <a:pt x="21" y="11"/>
                    <a:pt x="28" y="6"/>
                    <a:pt x="35" y="0"/>
                  </a:cubicBezTo>
                  <a:cubicBezTo>
                    <a:pt x="29" y="6"/>
                    <a:pt x="21" y="12"/>
                    <a:pt x="13" y="16"/>
                  </a:cubicBezTo>
                  <a:cubicBezTo>
                    <a:pt x="13" y="16"/>
                    <a:pt x="12" y="16"/>
                    <a:pt x="12" y="15"/>
                  </a:cubicBezTo>
                  <a:cubicBezTo>
                    <a:pt x="12" y="15"/>
                    <a:pt x="12" y="15"/>
                    <a:pt x="12" y="15"/>
                  </a:cubicBezTo>
                  <a:cubicBezTo>
                    <a:pt x="16" y="11"/>
                    <a:pt x="20" y="7"/>
                    <a:pt x="23" y="2"/>
                  </a:cubicBezTo>
                  <a:cubicBezTo>
                    <a:pt x="24" y="3"/>
                    <a:pt x="24" y="3"/>
                    <a:pt x="24" y="3"/>
                  </a:cubicBezTo>
                  <a:cubicBezTo>
                    <a:pt x="16" y="9"/>
                    <a:pt x="8" y="16"/>
                    <a:pt x="0" y="23"/>
                  </a:cubicBezTo>
                  <a:close/>
                </a:path>
              </a:pathLst>
            </a:custGeom>
            <a:solidFill>
              <a:srgbClr val="FE779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18" name="组合 17">
            <a:extLst>
              <a:ext uri="{FF2B5EF4-FFF2-40B4-BE49-F238E27FC236}">
                <a16:creationId xmlns:a16="http://schemas.microsoft.com/office/drawing/2014/main" id="{B6D225AE-9891-4036-B94C-8B8C06713800}"/>
              </a:ext>
            </a:extLst>
          </p:cNvPr>
          <p:cNvGrpSpPr/>
          <p:nvPr userDrawn="1"/>
        </p:nvGrpSpPr>
        <p:grpSpPr>
          <a:xfrm>
            <a:off x="1910050" y="4260085"/>
            <a:ext cx="393885" cy="629655"/>
            <a:chOff x="7745413" y="836613"/>
            <a:chExt cx="668338" cy="1068387"/>
          </a:xfrm>
        </p:grpSpPr>
        <p:sp>
          <p:nvSpPr>
            <p:cNvPr id="19" name="Freeform 9">
              <a:extLst>
                <a:ext uri="{FF2B5EF4-FFF2-40B4-BE49-F238E27FC236}">
                  <a16:creationId xmlns:a16="http://schemas.microsoft.com/office/drawing/2014/main" id="{99A8EBB1-2C55-4009-B7F7-27637581990C}"/>
                </a:ext>
              </a:extLst>
            </p:cNvPr>
            <p:cNvSpPr>
              <a:spLocks/>
            </p:cNvSpPr>
            <p:nvPr/>
          </p:nvSpPr>
          <p:spPr bwMode="auto">
            <a:xfrm>
              <a:off x="7745413" y="1760538"/>
              <a:ext cx="144463" cy="144462"/>
            </a:xfrm>
            <a:custGeom>
              <a:avLst/>
              <a:gdLst>
                <a:gd name="T0" fmla="*/ 12 w 16"/>
                <a:gd name="T1" fmla="*/ 0 h 16"/>
                <a:gd name="T2" fmla="*/ 16 w 16"/>
                <a:gd name="T3" fmla="*/ 3 h 16"/>
                <a:gd name="T4" fmla="*/ 16 w 16"/>
                <a:gd name="T5" fmla="*/ 3 h 16"/>
                <a:gd name="T6" fmla="*/ 16 w 16"/>
                <a:gd name="T7" fmla="*/ 4 h 16"/>
                <a:gd name="T8" fmla="*/ 7 w 16"/>
                <a:gd name="T9" fmla="*/ 16 h 16"/>
                <a:gd name="T10" fmla="*/ 0 w 16"/>
                <a:gd name="T11" fmla="*/ 14 h 16"/>
                <a:gd name="T12" fmla="*/ 11 w 16"/>
                <a:gd name="T13" fmla="*/ 1 h 16"/>
                <a:gd name="T14" fmla="*/ 11 w 16"/>
                <a:gd name="T15" fmla="*/ 0 h 16"/>
                <a:gd name="T16" fmla="*/ 12 w 16"/>
                <a:gd name="T17"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16">
                  <a:moveTo>
                    <a:pt x="12" y="0"/>
                  </a:moveTo>
                  <a:cubicBezTo>
                    <a:pt x="13" y="1"/>
                    <a:pt x="14" y="2"/>
                    <a:pt x="16" y="3"/>
                  </a:cubicBezTo>
                  <a:cubicBezTo>
                    <a:pt x="16" y="3"/>
                    <a:pt x="16" y="3"/>
                    <a:pt x="16" y="3"/>
                  </a:cubicBezTo>
                  <a:cubicBezTo>
                    <a:pt x="16" y="3"/>
                    <a:pt x="16" y="4"/>
                    <a:pt x="16" y="4"/>
                  </a:cubicBezTo>
                  <a:cubicBezTo>
                    <a:pt x="13" y="8"/>
                    <a:pt x="10" y="12"/>
                    <a:pt x="7" y="16"/>
                  </a:cubicBezTo>
                  <a:cubicBezTo>
                    <a:pt x="5" y="15"/>
                    <a:pt x="2" y="14"/>
                    <a:pt x="0" y="14"/>
                  </a:cubicBezTo>
                  <a:cubicBezTo>
                    <a:pt x="5" y="10"/>
                    <a:pt x="8" y="6"/>
                    <a:pt x="11" y="1"/>
                  </a:cubicBezTo>
                  <a:cubicBezTo>
                    <a:pt x="11" y="1"/>
                    <a:pt x="11" y="0"/>
                    <a:pt x="11" y="0"/>
                  </a:cubicBezTo>
                  <a:cubicBezTo>
                    <a:pt x="11" y="0"/>
                    <a:pt x="11" y="0"/>
                    <a:pt x="12" y="0"/>
                  </a:cubicBezTo>
                  <a:close/>
                </a:path>
              </a:pathLst>
            </a:custGeom>
            <a:solidFill>
              <a:srgbClr val="FFC4C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 name="Freeform 10">
              <a:extLst>
                <a:ext uri="{FF2B5EF4-FFF2-40B4-BE49-F238E27FC236}">
                  <a16:creationId xmlns:a16="http://schemas.microsoft.com/office/drawing/2014/main" id="{10007FFE-C606-4EF2-ACB4-516266A3AE48}"/>
                </a:ext>
              </a:extLst>
            </p:cNvPr>
            <p:cNvSpPr>
              <a:spLocks/>
            </p:cNvSpPr>
            <p:nvPr/>
          </p:nvSpPr>
          <p:spPr bwMode="auto">
            <a:xfrm>
              <a:off x="7789863" y="836613"/>
              <a:ext cx="623888" cy="969962"/>
            </a:xfrm>
            <a:custGeom>
              <a:avLst/>
              <a:gdLst>
                <a:gd name="T0" fmla="*/ 1 w 69"/>
                <a:gd name="T1" fmla="*/ 97 h 108"/>
                <a:gd name="T2" fmla="*/ 14 w 69"/>
                <a:gd name="T3" fmla="*/ 67 h 108"/>
                <a:gd name="T4" fmla="*/ 67 w 69"/>
                <a:gd name="T5" fmla="*/ 0 h 108"/>
                <a:gd name="T6" fmla="*/ 42 w 69"/>
                <a:gd name="T7" fmla="*/ 76 h 108"/>
                <a:gd name="T8" fmla="*/ 18 w 69"/>
                <a:gd name="T9" fmla="*/ 104 h 108"/>
                <a:gd name="T10" fmla="*/ 8 w 69"/>
                <a:gd name="T11" fmla="*/ 107 h 108"/>
                <a:gd name="T12" fmla="*/ 1 w 69"/>
                <a:gd name="T13" fmla="*/ 97 h 108"/>
              </a:gdLst>
              <a:ahLst/>
              <a:cxnLst>
                <a:cxn ang="0">
                  <a:pos x="T0" y="T1"/>
                </a:cxn>
                <a:cxn ang="0">
                  <a:pos x="T2" y="T3"/>
                </a:cxn>
                <a:cxn ang="0">
                  <a:pos x="T4" y="T5"/>
                </a:cxn>
                <a:cxn ang="0">
                  <a:pos x="T6" y="T7"/>
                </a:cxn>
                <a:cxn ang="0">
                  <a:pos x="T8" y="T9"/>
                </a:cxn>
                <a:cxn ang="0">
                  <a:pos x="T10" y="T11"/>
                </a:cxn>
                <a:cxn ang="0">
                  <a:pos x="T12" y="T13"/>
                </a:cxn>
              </a:cxnLst>
              <a:rect l="0" t="0" r="r" b="b"/>
              <a:pathLst>
                <a:path w="69" h="108">
                  <a:moveTo>
                    <a:pt x="1" y="97"/>
                  </a:moveTo>
                  <a:cubicBezTo>
                    <a:pt x="0" y="86"/>
                    <a:pt x="7" y="76"/>
                    <a:pt x="14" y="67"/>
                  </a:cubicBezTo>
                  <a:cubicBezTo>
                    <a:pt x="31" y="44"/>
                    <a:pt x="49" y="21"/>
                    <a:pt x="67" y="0"/>
                  </a:cubicBezTo>
                  <a:cubicBezTo>
                    <a:pt x="69" y="27"/>
                    <a:pt x="56" y="53"/>
                    <a:pt x="42" y="76"/>
                  </a:cubicBezTo>
                  <a:cubicBezTo>
                    <a:pt x="36" y="86"/>
                    <a:pt x="29" y="97"/>
                    <a:pt x="18" y="104"/>
                  </a:cubicBezTo>
                  <a:cubicBezTo>
                    <a:pt x="15" y="107"/>
                    <a:pt x="11" y="108"/>
                    <a:pt x="8" y="107"/>
                  </a:cubicBezTo>
                  <a:cubicBezTo>
                    <a:pt x="4" y="106"/>
                    <a:pt x="1" y="101"/>
                    <a:pt x="1" y="97"/>
                  </a:cubicBezTo>
                  <a:close/>
                </a:path>
              </a:pathLst>
            </a:custGeom>
            <a:solidFill>
              <a:srgbClr val="FFC4C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 name="Freeform 11">
              <a:extLst>
                <a:ext uri="{FF2B5EF4-FFF2-40B4-BE49-F238E27FC236}">
                  <a16:creationId xmlns:a16="http://schemas.microsoft.com/office/drawing/2014/main" id="{5D9B0100-E771-41C5-810C-448E138E4BB3}"/>
                </a:ext>
              </a:extLst>
            </p:cNvPr>
            <p:cNvSpPr>
              <a:spLocks/>
            </p:cNvSpPr>
            <p:nvPr/>
          </p:nvSpPr>
          <p:spPr bwMode="auto">
            <a:xfrm>
              <a:off x="7870826" y="1222375"/>
              <a:ext cx="406400" cy="530225"/>
            </a:xfrm>
            <a:custGeom>
              <a:avLst/>
              <a:gdLst>
                <a:gd name="T0" fmla="*/ 0 w 45"/>
                <a:gd name="T1" fmla="*/ 59 h 59"/>
                <a:gd name="T2" fmla="*/ 13 w 45"/>
                <a:gd name="T3" fmla="*/ 46 h 59"/>
                <a:gd name="T4" fmla="*/ 24 w 45"/>
                <a:gd name="T5" fmla="*/ 31 h 59"/>
                <a:gd name="T6" fmla="*/ 35 w 45"/>
                <a:gd name="T7" fmla="*/ 16 h 59"/>
                <a:gd name="T8" fmla="*/ 45 w 45"/>
                <a:gd name="T9" fmla="*/ 0 h 59"/>
                <a:gd name="T10" fmla="*/ 36 w 45"/>
                <a:gd name="T11" fmla="*/ 16 h 59"/>
                <a:gd name="T12" fmla="*/ 26 w 45"/>
                <a:gd name="T13" fmla="*/ 32 h 59"/>
                <a:gd name="T14" fmla="*/ 14 w 45"/>
                <a:gd name="T15" fmla="*/ 46 h 59"/>
                <a:gd name="T16" fmla="*/ 0 w 45"/>
                <a:gd name="T17" fmla="*/ 59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 h="59">
                  <a:moveTo>
                    <a:pt x="0" y="59"/>
                  </a:moveTo>
                  <a:cubicBezTo>
                    <a:pt x="5" y="55"/>
                    <a:pt x="9" y="50"/>
                    <a:pt x="13" y="46"/>
                  </a:cubicBezTo>
                  <a:cubicBezTo>
                    <a:pt x="17" y="41"/>
                    <a:pt x="21" y="36"/>
                    <a:pt x="24" y="31"/>
                  </a:cubicBezTo>
                  <a:cubicBezTo>
                    <a:pt x="28" y="26"/>
                    <a:pt x="31" y="21"/>
                    <a:pt x="35" y="16"/>
                  </a:cubicBezTo>
                  <a:cubicBezTo>
                    <a:pt x="45" y="0"/>
                    <a:pt x="45" y="0"/>
                    <a:pt x="45" y="0"/>
                  </a:cubicBezTo>
                  <a:cubicBezTo>
                    <a:pt x="42" y="5"/>
                    <a:pt x="39" y="11"/>
                    <a:pt x="36" y="16"/>
                  </a:cubicBezTo>
                  <a:cubicBezTo>
                    <a:pt x="33" y="21"/>
                    <a:pt x="29" y="27"/>
                    <a:pt x="26" y="32"/>
                  </a:cubicBezTo>
                  <a:cubicBezTo>
                    <a:pt x="22" y="37"/>
                    <a:pt x="18" y="42"/>
                    <a:pt x="14" y="46"/>
                  </a:cubicBezTo>
                  <a:cubicBezTo>
                    <a:pt x="10" y="51"/>
                    <a:pt x="5" y="55"/>
                    <a:pt x="0" y="59"/>
                  </a:cubicBezTo>
                  <a:close/>
                </a:path>
              </a:pathLst>
            </a:custGeom>
            <a:solidFill>
              <a:srgbClr val="FFE3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 name="Freeform 12">
              <a:extLst>
                <a:ext uri="{FF2B5EF4-FFF2-40B4-BE49-F238E27FC236}">
                  <a16:creationId xmlns:a16="http://schemas.microsoft.com/office/drawing/2014/main" id="{98159599-839B-4453-B792-27D1D6F0F7C5}"/>
                </a:ext>
              </a:extLst>
            </p:cNvPr>
            <p:cNvSpPr>
              <a:spLocks/>
            </p:cNvSpPr>
            <p:nvPr/>
          </p:nvSpPr>
          <p:spPr bwMode="auto">
            <a:xfrm>
              <a:off x="7853363" y="1581150"/>
              <a:ext cx="234950" cy="198437"/>
            </a:xfrm>
            <a:custGeom>
              <a:avLst/>
              <a:gdLst>
                <a:gd name="T0" fmla="*/ 0 w 26"/>
                <a:gd name="T1" fmla="*/ 22 h 22"/>
                <a:gd name="T2" fmla="*/ 15 w 26"/>
                <a:gd name="T3" fmla="*/ 14 h 22"/>
                <a:gd name="T4" fmla="*/ 26 w 26"/>
                <a:gd name="T5" fmla="*/ 0 h 22"/>
                <a:gd name="T6" fmla="*/ 16 w 26"/>
                <a:gd name="T7" fmla="*/ 15 h 22"/>
                <a:gd name="T8" fmla="*/ 0 w 26"/>
                <a:gd name="T9" fmla="*/ 22 h 22"/>
              </a:gdLst>
              <a:ahLst/>
              <a:cxnLst>
                <a:cxn ang="0">
                  <a:pos x="T0" y="T1"/>
                </a:cxn>
                <a:cxn ang="0">
                  <a:pos x="T2" y="T3"/>
                </a:cxn>
                <a:cxn ang="0">
                  <a:pos x="T4" y="T5"/>
                </a:cxn>
                <a:cxn ang="0">
                  <a:pos x="T6" y="T7"/>
                </a:cxn>
                <a:cxn ang="0">
                  <a:pos x="T8" y="T9"/>
                </a:cxn>
              </a:cxnLst>
              <a:rect l="0" t="0" r="r" b="b"/>
              <a:pathLst>
                <a:path w="26" h="22">
                  <a:moveTo>
                    <a:pt x="0" y="22"/>
                  </a:moveTo>
                  <a:cubicBezTo>
                    <a:pt x="6" y="21"/>
                    <a:pt x="11" y="18"/>
                    <a:pt x="15" y="14"/>
                  </a:cubicBezTo>
                  <a:cubicBezTo>
                    <a:pt x="19" y="10"/>
                    <a:pt x="22" y="5"/>
                    <a:pt x="26" y="0"/>
                  </a:cubicBezTo>
                  <a:cubicBezTo>
                    <a:pt x="23" y="6"/>
                    <a:pt x="20" y="10"/>
                    <a:pt x="16" y="15"/>
                  </a:cubicBezTo>
                  <a:cubicBezTo>
                    <a:pt x="11" y="19"/>
                    <a:pt x="6" y="22"/>
                    <a:pt x="0" y="22"/>
                  </a:cubicBezTo>
                  <a:close/>
                </a:path>
              </a:pathLst>
            </a:custGeom>
            <a:solidFill>
              <a:srgbClr val="FFE3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 name="Freeform 13">
              <a:extLst>
                <a:ext uri="{FF2B5EF4-FFF2-40B4-BE49-F238E27FC236}">
                  <a16:creationId xmlns:a16="http://schemas.microsoft.com/office/drawing/2014/main" id="{9F0D608A-F4D9-4BBC-AB7E-CC8B2387A35F}"/>
                </a:ext>
              </a:extLst>
            </p:cNvPr>
            <p:cNvSpPr>
              <a:spLocks/>
            </p:cNvSpPr>
            <p:nvPr/>
          </p:nvSpPr>
          <p:spPr bwMode="auto">
            <a:xfrm>
              <a:off x="7897813" y="1035050"/>
              <a:ext cx="442913" cy="663575"/>
            </a:xfrm>
            <a:custGeom>
              <a:avLst/>
              <a:gdLst>
                <a:gd name="T0" fmla="*/ 0 w 49"/>
                <a:gd name="T1" fmla="*/ 74 h 74"/>
                <a:gd name="T2" fmla="*/ 27 w 49"/>
                <a:gd name="T3" fmla="*/ 39 h 74"/>
                <a:gd name="T4" fmla="*/ 49 w 49"/>
                <a:gd name="T5" fmla="*/ 0 h 74"/>
                <a:gd name="T6" fmla="*/ 28 w 49"/>
                <a:gd name="T7" fmla="*/ 39 h 74"/>
                <a:gd name="T8" fmla="*/ 0 w 49"/>
                <a:gd name="T9" fmla="*/ 74 h 74"/>
              </a:gdLst>
              <a:ahLst/>
              <a:cxnLst>
                <a:cxn ang="0">
                  <a:pos x="T0" y="T1"/>
                </a:cxn>
                <a:cxn ang="0">
                  <a:pos x="T2" y="T3"/>
                </a:cxn>
                <a:cxn ang="0">
                  <a:pos x="T4" y="T5"/>
                </a:cxn>
                <a:cxn ang="0">
                  <a:pos x="T6" y="T7"/>
                </a:cxn>
                <a:cxn ang="0">
                  <a:pos x="T8" y="T9"/>
                </a:cxn>
              </a:cxnLst>
              <a:rect l="0" t="0" r="r" b="b"/>
              <a:pathLst>
                <a:path w="49" h="74">
                  <a:moveTo>
                    <a:pt x="0" y="74"/>
                  </a:moveTo>
                  <a:cubicBezTo>
                    <a:pt x="10" y="63"/>
                    <a:pt x="19" y="51"/>
                    <a:pt x="27" y="39"/>
                  </a:cubicBezTo>
                  <a:cubicBezTo>
                    <a:pt x="36" y="26"/>
                    <a:pt x="43" y="13"/>
                    <a:pt x="49" y="0"/>
                  </a:cubicBezTo>
                  <a:cubicBezTo>
                    <a:pt x="43" y="14"/>
                    <a:pt x="36" y="27"/>
                    <a:pt x="28" y="39"/>
                  </a:cubicBezTo>
                  <a:cubicBezTo>
                    <a:pt x="20" y="51"/>
                    <a:pt x="10" y="63"/>
                    <a:pt x="0" y="74"/>
                  </a:cubicBezTo>
                  <a:close/>
                </a:path>
              </a:pathLst>
            </a:custGeom>
            <a:solidFill>
              <a:srgbClr val="FFE3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 name="Freeform 14">
              <a:extLst>
                <a:ext uri="{FF2B5EF4-FFF2-40B4-BE49-F238E27FC236}">
                  <a16:creationId xmlns:a16="http://schemas.microsoft.com/office/drawing/2014/main" id="{456151E4-2292-4F33-A580-076D04AB4059}"/>
                </a:ext>
              </a:extLst>
            </p:cNvPr>
            <p:cNvSpPr>
              <a:spLocks/>
            </p:cNvSpPr>
            <p:nvPr/>
          </p:nvSpPr>
          <p:spPr bwMode="auto">
            <a:xfrm>
              <a:off x="7843838" y="1320800"/>
              <a:ext cx="200025" cy="341312"/>
            </a:xfrm>
            <a:custGeom>
              <a:avLst/>
              <a:gdLst>
                <a:gd name="T0" fmla="*/ 22 w 22"/>
                <a:gd name="T1" fmla="*/ 0 h 38"/>
                <a:gd name="T2" fmla="*/ 7 w 22"/>
                <a:gd name="T3" fmla="*/ 21 h 38"/>
                <a:gd name="T4" fmla="*/ 1 w 22"/>
                <a:gd name="T5" fmla="*/ 33 h 38"/>
                <a:gd name="T6" fmla="*/ 1 w 22"/>
                <a:gd name="T7" fmla="*/ 36 h 38"/>
                <a:gd name="T8" fmla="*/ 3 w 22"/>
                <a:gd name="T9" fmla="*/ 37 h 38"/>
                <a:gd name="T10" fmla="*/ 8 w 22"/>
                <a:gd name="T11" fmla="*/ 33 h 38"/>
                <a:gd name="T12" fmla="*/ 3 w 22"/>
                <a:gd name="T13" fmla="*/ 38 h 38"/>
                <a:gd name="T14" fmla="*/ 1 w 22"/>
                <a:gd name="T15" fmla="*/ 38 h 38"/>
                <a:gd name="T16" fmla="*/ 0 w 22"/>
                <a:gd name="T17" fmla="*/ 36 h 38"/>
                <a:gd name="T18" fmla="*/ 0 w 22"/>
                <a:gd name="T19" fmla="*/ 33 h 38"/>
                <a:gd name="T20" fmla="*/ 6 w 22"/>
                <a:gd name="T21" fmla="*/ 21 h 38"/>
                <a:gd name="T22" fmla="*/ 22 w 22"/>
                <a:gd name="T23"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 h="38">
                  <a:moveTo>
                    <a:pt x="22" y="0"/>
                  </a:moveTo>
                  <a:cubicBezTo>
                    <a:pt x="17" y="7"/>
                    <a:pt x="12" y="14"/>
                    <a:pt x="7" y="21"/>
                  </a:cubicBezTo>
                  <a:cubicBezTo>
                    <a:pt x="4" y="25"/>
                    <a:pt x="2" y="29"/>
                    <a:pt x="1" y="33"/>
                  </a:cubicBezTo>
                  <a:cubicBezTo>
                    <a:pt x="1" y="34"/>
                    <a:pt x="1" y="35"/>
                    <a:pt x="1" y="36"/>
                  </a:cubicBezTo>
                  <a:cubicBezTo>
                    <a:pt x="1" y="37"/>
                    <a:pt x="2" y="38"/>
                    <a:pt x="3" y="37"/>
                  </a:cubicBezTo>
                  <a:cubicBezTo>
                    <a:pt x="5" y="37"/>
                    <a:pt x="6" y="35"/>
                    <a:pt x="8" y="33"/>
                  </a:cubicBezTo>
                  <a:cubicBezTo>
                    <a:pt x="7" y="35"/>
                    <a:pt x="5" y="37"/>
                    <a:pt x="3" y="38"/>
                  </a:cubicBezTo>
                  <a:cubicBezTo>
                    <a:pt x="2" y="38"/>
                    <a:pt x="2" y="38"/>
                    <a:pt x="1" y="38"/>
                  </a:cubicBezTo>
                  <a:cubicBezTo>
                    <a:pt x="1" y="38"/>
                    <a:pt x="0" y="37"/>
                    <a:pt x="0" y="36"/>
                  </a:cubicBezTo>
                  <a:cubicBezTo>
                    <a:pt x="0" y="35"/>
                    <a:pt x="0" y="34"/>
                    <a:pt x="0" y="33"/>
                  </a:cubicBezTo>
                  <a:cubicBezTo>
                    <a:pt x="1" y="28"/>
                    <a:pt x="3" y="24"/>
                    <a:pt x="6" y="21"/>
                  </a:cubicBezTo>
                  <a:cubicBezTo>
                    <a:pt x="11" y="14"/>
                    <a:pt x="17" y="6"/>
                    <a:pt x="22" y="0"/>
                  </a:cubicBezTo>
                  <a:close/>
                </a:path>
              </a:pathLst>
            </a:custGeom>
            <a:solidFill>
              <a:srgbClr val="FE779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25" name="组合 24">
            <a:extLst>
              <a:ext uri="{FF2B5EF4-FFF2-40B4-BE49-F238E27FC236}">
                <a16:creationId xmlns:a16="http://schemas.microsoft.com/office/drawing/2014/main" id="{94D505F7-BFC5-4DD7-A28E-6FC84E2E5283}"/>
              </a:ext>
            </a:extLst>
          </p:cNvPr>
          <p:cNvGrpSpPr/>
          <p:nvPr userDrawn="1"/>
        </p:nvGrpSpPr>
        <p:grpSpPr>
          <a:xfrm rot="6527822">
            <a:off x="2242874" y="4893040"/>
            <a:ext cx="320851" cy="598922"/>
            <a:chOff x="8920163" y="5232400"/>
            <a:chExt cx="523875" cy="977900"/>
          </a:xfrm>
        </p:grpSpPr>
        <p:sp>
          <p:nvSpPr>
            <p:cNvPr id="26" name="Freeform 15">
              <a:extLst>
                <a:ext uri="{FF2B5EF4-FFF2-40B4-BE49-F238E27FC236}">
                  <a16:creationId xmlns:a16="http://schemas.microsoft.com/office/drawing/2014/main" id="{8B36E838-4256-4429-A85A-319BF4C123B3}"/>
                </a:ext>
              </a:extLst>
            </p:cNvPr>
            <p:cNvSpPr>
              <a:spLocks/>
            </p:cNvSpPr>
            <p:nvPr/>
          </p:nvSpPr>
          <p:spPr bwMode="auto">
            <a:xfrm>
              <a:off x="9361488" y="6057900"/>
              <a:ext cx="82550" cy="152400"/>
            </a:xfrm>
            <a:custGeom>
              <a:avLst/>
              <a:gdLst>
                <a:gd name="T0" fmla="*/ 0 w 9"/>
                <a:gd name="T1" fmla="*/ 2 h 17"/>
                <a:gd name="T2" fmla="*/ 4 w 9"/>
                <a:gd name="T3" fmla="*/ 0 h 17"/>
                <a:gd name="T4" fmla="*/ 4 w 9"/>
                <a:gd name="T5" fmla="*/ 0 h 17"/>
                <a:gd name="T6" fmla="*/ 5 w 9"/>
                <a:gd name="T7" fmla="*/ 1 h 17"/>
                <a:gd name="T8" fmla="*/ 9 w 9"/>
                <a:gd name="T9" fmla="*/ 13 h 17"/>
                <a:gd name="T10" fmla="*/ 5 w 9"/>
                <a:gd name="T11" fmla="*/ 17 h 17"/>
                <a:gd name="T12" fmla="*/ 0 w 9"/>
                <a:gd name="T13" fmla="*/ 3 h 17"/>
                <a:gd name="T14" fmla="*/ 0 w 9"/>
                <a:gd name="T15" fmla="*/ 2 h 17"/>
                <a:gd name="T16" fmla="*/ 0 w 9"/>
                <a:gd name="T17" fmla="*/ 2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17">
                  <a:moveTo>
                    <a:pt x="0" y="2"/>
                  </a:moveTo>
                  <a:cubicBezTo>
                    <a:pt x="2" y="2"/>
                    <a:pt x="3" y="1"/>
                    <a:pt x="4" y="0"/>
                  </a:cubicBezTo>
                  <a:cubicBezTo>
                    <a:pt x="4" y="0"/>
                    <a:pt x="4" y="0"/>
                    <a:pt x="4" y="0"/>
                  </a:cubicBezTo>
                  <a:cubicBezTo>
                    <a:pt x="5" y="0"/>
                    <a:pt x="5" y="1"/>
                    <a:pt x="5" y="1"/>
                  </a:cubicBezTo>
                  <a:cubicBezTo>
                    <a:pt x="7" y="5"/>
                    <a:pt x="8" y="9"/>
                    <a:pt x="9" y="13"/>
                  </a:cubicBezTo>
                  <a:cubicBezTo>
                    <a:pt x="8" y="14"/>
                    <a:pt x="6" y="16"/>
                    <a:pt x="5" y="17"/>
                  </a:cubicBezTo>
                  <a:cubicBezTo>
                    <a:pt x="5" y="12"/>
                    <a:pt x="3" y="7"/>
                    <a:pt x="0" y="3"/>
                  </a:cubicBezTo>
                  <a:cubicBezTo>
                    <a:pt x="0" y="3"/>
                    <a:pt x="0" y="3"/>
                    <a:pt x="0" y="2"/>
                  </a:cubicBezTo>
                  <a:cubicBezTo>
                    <a:pt x="0" y="2"/>
                    <a:pt x="0" y="2"/>
                    <a:pt x="0" y="2"/>
                  </a:cubicBezTo>
                  <a:close/>
                </a:path>
              </a:pathLst>
            </a:custGeom>
            <a:solidFill>
              <a:srgbClr val="FFC4C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 name="Freeform 16">
              <a:extLst>
                <a:ext uri="{FF2B5EF4-FFF2-40B4-BE49-F238E27FC236}">
                  <a16:creationId xmlns:a16="http://schemas.microsoft.com/office/drawing/2014/main" id="{E4EB8E61-3E3B-484D-A96D-477CA072214B}"/>
                </a:ext>
              </a:extLst>
            </p:cNvPr>
            <p:cNvSpPr>
              <a:spLocks/>
            </p:cNvSpPr>
            <p:nvPr/>
          </p:nvSpPr>
          <p:spPr bwMode="auto">
            <a:xfrm>
              <a:off x="8920163" y="5232400"/>
              <a:ext cx="504825" cy="879475"/>
            </a:xfrm>
            <a:custGeom>
              <a:avLst/>
              <a:gdLst>
                <a:gd name="T0" fmla="*/ 42 w 56"/>
                <a:gd name="T1" fmla="*/ 95 h 98"/>
                <a:gd name="T2" fmla="*/ 25 w 56"/>
                <a:gd name="T3" fmla="*/ 72 h 98"/>
                <a:gd name="T4" fmla="*/ 0 w 56"/>
                <a:gd name="T5" fmla="*/ 0 h 98"/>
                <a:gd name="T6" fmla="*/ 45 w 56"/>
                <a:gd name="T7" fmla="*/ 54 h 98"/>
                <a:gd name="T8" fmla="*/ 56 w 56"/>
                <a:gd name="T9" fmla="*/ 86 h 98"/>
                <a:gd name="T10" fmla="*/ 53 w 56"/>
                <a:gd name="T11" fmla="*/ 95 h 98"/>
                <a:gd name="T12" fmla="*/ 42 w 56"/>
                <a:gd name="T13" fmla="*/ 95 h 98"/>
              </a:gdLst>
              <a:ahLst/>
              <a:cxnLst>
                <a:cxn ang="0">
                  <a:pos x="T0" y="T1"/>
                </a:cxn>
                <a:cxn ang="0">
                  <a:pos x="T2" y="T3"/>
                </a:cxn>
                <a:cxn ang="0">
                  <a:pos x="T4" y="T5"/>
                </a:cxn>
                <a:cxn ang="0">
                  <a:pos x="T6" y="T7"/>
                </a:cxn>
                <a:cxn ang="0">
                  <a:pos x="T8" y="T9"/>
                </a:cxn>
                <a:cxn ang="0">
                  <a:pos x="T10" y="T11"/>
                </a:cxn>
                <a:cxn ang="0">
                  <a:pos x="T12" y="T13"/>
                </a:cxn>
              </a:cxnLst>
              <a:rect l="0" t="0" r="r" b="b"/>
              <a:pathLst>
                <a:path w="56" h="98">
                  <a:moveTo>
                    <a:pt x="42" y="95"/>
                  </a:moveTo>
                  <a:cubicBezTo>
                    <a:pt x="33" y="91"/>
                    <a:pt x="29" y="81"/>
                    <a:pt x="25" y="72"/>
                  </a:cubicBezTo>
                  <a:cubicBezTo>
                    <a:pt x="16" y="48"/>
                    <a:pt x="7" y="24"/>
                    <a:pt x="0" y="0"/>
                  </a:cubicBezTo>
                  <a:cubicBezTo>
                    <a:pt x="21" y="11"/>
                    <a:pt x="34" y="33"/>
                    <a:pt x="45" y="54"/>
                  </a:cubicBezTo>
                  <a:cubicBezTo>
                    <a:pt x="50" y="64"/>
                    <a:pt x="55" y="75"/>
                    <a:pt x="56" y="86"/>
                  </a:cubicBezTo>
                  <a:cubicBezTo>
                    <a:pt x="56" y="89"/>
                    <a:pt x="55" y="93"/>
                    <a:pt x="53" y="95"/>
                  </a:cubicBezTo>
                  <a:cubicBezTo>
                    <a:pt x="50" y="98"/>
                    <a:pt x="45" y="97"/>
                    <a:pt x="42" y="95"/>
                  </a:cubicBezTo>
                  <a:close/>
                </a:path>
              </a:pathLst>
            </a:custGeom>
            <a:solidFill>
              <a:srgbClr val="FFC4C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 name="Freeform 17">
              <a:extLst>
                <a:ext uri="{FF2B5EF4-FFF2-40B4-BE49-F238E27FC236}">
                  <a16:creationId xmlns:a16="http://schemas.microsoft.com/office/drawing/2014/main" id="{CF2C0C18-DB68-460A-BD95-1FFEA482B911}"/>
                </a:ext>
              </a:extLst>
            </p:cNvPr>
            <p:cNvSpPr>
              <a:spLocks/>
            </p:cNvSpPr>
            <p:nvPr/>
          </p:nvSpPr>
          <p:spPr bwMode="auto">
            <a:xfrm>
              <a:off x="9155113" y="5502275"/>
              <a:ext cx="215900" cy="555625"/>
            </a:xfrm>
            <a:custGeom>
              <a:avLst/>
              <a:gdLst>
                <a:gd name="T0" fmla="*/ 24 w 24"/>
                <a:gd name="T1" fmla="*/ 62 h 62"/>
                <a:gd name="T2" fmla="*/ 14 w 24"/>
                <a:gd name="T3" fmla="*/ 30 h 62"/>
                <a:gd name="T4" fmla="*/ 0 w 24"/>
                <a:gd name="T5" fmla="*/ 0 h 62"/>
                <a:gd name="T6" fmla="*/ 15 w 24"/>
                <a:gd name="T7" fmla="*/ 30 h 62"/>
                <a:gd name="T8" fmla="*/ 24 w 24"/>
                <a:gd name="T9" fmla="*/ 62 h 62"/>
              </a:gdLst>
              <a:ahLst/>
              <a:cxnLst>
                <a:cxn ang="0">
                  <a:pos x="T0" y="T1"/>
                </a:cxn>
                <a:cxn ang="0">
                  <a:pos x="T2" y="T3"/>
                </a:cxn>
                <a:cxn ang="0">
                  <a:pos x="T4" y="T5"/>
                </a:cxn>
                <a:cxn ang="0">
                  <a:pos x="T6" y="T7"/>
                </a:cxn>
                <a:cxn ang="0">
                  <a:pos x="T8" y="T9"/>
                </a:cxn>
              </a:cxnLst>
              <a:rect l="0" t="0" r="r" b="b"/>
              <a:pathLst>
                <a:path w="24" h="62">
                  <a:moveTo>
                    <a:pt x="24" y="62"/>
                  </a:moveTo>
                  <a:cubicBezTo>
                    <a:pt x="21" y="51"/>
                    <a:pt x="18" y="40"/>
                    <a:pt x="14" y="30"/>
                  </a:cubicBezTo>
                  <a:cubicBezTo>
                    <a:pt x="10" y="20"/>
                    <a:pt x="4" y="10"/>
                    <a:pt x="0" y="0"/>
                  </a:cubicBezTo>
                  <a:cubicBezTo>
                    <a:pt x="5" y="10"/>
                    <a:pt x="10" y="20"/>
                    <a:pt x="15" y="30"/>
                  </a:cubicBezTo>
                  <a:cubicBezTo>
                    <a:pt x="19" y="40"/>
                    <a:pt x="22" y="51"/>
                    <a:pt x="24" y="62"/>
                  </a:cubicBezTo>
                  <a:close/>
                </a:path>
              </a:pathLst>
            </a:custGeom>
            <a:solidFill>
              <a:srgbClr val="FFE3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 name="Freeform 18">
              <a:extLst>
                <a:ext uri="{FF2B5EF4-FFF2-40B4-BE49-F238E27FC236}">
                  <a16:creationId xmlns:a16="http://schemas.microsoft.com/office/drawing/2014/main" id="{FA758E94-1AAB-4917-BC27-B21963D32645}"/>
                </a:ext>
              </a:extLst>
            </p:cNvPr>
            <p:cNvSpPr>
              <a:spLocks/>
            </p:cNvSpPr>
            <p:nvPr/>
          </p:nvSpPr>
          <p:spPr bwMode="auto">
            <a:xfrm>
              <a:off x="9334501" y="5815013"/>
              <a:ext cx="63500" cy="269875"/>
            </a:xfrm>
            <a:custGeom>
              <a:avLst/>
              <a:gdLst>
                <a:gd name="T0" fmla="*/ 4 w 7"/>
                <a:gd name="T1" fmla="*/ 30 h 30"/>
                <a:gd name="T2" fmla="*/ 6 w 7"/>
                <a:gd name="T3" fmla="*/ 22 h 30"/>
                <a:gd name="T4" fmla="*/ 5 w 7"/>
                <a:gd name="T5" fmla="*/ 15 h 30"/>
                <a:gd name="T6" fmla="*/ 0 w 7"/>
                <a:gd name="T7" fmla="*/ 0 h 30"/>
                <a:gd name="T8" fmla="*/ 6 w 7"/>
                <a:gd name="T9" fmla="*/ 14 h 30"/>
                <a:gd name="T10" fmla="*/ 7 w 7"/>
                <a:gd name="T11" fmla="*/ 22 h 30"/>
                <a:gd name="T12" fmla="*/ 4 w 7"/>
                <a:gd name="T13" fmla="*/ 30 h 30"/>
              </a:gdLst>
              <a:ahLst/>
              <a:cxnLst>
                <a:cxn ang="0">
                  <a:pos x="T0" y="T1"/>
                </a:cxn>
                <a:cxn ang="0">
                  <a:pos x="T2" y="T3"/>
                </a:cxn>
                <a:cxn ang="0">
                  <a:pos x="T4" y="T5"/>
                </a:cxn>
                <a:cxn ang="0">
                  <a:pos x="T6" y="T7"/>
                </a:cxn>
                <a:cxn ang="0">
                  <a:pos x="T8" y="T9"/>
                </a:cxn>
                <a:cxn ang="0">
                  <a:pos x="T10" y="T11"/>
                </a:cxn>
                <a:cxn ang="0">
                  <a:pos x="T12" y="T13"/>
                </a:cxn>
              </a:cxnLst>
              <a:rect l="0" t="0" r="r" b="b"/>
              <a:pathLst>
                <a:path w="7" h="30">
                  <a:moveTo>
                    <a:pt x="4" y="30"/>
                  </a:moveTo>
                  <a:cubicBezTo>
                    <a:pt x="5" y="27"/>
                    <a:pt x="6" y="25"/>
                    <a:pt x="6" y="22"/>
                  </a:cubicBezTo>
                  <a:cubicBezTo>
                    <a:pt x="6" y="20"/>
                    <a:pt x="6" y="17"/>
                    <a:pt x="5" y="15"/>
                  </a:cubicBezTo>
                  <a:cubicBezTo>
                    <a:pt x="4" y="10"/>
                    <a:pt x="2" y="5"/>
                    <a:pt x="0" y="0"/>
                  </a:cubicBezTo>
                  <a:cubicBezTo>
                    <a:pt x="3" y="5"/>
                    <a:pt x="5" y="9"/>
                    <a:pt x="6" y="14"/>
                  </a:cubicBezTo>
                  <a:cubicBezTo>
                    <a:pt x="7" y="17"/>
                    <a:pt x="7" y="20"/>
                    <a:pt x="7" y="22"/>
                  </a:cubicBezTo>
                  <a:cubicBezTo>
                    <a:pt x="7" y="25"/>
                    <a:pt x="6" y="27"/>
                    <a:pt x="4" y="30"/>
                  </a:cubicBezTo>
                  <a:close/>
                </a:path>
              </a:pathLst>
            </a:custGeom>
            <a:solidFill>
              <a:srgbClr val="FFE3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 name="Freeform 19">
              <a:extLst>
                <a:ext uri="{FF2B5EF4-FFF2-40B4-BE49-F238E27FC236}">
                  <a16:creationId xmlns:a16="http://schemas.microsoft.com/office/drawing/2014/main" id="{F455A492-4A3E-4F24-A216-21E1B35F3E32}"/>
                </a:ext>
              </a:extLst>
            </p:cNvPr>
            <p:cNvSpPr>
              <a:spLocks/>
            </p:cNvSpPr>
            <p:nvPr/>
          </p:nvSpPr>
          <p:spPr bwMode="auto">
            <a:xfrm>
              <a:off x="9045576" y="5367338"/>
              <a:ext cx="288925" cy="646112"/>
            </a:xfrm>
            <a:custGeom>
              <a:avLst/>
              <a:gdLst>
                <a:gd name="T0" fmla="*/ 32 w 32"/>
                <a:gd name="T1" fmla="*/ 72 h 72"/>
                <a:gd name="T2" fmla="*/ 19 w 32"/>
                <a:gd name="T3" fmla="*/ 35 h 72"/>
                <a:gd name="T4" fmla="*/ 0 w 32"/>
                <a:gd name="T5" fmla="*/ 0 h 72"/>
                <a:gd name="T6" fmla="*/ 19 w 32"/>
                <a:gd name="T7" fmla="*/ 34 h 72"/>
                <a:gd name="T8" fmla="*/ 32 w 32"/>
                <a:gd name="T9" fmla="*/ 72 h 72"/>
              </a:gdLst>
              <a:ahLst/>
              <a:cxnLst>
                <a:cxn ang="0">
                  <a:pos x="T0" y="T1"/>
                </a:cxn>
                <a:cxn ang="0">
                  <a:pos x="T2" y="T3"/>
                </a:cxn>
                <a:cxn ang="0">
                  <a:pos x="T4" y="T5"/>
                </a:cxn>
                <a:cxn ang="0">
                  <a:pos x="T6" y="T7"/>
                </a:cxn>
                <a:cxn ang="0">
                  <a:pos x="T8" y="T9"/>
                </a:cxn>
              </a:cxnLst>
              <a:rect l="0" t="0" r="r" b="b"/>
              <a:pathLst>
                <a:path w="32" h="72">
                  <a:moveTo>
                    <a:pt x="32" y="72"/>
                  </a:moveTo>
                  <a:cubicBezTo>
                    <a:pt x="29" y="59"/>
                    <a:pt x="24" y="47"/>
                    <a:pt x="19" y="35"/>
                  </a:cubicBezTo>
                  <a:cubicBezTo>
                    <a:pt x="13" y="23"/>
                    <a:pt x="7" y="11"/>
                    <a:pt x="0" y="0"/>
                  </a:cubicBezTo>
                  <a:cubicBezTo>
                    <a:pt x="7" y="11"/>
                    <a:pt x="13" y="22"/>
                    <a:pt x="19" y="34"/>
                  </a:cubicBezTo>
                  <a:cubicBezTo>
                    <a:pt x="24" y="46"/>
                    <a:pt x="29" y="59"/>
                    <a:pt x="32" y="72"/>
                  </a:cubicBezTo>
                  <a:close/>
                </a:path>
              </a:pathLst>
            </a:custGeom>
            <a:solidFill>
              <a:srgbClr val="FFE3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 name="Freeform 20">
              <a:extLst>
                <a:ext uri="{FF2B5EF4-FFF2-40B4-BE49-F238E27FC236}">
                  <a16:creationId xmlns:a16="http://schemas.microsoft.com/office/drawing/2014/main" id="{940794D0-67C8-40CB-A499-CEE59045BBA5}"/>
                </a:ext>
              </a:extLst>
            </p:cNvPr>
            <p:cNvSpPr>
              <a:spLocks/>
            </p:cNvSpPr>
            <p:nvPr/>
          </p:nvSpPr>
          <p:spPr bwMode="auto">
            <a:xfrm>
              <a:off x="9118601" y="5726113"/>
              <a:ext cx="180975" cy="304800"/>
            </a:xfrm>
            <a:custGeom>
              <a:avLst/>
              <a:gdLst>
                <a:gd name="T0" fmla="*/ 0 w 20"/>
                <a:gd name="T1" fmla="*/ 0 h 34"/>
                <a:gd name="T2" fmla="*/ 5 w 20"/>
                <a:gd name="T3" fmla="*/ 10 h 34"/>
                <a:gd name="T4" fmla="*/ 9 w 20"/>
                <a:gd name="T5" fmla="*/ 21 h 34"/>
                <a:gd name="T6" fmla="*/ 15 w 20"/>
                <a:gd name="T7" fmla="*/ 31 h 34"/>
                <a:gd name="T8" fmla="*/ 17 w 20"/>
                <a:gd name="T9" fmla="*/ 33 h 34"/>
                <a:gd name="T10" fmla="*/ 19 w 20"/>
                <a:gd name="T11" fmla="*/ 32 h 34"/>
                <a:gd name="T12" fmla="*/ 18 w 20"/>
                <a:gd name="T13" fmla="*/ 26 h 34"/>
                <a:gd name="T14" fmla="*/ 20 w 20"/>
                <a:gd name="T15" fmla="*/ 32 h 34"/>
                <a:gd name="T16" fmla="*/ 19 w 20"/>
                <a:gd name="T17" fmla="*/ 33 h 34"/>
                <a:gd name="T18" fmla="*/ 17 w 20"/>
                <a:gd name="T19" fmla="*/ 34 h 34"/>
                <a:gd name="T20" fmla="*/ 15 w 20"/>
                <a:gd name="T21" fmla="*/ 32 h 34"/>
                <a:gd name="T22" fmla="*/ 8 w 20"/>
                <a:gd name="T23" fmla="*/ 22 h 34"/>
                <a:gd name="T24" fmla="*/ 0 w 20"/>
                <a:gd name="T25"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 h="34">
                  <a:moveTo>
                    <a:pt x="0" y="0"/>
                  </a:moveTo>
                  <a:cubicBezTo>
                    <a:pt x="2" y="3"/>
                    <a:pt x="3" y="7"/>
                    <a:pt x="5" y="10"/>
                  </a:cubicBezTo>
                  <a:cubicBezTo>
                    <a:pt x="9" y="21"/>
                    <a:pt x="9" y="21"/>
                    <a:pt x="9" y="21"/>
                  </a:cubicBezTo>
                  <a:cubicBezTo>
                    <a:pt x="11" y="25"/>
                    <a:pt x="12" y="29"/>
                    <a:pt x="15" y="31"/>
                  </a:cubicBezTo>
                  <a:cubicBezTo>
                    <a:pt x="16" y="32"/>
                    <a:pt x="17" y="33"/>
                    <a:pt x="17" y="33"/>
                  </a:cubicBezTo>
                  <a:cubicBezTo>
                    <a:pt x="18" y="33"/>
                    <a:pt x="19" y="33"/>
                    <a:pt x="19" y="32"/>
                  </a:cubicBezTo>
                  <a:cubicBezTo>
                    <a:pt x="20" y="30"/>
                    <a:pt x="19" y="28"/>
                    <a:pt x="18" y="26"/>
                  </a:cubicBezTo>
                  <a:cubicBezTo>
                    <a:pt x="19" y="28"/>
                    <a:pt x="20" y="30"/>
                    <a:pt x="20" y="32"/>
                  </a:cubicBezTo>
                  <a:cubicBezTo>
                    <a:pt x="20" y="33"/>
                    <a:pt x="19" y="33"/>
                    <a:pt x="19" y="33"/>
                  </a:cubicBezTo>
                  <a:cubicBezTo>
                    <a:pt x="18" y="34"/>
                    <a:pt x="18" y="34"/>
                    <a:pt x="17" y="34"/>
                  </a:cubicBezTo>
                  <a:cubicBezTo>
                    <a:pt x="16" y="33"/>
                    <a:pt x="15" y="33"/>
                    <a:pt x="15" y="32"/>
                  </a:cubicBezTo>
                  <a:cubicBezTo>
                    <a:pt x="11" y="29"/>
                    <a:pt x="10" y="25"/>
                    <a:pt x="8" y="22"/>
                  </a:cubicBezTo>
                  <a:cubicBezTo>
                    <a:pt x="5" y="14"/>
                    <a:pt x="2" y="7"/>
                    <a:pt x="0" y="0"/>
                  </a:cubicBezTo>
                  <a:close/>
                </a:path>
              </a:pathLst>
            </a:custGeom>
            <a:solidFill>
              <a:srgbClr val="FE779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Tree>
    <p:extLst>
      <p:ext uri="{BB962C8B-B14F-4D97-AF65-F5344CB8AC3E}">
        <p14:creationId xmlns:p14="http://schemas.microsoft.com/office/powerpoint/2010/main" val="850525609"/>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par>
                                <p:cTn id="19" presetID="10"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par>
                                <p:cTn id="22" presetID="10" presetClass="entr" presetSubtype="0" fill="hold"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500"/>
                                        <p:tgtEl>
                                          <p:spTgt spid="18"/>
                                        </p:tgtEl>
                                      </p:cBhvr>
                                    </p:animEffect>
                                  </p:childTnLst>
                                </p:cTn>
                              </p:par>
                              <p:par>
                                <p:cTn id="25" presetID="10" presetClass="entr" presetSubtype="0" fill="hold" nodeType="with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500"/>
                                        <p:tgtEl>
                                          <p:spTgt spid="25"/>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1000"/>
                                        <p:tgtEl>
                                          <p:spTgt spid="11"/>
                                        </p:tgtEl>
                                      </p:cBhvr>
                                    </p:animEffect>
                                    <p:anim calcmode="lin" valueType="num">
                                      <p:cBhvr>
                                        <p:cTn id="33" dur="1000" fill="hold"/>
                                        <p:tgtEl>
                                          <p:spTgt spid="11"/>
                                        </p:tgtEl>
                                        <p:attrNameLst>
                                          <p:attrName>ppt_x</p:attrName>
                                        </p:attrNameLst>
                                      </p:cBhvr>
                                      <p:tavLst>
                                        <p:tav tm="0">
                                          <p:val>
                                            <p:strVal val="#ppt_x"/>
                                          </p:val>
                                        </p:tav>
                                        <p:tav tm="100000">
                                          <p:val>
                                            <p:strVal val="#ppt_x"/>
                                          </p:val>
                                        </p:tav>
                                      </p:tavLst>
                                    </p:anim>
                                    <p:anim calcmode="lin" valueType="num">
                                      <p:cBhvr>
                                        <p:cTn id="34" dur="1000" fill="hold"/>
                                        <p:tgtEl>
                                          <p:spTgt spid="11"/>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1000"/>
                                        <p:tgtEl>
                                          <p:spTgt spid="12"/>
                                        </p:tgtEl>
                                      </p:cBhvr>
                                    </p:animEffect>
                                    <p:anim calcmode="lin" valueType="num">
                                      <p:cBhvr>
                                        <p:cTn id="38" dur="1000" fill="hold"/>
                                        <p:tgtEl>
                                          <p:spTgt spid="12"/>
                                        </p:tgtEl>
                                        <p:attrNameLst>
                                          <p:attrName>ppt_x</p:attrName>
                                        </p:attrNameLst>
                                      </p:cBhvr>
                                      <p:tavLst>
                                        <p:tav tm="0">
                                          <p:val>
                                            <p:strVal val="#ppt_x"/>
                                          </p:val>
                                        </p:tav>
                                        <p:tav tm="100000">
                                          <p:val>
                                            <p:strVal val="#ppt_x"/>
                                          </p:val>
                                        </p:tav>
                                      </p:tavLst>
                                    </p:anim>
                                    <p:anim calcmode="lin" valueType="num">
                                      <p:cBhvr>
                                        <p:cTn id="3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nodeType="click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fade">
                                      <p:cBhvr>
                                        <p:cTn id="44" dur="1000"/>
                                        <p:tgtEl>
                                          <p:spTgt spid="10"/>
                                        </p:tgtEl>
                                      </p:cBhvr>
                                    </p:animEffect>
                                    <p:anim calcmode="lin" valueType="num">
                                      <p:cBhvr>
                                        <p:cTn id="45" dur="1000" fill="hold"/>
                                        <p:tgtEl>
                                          <p:spTgt spid="10"/>
                                        </p:tgtEl>
                                        <p:attrNameLst>
                                          <p:attrName>ppt_x</p:attrName>
                                        </p:attrNameLst>
                                      </p:cBhvr>
                                      <p:tavLst>
                                        <p:tav tm="0">
                                          <p:val>
                                            <p:strVal val="#ppt_x"/>
                                          </p:val>
                                        </p:tav>
                                        <p:tav tm="100000">
                                          <p:val>
                                            <p:strVal val="#ppt_x"/>
                                          </p:val>
                                        </p:tav>
                                      </p:tavLst>
                                    </p:anim>
                                    <p:anim calcmode="lin" valueType="num">
                                      <p:cBhvr>
                                        <p:cTn id="4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3" grpId="0" animBg="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节标题">
    <p:bg>
      <p:bgPr>
        <a:solidFill>
          <a:srgbClr val="FFD9D9"/>
        </a:solidFill>
        <a:effectLst/>
      </p:bgPr>
    </p:bg>
    <p:spTree>
      <p:nvGrpSpPr>
        <p:cNvPr id="1" name=""/>
        <p:cNvGrpSpPr/>
        <p:nvPr/>
      </p:nvGrpSpPr>
      <p:grpSpPr>
        <a:xfrm>
          <a:off x="0" y="0"/>
          <a:ext cx="0" cy="0"/>
          <a:chOff x="0" y="0"/>
          <a:chExt cx="0" cy="0"/>
        </a:xfrm>
      </p:grpSpPr>
      <p:pic>
        <p:nvPicPr>
          <p:cNvPr id="32" name="图片 31">
            <a:extLst>
              <a:ext uri="{FF2B5EF4-FFF2-40B4-BE49-F238E27FC236}">
                <a16:creationId xmlns:a16="http://schemas.microsoft.com/office/drawing/2014/main" id="{99E353AA-8ECD-4FE6-83CE-49752165D00C}"/>
              </a:ext>
            </a:extLst>
          </p:cNvPr>
          <p:cNvPicPr>
            <a:picLocks noChangeAspect="1"/>
          </p:cNvPicPr>
          <p:nvPr userDrawn="1"/>
        </p:nvPicPr>
        <p:blipFill>
          <a:blip r:embed="rId2"/>
          <a:stretch>
            <a:fillRect/>
          </a:stretch>
        </p:blipFill>
        <p:spPr>
          <a:xfrm rot="13938622" flipH="1">
            <a:off x="8246092" y="1576019"/>
            <a:ext cx="5835608" cy="4570435"/>
          </a:xfrm>
          <a:prstGeom prst="rect">
            <a:avLst/>
          </a:prstGeom>
        </p:spPr>
      </p:pic>
      <p:sp>
        <p:nvSpPr>
          <p:cNvPr id="7" name="矩形 6">
            <a:extLst>
              <a:ext uri="{FF2B5EF4-FFF2-40B4-BE49-F238E27FC236}">
                <a16:creationId xmlns:a16="http://schemas.microsoft.com/office/drawing/2014/main" id="{C787A35A-1F64-4E3B-9139-E2BF6020AFA1}"/>
              </a:ext>
            </a:extLst>
          </p:cNvPr>
          <p:cNvSpPr/>
          <p:nvPr userDrawn="1"/>
        </p:nvSpPr>
        <p:spPr>
          <a:xfrm>
            <a:off x="295274" y="342900"/>
            <a:ext cx="10506075" cy="6134100"/>
          </a:xfrm>
          <a:prstGeom prst="rect">
            <a:avLst/>
          </a:prstGeom>
          <a:solidFill>
            <a:schemeClr val="bg1"/>
          </a:solidFill>
          <a:ln>
            <a:noFill/>
          </a:ln>
          <a:effectLst>
            <a:outerShdw blurRad="63500" sx="101000" sy="101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a:extLst>
              <a:ext uri="{FF2B5EF4-FFF2-40B4-BE49-F238E27FC236}">
                <a16:creationId xmlns:a16="http://schemas.microsoft.com/office/drawing/2014/main" id="{DC84D785-4579-49D0-834E-0F4C39E2763B}"/>
              </a:ext>
            </a:extLst>
          </p:cNvPr>
          <p:cNvPicPr>
            <a:picLocks noChangeAspect="1"/>
          </p:cNvPicPr>
          <p:nvPr userDrawn="1"/>
        </p:nvPicPr>
        <p:blipFill>
          <a:blip r:embed="rId3"/>
          <a:stretch>
            <a:fillRect/>
          </a:stretch>
        </p:blipFill>
        <p:spPr>
          <a:xfrm>
            <a:off x="8920357" y="2621056"/>
            <a:ext cx="2606086" cy="3855944"/>
          </a:xfrm>
          <a:prstGeom prst="rect">
            <a:avLst/>
          </a:prstGeom>
        </p:spPr>
      </p:pic>
      <p:sp>
        <p:nvSpPr>
          <p:cNvPr id="13" name="Freeform 5">
            <a:extLst>
              <a:ext uri="{FF2B5EF4-FFF2-40B4-BE49-F238E27FC236}">
                <a16:creationId xmlns:a16="http://schemas.microsoft.com/office/drawing/2014/main" id="{66AFE4DB-B0CD-447A-B242-197369A022CF}"/>
              </a:ext>
            </a:extLst>
          </p:cNvPr>
          <p:cNvSpPr>
            <a:spLocks/>
          </p:cNvSpPr>
          <p:nvPr userDrawn="1"/>
        </p:nvSpPr>
        <p:spPr bwMode="auto">
          <a:xfrm>
            <a:off x="9820012" y="2003144"/>
            <a:ext cx="379413" cy="896937"/>
          </a:xfrm>
          <a:custGeom>
            <a:avLst/>
            <a:gdLst>
              <a:gd name="T0" fmla="*/ 16 w 42"/>
              <a:gd name="T1" fmla="*/ 39 h 100"/>
              <a:gd name="T2" fmla="*/ 2 w 42"/>
              <a:gd name="T3" fmla="*/ 69 h 100"/>
              <a:gd name="T4" fmla="*/ 8 w 42"/>
              <a:gd name="T5" fmla="*/ 100 h 100"/>
              <a:gd name="T6" fmla="*/ 27 w 42"/>
              <a:gd name="T7" fmla="*/ 70 h 100"/>
              <a:gd name="T8" fmla="*/ 38 w 42"/>
              <a:gd name="T9" fmla="*/ 47 h 100"/>
              <a:gd name="T10" fmla="*/ 39 w 42"/>
              <a:gd name="T11" fmla="*/ 0 h 100"/>
              <a:gd name="T12" fmla="*/ 16 w 42"/>
              <a:gd name="T13" fmla="*/ 39 h 100"/>
            </a:gdLst>
            <a:ahLst/>
            <a:cxnLst>
              <a:cxn ang="0">
                <a:pos x="T0" y="T1"/>
              </a:cxn>
              <a:cxn ang="0">
                <a:pos x="T2" y="T3"/>
              </a:cxn>
              <a:cxn ang="0">
                <a:pos x="T4" y="T5"/>
              </a:cxn>
              <a:cxn ang="0">
                <a:pos x="T6" y="T7"/>
              </a:cxn>
              <a:cxn ang="0">
                <a:pos x="T8" y="T9"/>
              </a:cxn>
              <a:cxn ang="0">
                <a:pos x="T10" y="T11"/>
              </a:cxn>
              <a:cxn ang="0">
                <a:pos x="T12" y="T13"/>
              </a:cxn>
            </a:cxnLst>
            <a:rect l="0" t="0" r="r" b="b"/>
            <a:pathLst>
              <a:path w="42" h="100">
                <a:moveTo>
                  <a:pt x="16" y="39"/>
                </a:moveTo>
                <a:cubicBezTo>
                  <a:pt x="11" y="48"/>
                  <a:pt x="5" y="58"/>
                  <a:pt x="2" y="69"/>
                </a:cubicBezTo>
                <a:cubicBezTo>
                  <a:pt x="0" y="79"/>
                  <a:pt x="1" y="92"/>
                  <a:pt x="8" y="100"/>
                </a:cubicBezTo>
                <a:cubicBezTo>
                  <a:pt x="15" y="90"/>
                  <a:pt x="21" y="81"/>
                  <a:pt x="27" y="70"/>
                </a:cubicBezTo>
                <a:cubicBezTo>
                  <a:pt x="31" y="63"/>
                  <a:pt x="35" y="55"/>
                  <a:pt x="38" y="47"/>
                </a:cubicBezTo>
                <a:cubicBezTo>
                  <a:pt x="42" y="32"/>
                  <a:pt x="41" y="16"/>
                  <a:pt x="39" y="0"/>
                </a:cubicBezTo>
                <a:cubicBezTo>
                  <a:pt x="32" y="13"/>
                  <a:pt x="24" y="26"/>
                  <a:pt x="16" y="39"/>
                </a:cubicBezTo>
                <a:close/>
              </a:path>
            </a:pathLst>
          </a:custGeom>
          <a:solidFill>
            <a:srgbClr val="FFC4C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nvGrpSpPr>
          <p:cNvPr id="14" name="组合 13">
            <a:extLst>
              <a:ext uri="{FF2B5EF4-FFF2-40B4-BE49-F238E27FC236}">
                <a16:creationId xmlns:a16="http://schemas.microsoft.com/office/drawing/2014/main" id="{2190CB7E-E614-4D39-AFEC-041FBFF7B383}"/>
              </a:ext>
            </a:extLst>
          </p:cNvPr>
          <p:cNvGrpSpPr/>
          <p:nvPr userDrawn="1"/>
        </p:nvGrpSpPr>
        <p:grpSpPr>
          <a:xfrm>
            <a:off x="10421357" y="1955496"/>
            <a:ext cx="613404" cy="434183"/>
            <a:chOff x="7265988" y="3600450"/>
            <a:chExt cx="912813" cy="646112"/>
          </a:xfrm>
        </p:grpSpPr>
        <p:sp>
          <p:nvSpPr>
            <p:cNvPr id="15" name="Freeform 6">
              <a:extLst>
                <a:ext uri="{FF2B5EF4-FFF2-40B4-BE49-F238E27FC236}">
                  <a16:creationId xmlns:a16="http://schemas.microsoft.com/office/drawing/2014/main" id="{7A2A92AC-ECF3-4CA7-AF7B-254E96F3A08A}"/>
                </a:ext>
              </a:extLst>
            </p:cNvPr>
            <p:cNvSpPr>
              <a:spLocks/>
            </p:cNvSpPr>
            <p:nvPr/>
          </p:nvSpPr>
          <p:spPr bwMode="auto">
            <a:xfrm>
              <a:off x="7265988" y="3600450"/>
              <a:ext cx="912813" cy="646112"/>
            </a:xfrm>
            <a:custGeom>
              <a:avLst/>
              <a:gdLst>
                <a:gd name="T0" fmla="*/ 35 w 101"/>
                <a:gd name="T1" fmla="*/ 61 h 72"/>
                <a:gd name="T2" fmla="*/ 50 w 101"/>
                <a:gd name="T3" fmla="*/ 55 h 72"/>
                <a:gd name="T4" fmla="*/ 101 w 101"/>
                <a:gd name="T5" fmla="*/ 0 h 72"/>
                <a:gd name="T6" fmla="*/ 29 w 101"/>
                <a:gd name="T7" fmla="*/ 39 h 72"/>
                <a:gd name="T8" fmla="*/ 12 w 101"/>
                <a:gd name="T9" fmla="*/ 57 h 72"/>
                <a:gd name="T10" fmla="*/ 0 w 101"/>
                <a:gd name="T11" fmla="*/ 72 h 72"/>
                <a:gd name="T12" fmla="*/ 35 w 101"/>
                <a:gd name="T13" fmla="*/ 61 h 72"/>
              </a:gdLst>
              <a:ahLst/>
              <a:cxnLst>
                <a:cxn ang="0">
                  <a:pos x="T0" y="T1"/>
                </a:cxn>
                <a:cxn ang="0">
                  <a:pos x="T2" y="T3"/>
                </a:cxn>
                <a:cxn ang="0">
                  <a:pos x="T4" y="T5"/>
                </a:cxn>
                <a:cxn ang="0">
                  <a:pos x="T6" y="T7"/>
                </a:cxn>
                <a:cxn ang="0">
                  <a:pos x="T8" y="T9"/>
                </a:cxn>
                <a:cxn ang="0">
                  <a:pos x="T10" y="T11"/>
                </a:cxn>
                <a:cxn ang="0">
                  <a:pos x="T12" y="T13"/>
                </a:cxn>
              </a:cxnLst>
              <a:rect l="0" t="0" r="r" b="b"/>
              <a:pathLst>
                <a:path w="101" h="72">
                  <a:moveTo>
                    <a:pt x="35" y="61"/>
                  </a:moveTo>
                  <a:cubicBezTo>
                    <a:pt x="40" y="59"/>
                    <a:pt x="46" y="57"/>
                    <a:pt x="50" y="55"/>
                  </a:cubicBezTo>
                  <a:cubicBezTo>
                    <a:pt x="73" y="44"/>
                    <a:pt x="88" y="22"/>
                    <a:pt x="101" y="0"/>
                  </a:cubicBezTo>
                  <a:cubicBezTo>
                    <a:pt x="78" y="15"/>
                    <a:pt x="49" y="20"/>
                    <a:pt x="29" y="39"/>
                  </a:cubicBezTo>
                  <a:cubicBezTo>
                    <a:pt x="22" y="44"/>
                    <a:pt x="17" y="51"/>
                    <a:pt x="12" y="57"/>
                  </a:cubicBezTo>
                  <a:cubicBezTo>
                    <a:pt x="8" y="62"/>
                    <a:pt x="4" y="67"/>
                    <a:pt x="0" y="72"/>
                  </a:cubicBezTo>
                  <a:cubicBezTo>
                    <a:pt x="12" y="68"/>
                    <a:pt x="24" y="64"/>
                    <a:pt x="35" y="61"/>
                  </a:cubicBezTo>
                  <a:close/>
                </a:path>
              </a:pathLst>
            </a:custGeom>
            <a:solidFill>
              <a:srgbClr val="FFC4C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 name="Freeform 7">
              <a:extLst>
                <a:ext uri="{FF2B5EF4-FFF2-40B4-BE49-F238E27FC236}">
                  <a16:creationId xmlns:a16="http://schemas.microsoft.com/office/drawing/2014/main" id="{AD06DDA7-9551-4EB3-A4FA-8FCEA893F439}"/>
                </a:ext>
              </a:extLst>
            </p:cNvPr>
            <p:cNvSpPr>
              <a:spLocks/>
            </p:cNvSpPr>
            <p:nvPr/>
          </p:nvSpPr>
          <p:spPr bwMode="auto">
            <a:xfrm>
              <a:off x="7302501" y="3994150"/>
              <a:ext cx="496888" cy="215900"/>
            </a:xfrm>
            <a:custGeom>
              <a:avLst/>
              <a:gdLst>
                <a:gd name="T0" fmla="*/ 0 w 55"/>
                <a:gd name="T1" fmla="*/ 24 h 24"/>
                <a:gd name="T2" fmla="*/ 28 w 55"/>
                <a:gd name="T3" fmla="*/ 13 h 24"/>
                <a:gd name="T4" fmla="*/ 55 w 55"/>
                <a:gd name="T5" fmla="*/ 0 h 24"/>
                <a:gd name="T6" fmla="*/ 29 w 55"/>
                <a:gd name="T7" fmla="*/ 14 h 24"/>
                <a:gd name="T8" fmla="*/ 0 w 55"/>
                <a:gd name="T9" fmla="*/ 24 h 24"/>
              </a:gdLst>
              <a:ahLst/>
              <a:cxnLst>
                <a:cxn ang="0">
                  <a:pos x="T0" y="T1"/>
                </a:cxn>
                <a:cxn ang="0">
                  <a:pos x="T2" y="T3"/>
                </a:cxn>
                <a:cxn ang="0">
                  <a:pos x="T4" y="T5"/>
                </a:cxn>
                <a:cxn ang="0">
                  <a:pos x="T6" y="T7"/>
                </a:cxn>
                <a:cxn ang="0">
                  <a:pos x="T8" y="T9"/>
                </a:cxn>
              </a:cxnLst>
              <a:rect l="0" t="0" r="r" b="b"/>
              <a:pathLst>
                <a:path w="55" h="24">
                  <a:moveTo>
                    <a:pt x="0" y="24"/>
                  </a:moveTo>
                  <a:cubicBezTo>
                    <a:pt x="10" y="21"/>
                    <a:pt x="19" y="17"/>
                    <a:pt x="28" y="13"/>
                  </a:cubicBezTo>
                  <a:cubicBezTo>
                    <a:pt x="37" y="9"/>
                    <a:pt x="46" y="4"/>
                    <a:pt x="55" y="0"/>
                  </a:cubicBezTo>
                  <a:cubicBezTo>
                    <a:pt x="47" y="5"/>
                    <a:pt x="38" y="10"/>
                    <a:pt x="29" y="14"/>
                  </a:cubicBezTo>
                  <a:cubicBezTo>
                    <a:pt x="19" y="18"/>
                    <a:pt x="10" y="22"/>
                    <a:pt x="0" y="24"/>
                  </a:cubicBezTo>
                  <a:close/>
                </a:path>
              </a:pathLst>
            </a:custGeom>
            <a:solidFill>
              <a:srgbClr val="FE779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 name="Freeform 8">
              <a:extLst>
                <a:ext uri="{FF2B5EF4-FFF2-40B4-BE49-F238E27FC236}">
                  <a16:creationId xmlns:a16="http://schemas.microsoft.com/office/drawing/2014/main" id="{A2B46F7C-11F2-41F8-BA63-C24ED0E24847}"/>
                </a:ext>
              </a:extLst>
            </p:cNvPr>
            <p:cNvSpPr>
              <a:spLocks/>
            </p:cNvSpPr>
            <p:nvPr/>
          </p:nvSpPr>
          <p:spPr bwMode="auto">
            <a:xfrm>
              <a:off x="7310438" y="3994150"/>
              <a:ext cx="317500" cy="206375"/>
            </a:xfrm>
            <a:custGeom>
              <a:avLst/>
              <a:gdLst>
                <a:gd name="T0" fmla="*/ 0 w 35"/>
                <a:gd name="T1" fmla="*/ 23 h 23"/>
                <a:gd name="T2" fmla="*/ 23 w 35"/>
                <a:gd name="T3" fmla="*/ 2 h 23"/>
                <a:gd name="T4" fmla="*/ 24 w 35"/>
                <a:gd name="T5" fmla="*/ 2 h 23"/>
                <a:gd name="T6" fmla="*/ 24 w 35"/>
                <a:gd name="T7" fmla="*/ 3 h 23"/>
                <a:gd name="T8" fmla="*/ 13 w 35"/>
                <a:gd name="T9" fmla="*/ 15 h 23"/>
                <a:gd name="T10" fmla="*/ 12 w 35"/>
                <a:gd name="T11" fmla="*/ 14 h 23"/>
                <a:gd name="T12" fmla="*/ 35 w 35"/>
                <a:gd name="T13" fmla="*/ 0 h 23"/>
                <a:gd name="T14" fmla="*/ 13 w 35"/>
                <a:gd name="T15" fmla="*/ 16 h 23"/>
                <a:gd name="T16" fmla="*/ 12 w 35"/>
                <a:gd name="T17" fmla="*/ 15 h 23"/>
                <a:gd name="T18" fmla="*/ 12 w 35"/>
                <a:gd name="T19" fmla="*/ 15 h 23"/>
                <a:gd name="T20" fmla="*/ 23 w 35"/>
                <a:gd name="T21" fmla="*/ 2 h 23"/>
                <a:gd name="T22" fmla="*/ 24 w 35"/>
                <a:gd name="T23" fmla="*/ 3 h 23"/>
                <a:gd name="T24" fmla="*/ 0 w 35"/>
                <a:gd name="T25"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 h="23">
                  <a:moveTo>
                    <a:pt x="0" y="23"/>
                  </a:moveTo>
                  <a:cubicBezTo>
                    <a:pt x="7" y="15"/>
                    <a:pt x="15" y="8"/>
                    <a:pt x="23" y="2"/>
                  </a:cubicBezTo>
                  <a:cubicBezTo>
                    <a:pt x="24" y="2"/>
                    <a:pt x="24" y="2"/>
                    <a:pt x="24" y="2"/>
                  </a:cubicBezTo>
                  <a:cubicBezTo>
                    <a:pt x="24" y="2"/>
                    <a:pt x="24" y="3"/>
                    <a:pt x="24" y="3"/>
                  </a:cubicBezTo>
                  <a:cubicBezTo>
                    <a:pt x="21" y="8"/>
                    <a:pt x="17" y="12"/>
                    <a:pt x="13" y="15"/>
                  </a:cubicBezTo>
                  <a:cubicBezTo>
                    <a:pt x="12" y="14"/>
                    <a:pt x="12" y="14"/>
                    <a:pt x="12" y="14"/>
                  </a:cubicBezTo>
                  <a:cubicBezTo>
                    <a:pt x="21" y="11"/>
                    <a:pt x="28" y="6"/>
                    <a:pt x="35" y="0"/>
                  </a:cubicBezTo>
                  <a:cubicBezTo>
                    <a:pt x="29" y="6"/>
                    <a:pt x="21" y="12"/>
                    <a:pt x="13" y="16"/>
                  </a:cubicBezTo>
                  <a:cubicBezTo>
                    <a:pt x="13" y="16"/>
                    <a:pt x="12" y="16"/>
                    <a:pt x="12" y="15"/>
                  </a:cubicBezTo>
                  <a:cubicBezTo>
                    <a:pt x="12" y="15"/>
                    <a:pt x="12" y="15"/>
                    <a:pt x="12" y="15"/>
                  </a:cubicBezTo>
                  <a:cubicBezTo>
                    <a:pt x="16" y="11"/>
                    <a:pt x="20" y="7"/>
                    <a:pt x="23" y="2"/>
                  </a:cubicBezTo>
                  <a:cubicBezTo>
                    <a:pt x="24" y="3"/>
                    <a:pt x="24" y="3"/>
                    <a:pt x="24" y="3"/>
                  </a:cubicBezTo>
                  <a:cubicBezTo>
                    <a:pt x="16" y="9"/>
                    <a:pt x="8" y="16"/>
                    <a:pt x="0" y="23"/>
                  </a:cubicBezTo>
                  <a:close/>
                </a:path>
              </a:pathLst>
            </a:custGeom>
            <a:solidFill>
              <a:srgbClr val="FE779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18" name="组合 17">
            <a:extLst>
              <a:ext uri="{FF2B5EF4-FFF2-40B4-BE49-F238E27FC236}">
                <a16:creationId xmlns:a16="http://schemas.microsoft.com/office/drawing/2014/main" id="{B6D225AE-9891-4036-B94C-8B8C06713800}"/>
              </a:ext>
            </a:extLst>
          </p:cNvPr>
          <p:cNvGrpSpPr/>
          <p:nvPr userDrawn="1"/>
        </p:nvGrpSpPr>
        <p:grpSpPr>
          <a:xfrm rot="17612395">
            <a:off x="8995275" y="3240116"/>
            <a:ext cx="393885" cy="629655"/>
            <a:chOff x="7745413" y="836613"/>
            <a:chExt cx="668338" cy="1068387"/>
          </a:xfrm>
        </p:grpSpPr>
        <p:sp>
          <p:nvSpPr>
            <p:cNvPr id="19" name="Freeform 9">
              <a:extLst>
                <a:ext uri="{FF2B5EF4-FFF2-40B4-BE49-F238E27FC236}">
                  <a16:creationId xmlns:a16="http://schemas.microsoft.com/office/drawing/2014/main" id="{99A8EBB1-2C55-4009-B7F7-27637581990C}"/>
                </a:ext>
              </a:extLst>
            </p:cNvPr>
            <p:cNvSpPr>
              <a:spLocks/>
            </p:cNvSpPr>
            <p:nvPr/>
          </p:nvSpPr>
          <p:spPr bwMode="auto">
            <a:xfrm>
              <a:off x="7745413" y="1760538"/>
              <a:ext cx="144463" cy="144462"/>
            </a:xfrm>
            <a:custGeom>
              <a:avLst/>
              <a:gdLst>
                <a:gd name="T0" fmla="*/ 12 w 16"/>
                <a:gd name="T1" fmla="*/ 0 h 16"/>
                <a:gd name="T2" fmla="*/ 16 w 16"/>
                <a:gd name="T3" fmla="*/ 3 h 16"/>
                <a:gd name="T4" fmla="*/ 16 w 16"/>
                <a:gd name="T5" fmla="*/ 3 h 16"/>
                <a:gd name="T6" fmla="*/ 16 w 16"/>
                <a:gd name="T7" fmla="*/ 4 h 16"/>
                <a:gd name="T8" fmla="*/ 7 w 16"/>
                <a:gd name="T9" fmla="*/ 16 h 16"/>
                <a:gd name="T10" fmla="*/ 0 w 16"/>
                <a:gd name="T11" fmla="*/ 14 h 16"/>
                <a:gd name="T12" fmla="*/ 11 w 16"/>
                <a:gd name="T13" fmla="*/ 1 h 16"/>
                <a:gd name="T14" fmla="*/ 11 w 16"/>
                <a:gd name="T15" fmla="*/ 0 h 16"/>
                <a:gd name="T16" fmla="*/ 12 w 16"/>
                <a:gd name="T17"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16">
                  <a:moveTo>
                    <a:pt x="12" y="0"/>
                  </a:moveTo>
                  <a:cubicBezTo>
                    <a:pt x="13" y="1"/>
                    <a:pt x="14" y="2"/>
                    <a:pt x="16" y="3"/>
                  </a:cubicBezTo>
                  <a:cubicBezTo>
                    <a:pt x="16" y="3"/>
                    <a:pt x="16" y="3"/>
                    <a:pt x="16" y="3"/>
                  </a:cubicBezTo>
                  <a:cubicBezTo>
                    <a:pt x="16" y="3"/>
                    <a:pt x="16" y="4"/>
                    <a:pt x="16" y="4"/>
                  </a:cubicBezTo>
                  <a:cubicBezTo>
                    <a:pt x="13" y="8"/>
                    <a:pt x="10" y="12"/>
                    <a:pt x="7" y="16"/>
                  </a:cubicBezTo>
                  <a:cubicBezTo>
                    <a:pt x="5" y="15"/>
                    <a:pt x="2" y="14"/>
                    <a:pt x="0" y="14"/>
                  </a:cubicBezTo>
                  <a:cubicBezTo>
                    <a:pt x="5" y="10"/>
                    <a:pt x="8" y="6"/>
                    <a:pt x="11" y="1"/>
                  </a:cubicBezTo>
                  <a:cubicBezTo>
                    <a:pt x="11" y="1"/>
                    <a:pt x="11" y="0"/>
                    <a:pt x="11" y="0"/>
                  </a:cubicBezTo>
                  <a:cubicBezTo>
                    <a:pt x="11" y="0"/>
                    <a:pt x="11" y="0"/>
                    <a:pt x="12" y="0"/>
                  </a:cubicBezTo>
                  <a:close/>
                </a:path>
              </a:pathLst>
            </a:custGeom>
            <a:solidFill>
              <a:srgbClr val="FFC4C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 name="Freeform 10">
              <a:extLst>
                <a:ext uri="{FF2B5EF4-FFF2-40B4-BE49-F238E27FC236}">
                  <a16:creationId xmlns:a16="http://schemas.microsoft.com/office/drawing/2014/main" id="{10007FFE-C606-4EF2-ACB4-516266A3AE48}"/>
                </a:ext>
              </a:extLst>
            </p:cNvPr>
            <p:cNvSpPr>
              <a:spLocks/>
            </p:cNvSpPr>
            <p:nvPr/>
          </p:nvSpPr>
          <p:spPr bwMode="auto">
            <a:xfrm>
              <a:off x="7789863" y="836613"/>
              <a:ext cx="623888" cy="969962"/>
            </a:xfrm>
            <a:custGeom>
              <a:avLst/>
              <a:gdLst>
                <a:gd name="T0" fmla="*/ 1 w 69"/>
                <a:gd name="T1" fmla="*/ 97 h 108"/>
                <a:gd name="T2" fmla="*/ 14 w 69"/>
                <a:gd name="T3" fmla="*/ 67 h 108"/>
                <a:gd name="T4" fmla="*/ 67 w 69"/>
                <a:gd name="T5" fmla="*/ 0 h 108"/>
                <a:gd name="T6" fmla="*/ 42 w 69"/>
                <a:gd name="T7" fmla="*/ 76 h 108"/>
                <a:gd name="T8" fmla="*/ 18 w 69"/>
                <a:gd name="T9" fmla="*/ 104 h 108"/>
                <a:gd name="T10" fmla="*/ 8 w 69"/>
                <a:gd name="T11" fmla="*/ 107 h 108"/>
                <a:gd name="T12" fmla="*/ 1 w 69"/>
                <a:gd name="T13" fmla="*/ 97 h 108"/>
              </a:gdLst>
              <a:ahLst/>
              <a:cxnLst>
                <a:cxn ang="0">
                  <a:pos x="T0" y="T1"/>
                </a:cxn>
                <a:cxn ang="0">
                  <a:pos x="T2" y="T3"/>
                </a:cxn>
                <a:cxn ang="0">
                  <a:pos x="T4" y="T5"/>
                </a:cxn>
                <a:cxn ang="0">
                  <a:pos x="T6" y="T7"/>
                </a:cxn>
                <a:cxn ang="0">
                  <a:pos x="T8" y="T9"/>
                </a:cxn>
                <a:cxn ang="0">
                  <a:pos x="T10" y="T11"/>
                </a:cxn>
                <a:cxn ang="0">
                  <a:pos x="T12" y="T13"/>
                </a:cxn>
              </a:cxnLst>
              <a:rect l="0" t="0" r="r" b="b"/>
              <a:pathLst>
                <a:path w="69" h="108">
                  <a:moveTo>
                    <a:pt x="1" y="97"/>
                  </a:moveTo>
                  <a:cubicBezTo>
                    <a:pt x="0" y="86"/>
                    <a:pt x="7" y="76"/>
                    <a:pt x="14" y="67"/>
                  </a:cubicBezTo>
                  <a:cubicBezTo>
                    <a:pt x="31" y="44"/>
                    <a:pt x="49" y="21"/>
                    <a:pt x="67" y="0"/>
                  </a:cubicBezTo>
                  <a:cubicBezTo>
                    <a:pt x="69" y="27"/>
                    <a:pt x="56" y="53"/>
                    <a:pt x="42" y="76"/>
                  </a:cubicBezTo>
                  <a:cubicBezTo>
                    <a:pt x="36" y="86"/>
                    <a:pt x="29" y="97"/>
                    <a:pt x="18" y="104"/>
                  </a:cubicBezTo>
                  <a:cubicBezTo>
                    <a:pt x="15" y="107"/>
                    <a:pt x="11" y="108"/>
                    <a:pt x="8" y="107"/>
                  </a:cubicBezTo>
                  <a:cubicBezTo>
                    <a:pt x="4" y="106"/>
                    <a:pt x="1" y="101"/>
                    <a:pt x="1" y="97"/>
                  </a:cubicBezTo>
                  <a:close/>
                </a:path>
              </a:pathLst>
            </a:custGeom>
            <a:solidFill>
              <a:srgbClr val="FFC4C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 name="Freeform 11">
              <a:extLst>
                <a:ext uri="{FF2B5EF4-FFF2-40B4-BE49-F238E27FC236}">
                  <a16:creationId xmlns:a16="http://schemas.microsoft.com/office/drawing/2014/main" id="{5D9B0100-E771-41C5-810C-448E138E4BB3}"/>
                </a:ext>
              </a:extLst>
            </p:cNvPr>
            <p:cNvSpPr>
              <a:spLocks/>
            </p:cNvSpPr>
            <p:nvPr/>
          </p:nvSpPr>
          <p:spPr bwMode="auto">
            <a:xfrm>
              <a:off x="7870826" y="1222375"/>
              <a:ext cx="406400" cy="530225"/>
            </a:xfrm>
            <a:custGeom>
              <a:avLst/>
              <a:gdLst>
                <a:gd name="T0" fmla="*/ 0 w 45"/>
                <a:gd name="T1" fmla="*/ 59 h 59"/>
                <a:gd name="T2" fmla="*/ 13 w 45"/>
                <a:gd name="T3" fmla="*/ 46 h 59"/>
                <a:gd name="T4" fmla="*/ 24 w 45"/>
                <a:gd name="T5" fmla="*/ 31 h 59"/>
                <a:gd name="T6" fmla="*/ 35 w 45"/>
                <a:gd name="T7" fmla="*/ 16 h 59"/>
                <a:gd name="T8" fmla="*/ 45 w 45"/>
                <a:gd name="T9" fmla="*/ 0 h 59"/>
                <a:gd name="T10" fmla="*/ 36 w 45"/>
                <a:gd name="T11" fmla="*/ 16 h 59"/>
                <a:gd name="T12" fmla="*/ 26 w 45"/>
                <a:gd name="T13" fmla="*/ 32 h 59"/>
                <a:gd name="T14" fmla="*/ 14 w 45"/>
                <a:gd name="T15" fmla="*/ 46 h 59"/>
                <a:gd name="T16" fmla="*/ 0 w 45"/>
                <a:gd name="T17" fmla="*/ 59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 h="59">
                  <a:moveTo>
                    <a:pt x="0" y="59"/>
                  </a:moveTo>
                  <a:cubicBezTo>
                    <a:pt x="5" y="55"/>
                    <a:pt x="9" y="50"/>
                    <a:pt x="13" y="46"/>
                  </a:cubicBezTo>
                  <a:cubicBezTo>
                    <a:pt x="17" y="41"/>
                    <a:pt x="21" y="36"/>
                    <a:pt x="24" y="31"/>
                  </a:cubicBezTo>
                  <a:cubicBezTo>
                    <a:pt x="28" y="26"/>
                    <a:pt x="31" y="21"/>
                    <a:pt x="35" y="16"/>
                  </a:cubicBezTo>
                  <a:cubicBezTo>
                    <a:pt x="45" y="0"/>
                    <a:pt x="45" y="0"/>
                    <a:pt x="45" y="0"/>
                  </a:cubicBezTo>
                  <a:cubicBezTo>
                    <a:pt x="42" y="5"/>
                    <a:pt x="39" y="11"/>
                    <a:pt x="36" y="16"/>
                  </a:cubicBezTo>
                  <a:cubicBezTo>
                    <a:pt x="33" y="21"/>
                    <a:pt x="29" y="27"/>
                    <a:pt x="26" y="32"/>
                  </a:cubicBezTo>
                  <a:cubicBezTo>
                    <a:pt x="22" y="37"/>
                    <a:pt x="18" y="42"/>
                    <a:pt x="14" y="46"/>
                  </a:cubicBezTo>
                  <a:cubicBezTo>
                    <a:pt x="10" y="51"/>
                    <a:pt x="5" y="55"/>
                    <a:pt x="0" y="59"/>
                  </a:cubicBezTo>
                  <a:close/>
                </a:path>
              </a:pathLst>
            </a:custGeom>
            <a:solidFill>
              <a:srgbClr val="FFE3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 name="Freeform 12">
              <a:extLst>
                <a:ext uri="{FF2B5EF4-FFF2-40B4-BE49-F238E27FC236}">
                  <a16:creationId xmlns:a16="http://schemas.microsoft.com/office/drawing/2014/main" id="{98159599-839B-4453-B792-27D1D6F0F7C5}"/>
                </a:ext>
              </a:extLst>
            </p:cNvPr>
            <p:cNvSpPr>
              <a:spLocks/>
            </p:cNvSpPr>
            <p:nvPr/>
          </p:nvSpPr>
          <p:spPr bwMode="auto">
            <a:xfrm>
              <a:off x="7853363" y="1581150"/>
              <a:ext cx="234950" cy="198437"/>
            </a:xfrm>
            <a:custGeom>
              <a:avLst/>
              <a:gdLst>
                <a:gd name="T0" fmla="*/ 0 w 26"/>
                <a:gd name="T1" fmla="*/ 22 h 22"/>
                <a:gd name="T2" fmla="*/ 15 w 26"/>
                <a:gd name="T3" fmla="*/ 14 h 22"/>
                <a:gd name="T4" fmla="*/ 26 w 26"/>
                <a:gd name="T5" fmla="*/ 0 h 22"/>
                <a:gd name="T6" fmla="*/ 16 w 26"/>
                <a:gd name="T7" fmla="*/ 15 h 22"/>
                <a:gd name="T8" fmla="*/ 0 w 26"/>
                <a:gd name="T9" fmla="*/ 22 h 22"/>
              </a:gdLst>
              <a:ahLst/>
              <a:cxnLst>
                <a:cxn ang="0">
                  <a:pos x="T0" y="T1"/>
                </a:cxn>
                <a:cxn ang="0">
                  <a:pos x="T2" y="T3"/>
                </a:cxn>
                <a:cxn ang="0">
                  <a:pos x="T4" y="T5"/>
                </a:cxn>
                <a:cxn ang="0">
                  <a:pos x="T6" y="T7"/>
                </a:cxn>
                <a:cxn ang="0">
                  <a:pos x="T8" y="T9"/>
                </a:cxn>
              </a:cxnLst>
              <a:rect l="0" t="0" r="r" b="b"/>
              <a:pathLst>
                <a:path w="26" h="22">
                  <a:moveTo>
                    <a:pt x="0" y="22"/>
                  </a:moveTo>
                  <a:cubicBezTo>
                    <a:pt x="6" y="21"/>
                    <a:pt x="11" y="18"/>
                    <a:pt x="15" y="14"/>
                  </a:cubicBezTo>
                  <a:cubicBezTo>
                    <a:pt x="19" y="10"/>
                    <a:pt x="22" y="5"/>
                    <a:pt x="26" y="0"/>
                  </a:cubicBezTo>
                  <a:cubicBezTo>
                    <a:pt x="23" y="6"/>
                    <a:pt x="20" y="10"/>
                    <a:pt x="16" y="15"/>
                  </a:cubicBezTo>
                  <a:cubicBezTo>
                    <a:pt x="11" y="19"/>
                    <a:pt x="6" y="22"/>
                    <a:pt x="0" y="22"/>
                  </a:cubicBezTo>
                  <a:close/>
                </a:path>
              </a:pathLst>
            </a:custGeom>
            <a:solidFill>
              <a:srgbClr val="FFE3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 name="Freeform 13">
              <a:extLst>
                <a:ext uri="{FF2B5EF4-FFF2-40B4-BE49-F238E27FC236}">
                  <a16:creationId xmlns:a16="http://schemas.microsoft.com/office/drawing/2014/main" id="{9F0D608A-F4D9-4BBC-AB7E-CC8B2387A35F}"/>
                </a:ext>
              </a:extLst>
            </p:cNvPr>
            <p:cNvSpPr>
              <a:spLocks/>
            </p:cNvSpPr>
            <p:nvPr/>
          </p:nvSpPr>
          <p:spPr bwMode="auto">
            <a:xfrm>
              <a:off x="7897813" y="1035050"/>
              <a:ext cx="442913" cy="663575"/>
            </a:xfrm>
            <a:custGeom>
              <a:avLst/>
              <a:gdLst>
                <a:gd name="T0" fmla="*/ 0 w 49"/>
                <a:gd name="T1" fmla="*/ 74 h 74"/>
                <a:gd name="T2" fmla="*/ 27 w 49"/>
                <a:gd name="T3" fmla="*/ 39 h 74"/>
                <a:gd name="T4" fmla="*/ 49 w 49"/>
                <a:gd name="T5" fmla="*/ 0 h 74"/>
                <a:gd name="T6" fmla="*/ 28 w 49"/>
                <a:gd name="T7" fmla="*/ 39 h 74"/>
                <a:gd name="T8" fmla="*/ 0 w 49"/>
                <a:gd name="T9" fmla="*/ 74 h 74"/>
              </a:gdLst>
              <a:ahLst/>
              <a:cxnLst>
                <a:cxn ang="0">
                  <a:pos x="T0" y="T1"/>
                </a:cxn>
                <a:cxn ang="0">
                  <a:pos x="T2" y="T3"/>
                </a:cxn>
                <a:cxn ang="0">
                  <a:pos x="T4" y="T5"/>
                </a:cxn>
                <a:cxn ang="0">
                  <a:pos x="T6" y="T7"/>
                </a:cxn>
                <a:cxn ang="0">
                  <a:pos x="T8" y="T9"/>
                </a:cxn>
              </a:cxnLst>
              <a:rect l="0" t="0" r="r" b="b"/>
              <a:pathLst>
                <a:path w="49" h="74">
                  <a:moveTo>
                    <a:pt x="0" y="74"/>
                  </a:moveTo>
                  <a:cubicBezTo>
                    <a:pt x="10" y="63"/>
                    <a:pt x="19" y="51"/>
                    <a:pt x="27" y="39"/>
                  </a:cubicBezTo>
                  <a:cubicBezTo>
                    <a:pt x="36" y="26"/>
                    <a:pt x="43" y="13"/>
                    <a:pt x="49" y="0"/>
                  </a:cubicBezTo>
                  <a:cubicBezTo>
                    <a:pt x="43" y="14"/>
                    <a:pt x="36" y="27"/>
                    <a:pt x="28" y="39"/>
                  </a:cubicBezTo>
                  <a:cubicBezTo>
                    <a:pt x="20" y="51"/>
                    <a:pt x="10" y="63"/>
                    <a:pt x="0" y="74"/>
                  </a:cubicBezTo>
                  <a:close/>
                </a:path>
              </a:pathLst>
            </a:custGeom>
            <a:solidFill>
              <a:srgbClr val="FFE3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 name="Freeform 14">
              <a:extLst>
                <a:ext uri="{FF2B5EF4-FFF2-40B4-BE49-F238E27FC236}">
                  <a16:creationId xmlns:a16="http://schemas.microsoft.com/office/drawing/2014/main" id="{456151E4-2292-4F33-A580-076D04AB4059}"/>
                </a:ext>
              </a:extLst>
            </p:cNvPr>
            <p:cNvSpPr>
              <a:spLocks/>
            </p:cNvSpPr>
            <p:nvPr/>
          </p:nvSpPr>
          <p:spPr bwMode="auto">
            <a:xfrm>
              <a:off x="7843838" y="1320800"/>
              <a:ext cx="200025" cy="341312"/>
            </a:xfrm>
            <a:custGeom>
              <a:avLst/>
              <a:gdLst>
                <a:gd name="T0" fmla="*/ 22 w 22"/>
                <a:gd name="T1" fmla="*/ 0 h 38"/>
                <a:gd name="T2" fmla="*/ 7 w 22"/>
                <a:gd name="T3" fmla="*/ 21 h 38"/>
                <a:gd name="T4" fmla="*/ 1 w 22"/>
                <a:gd name="T5" fmla="*/ 33 h 38"/>
                <a:gd name="T6" fmla="*/ 1 w 22"/>
                <a:gd name="T7" fmla="*/ 36 h 38"/>
                <a:gd name="T8" fmla="*/ 3 w 22"/>
                <a:gd name="T9" fmla="*/ 37 h 38"/>
                <a:gd name="T10" fmla="*/ 8 w 22"/>
                <a:gd name="T11" fmla="*/ 33 h 38"/>
                <a:gd name="T12" fmla="*/ 3 w 22"/>
                <a:gd name="T13" fmla="*/ 38 h 38"/>
                <a:gd name="T14" fmla="*/ 1 w 22"/>
                <a:gd name="T15" fmla="*/ 38 h 38"/>
                <a:gd name="T16" fmla="*/ 0 w 22"/>
                <a:gd name="T17" fmla="*/ 36 h 38"/>
                <a:gd name="T18" fmla="*/ 0 w 22"/>
                <a:gd name="T19" fmla="*/ 33 h 38"/>
                <a:gd name="T20" fmla="*/ 6 w 22"/>
                <a:gd name="T21" fmla="*/ 21 h 38"/>
                <a:gd name="T22" fmla="*/ 22 w 22"/>
                <a:gd name="T23"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 h="38">
                  <a:moveTo>
                    <a:pt x="22" y="0"/>
                  </a:moveTo>
                  <a:cubicBezTo>
                    <a:pt x="17" y="7"/>
                    <a:pt x="12" y="14"/>
                    <a:pt x="7" y="21"/>
                  </a:cubicBezTo>
                  <a:cubicBezTo>
                    <a:pt x="4" y="25"/>
                    <a:pt x="2" y="29"/>
                    <a:pt x="1" y="33"/>
                  </a:cubicBezTo>
                  <a:cubicBezTo>
                    <a:pt x="1" y="34"/>
                    <a:pt x="1" y="35"/>
                    <a:pt x="1" y="36"/>
                  </a:cubicBezTo>
                  <a:cubicBezTo>
                    <a:pt x="1" y="37"/>
                    <a:pt x="2" y="38"/>
                    <a:pt x="3" y="37"/>
                  </a:cubicBezTo>
                  <a:cubicBezTo>
                    <a:pt x="5" y="37"/>
                    <a:pt x="6" y="35"/>
                    <a:pt x="8" y="33"/>
                  </a:cubicBezTo>
                  <a:cubicBezTo>
                    <a:pt x="7" y="35"/>
                    <a:pt x="5" y="37"/>
                    <a:pt x="3" y="38"/>
                  </a:cubicBezTo>
                  <a:cubicBezTo>
                    <a:pt x="2" y="38"/>
                    <a:pt x="2" y="38"/>
                    <a:pt x="1" y="38"/>
                  </a:cubicBezTo>
                  <a:cubicBezTo>
                    <a:pt x="1" y="38"/>
                    <a:pt x="0" y="37"/>
                    <a:pt x="0" y="36"/>
                  </a:cubicBezTo>
                  <a:cubicBezTo>
                    <a:pt x="0" y="35"/>
                    <a:pt x="0" y="34"/>
                    <a:pt x="0" y="33"/>
                  </a:cubicBezTo>
                  <a:cubicBezTo>
                    <a:pt x="1" y="28"/>
                    <a:pt x="3" y="24"/>
                    <a:pt x="6" y="21"/>
                  </a:cubicBezTo>
                  <a:cubicBezTo>
                    <a:pt x="11" y="14"/>
                    <a:pt x="17" y="6"/>
                    <a:pt x="22" y="0"/>
                  </a:cubicBezTo>
                  <a:close/>
                </a:path>
              </a:pathLst>
            </a:custGeom>
            <a:solidFill>
              <a:srgbClr val="FE779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25" name="组合 24">
            <a:extLst>
              <a:ext uri="{FF2B5EF4-FFF2-40B4-BE49-F238E27FC236}">
                <a16:creationId xmlns:a16="http://schemas.microsoft.com/office/drawing/2014/main" id="{94D505F7-BFC5-4DD7-A28E-6FC84E2E5283}"/>
              </a:ext>
            </a:extLst>
          </p:cNvPr>
          <p:cNvGrpSpPr/>
          <p:nvPr userDrawn="1"/>
        </p:nvGrpSpPr>
        <p:grpSpPr>
          <a:xfrm rot="20992206">
            <a:off x="10072424" y="4555861"/>
            <a:ext cx="320851" cy="598922"/>
            <a:chOff x="8920163" y="5232400"/>
            <a:chExt cx="523875" cy="977900"/>
          </a:xfrm>
        </p:grpSpPr>
        <p:sp>
          <p:nvSpPr>
            <p:cNvPr id="26" name="Freeform 15">
              <a:extLst>
                <a:ext uri="{FF2B5EF4-FFF2-40B4-BE49-F238E27FC236}">
                  <a16:creationId xmlns:a16="http://schemas.microsoft.com/office/drawing/2014/main" id="{8B36E838-4256-4429-A85A-319BF4C123B3}"/>
                </a:ext>
              </a:extLst>
            </p:cNvPr>
            <p:cNvSpPr>
              <a:spLocks/>
            </p:cNvSpPr>
            <p:nvPr/>
          </p:nvSpPr>
          <p:spPr bwMode="auto">
            <a:xfrm>
              <a:off x="9361488" y="6057900"/>
              <a:ext cx="82550" cy="152400"/>
            </a:xfrm>
            <a:custGeom>
              <a:avLst/>
              <a:gdLst>
                <a:gd name="T0" fmla="*/ 0 w 9"/>
                <a:gd name="T1" fmla="*/ 2 h 17"/>
                <a:gd name="T2" fmla="*/ 4 w 9"/>
                <a:gd name="T3" fmla="*/ 0 h 17"/>
                <a:gd name="T4" fmla="*/ 4 w 9"/>
                <a:gd name="T5" fmla="*/ 0 h 17"/>
                <a:gd name="T6" fmla="*/ 5 w 9"/>
                <a:gd name="T7" fmla="*/ 1 h 17"/>
                <a:gd name="T8" fmla="*/ 9 w 9"/>
                <a:gd name="T9" fmla="*/ 13 h 17"/>
                <a:gd name="T10" fmla="*/ 5 w 9"/>
                <a:gd name="T11" fmla="*/ 17 h 17"/>
                <a:gd name="T12" fmla="*/ 0 w 9"/>
                <a:gd name="T13" fmla="*/ 3 h 17"/>
                <a:gd name="T14" fmla="*/ 0 w 9"/>
                <a:gd name="T15" fmla="*/ 2 h 17"/>
                <a:gd name="T16" fmla="*/ 0 w 9"/>
                <a:gd name="T17" fmla="*/ 2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17">
                  <a:moveTo>
                    <a:pt x="0" y="2"/>
                  </a:moveTo>
                  <a:cubicBezTo>
                    <a:pt x="2" y="2"/>
                    <a:pt x="3" y="1"/>
                    <a:pt x="4" y="0"/>
                  </a:cubicBezTo>
                  <a:cubicBezTo>
                    <a:pt x="4" y="0"/>
                    <a:pt x="4" y="0"/>
                    <a:pt x="4" y="0"/>
                  </a:cubicBezTo>
                  <a:cubicBezTo>
                    <a:pt x="5" y="0"/>
                    <a:pt x="5" y="1"/>
                    <a:pt x="5" y="1"/>
                  </a:cubicBezTo>
                  <a:cubicBezTo>
                    <a:pt x="7" y="5"/>
                    <a:pt x="8" y="9"/>
                    <a:pt x="9" y="13"/>
                  </a:cubicBezTo>
                  <a:cubicBezTo>
                    <a:pt x="8" y="14"/>
                    <a:pt x="6" y="16"/>
                    <a:pt x="5" y="17"/>
                  </a:cubicBezTo>
                  <a:cubicBezTo>
                    <a:pt x="5" y="12"/>
                    <a:pt x="3" y="7"/>
                    <a:pt x="0" y="3"/>
                  </a:cubicBezTo>
                  <a:cubicBezTo>
                    <a:pt x="0" y="3"/>
                    <a:pt x="0" y="3"/>
                    <a:pt x="0" y="2"/>
                  </a:cubicBezTo>
                  <a:cubicBezTo>
                    <a:pt x="0" y="2"/>
                    <a:pt x="0" y="2"/>
                    <a:pt x="0" y="2"/>
                  </a:cubicBezTo>
                  <a:close/>
                </a:path>
              </a:pathLst>
            </a:custGeom>
            <a:solidFill>
              <a:srgbClr val="FFC4C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 name="Freeform 16">
              <a:extLst>
                <a:ext uri="{FF2B5EF4-FFF2-40B4-BE49-F238E27FC236}">
                  <a16:creationId xmlns:a16="http://schemas.microsoft.com/office/drawing/2014/main" id="{E4EB8E61-3E3B-484D-A96D-477CA072214B}"/>
                </a:ext>
              </a:extLst>
            </p:cNvPr>
            <p:cNvSpPr>
              <a:spLocks/>
            </p:cNvSpPr>
            <p:nvPr/>
          </p:nvSpPr>
          <p:spPr bwMode="auto">
            <a:xfrm>
              <a:off x="8920163" y="5232400"/>
              <a:ext cx="504825" cy="879475"/>
            </a:xfrm>
            <a:custGeom>
              <a:avLst/>
              <a:gdLst>
                <a:gd name="T0" fmla="*/ 42 w 56"/>
                <a:gd name="T1" fmla="*/ 95 h 98"/>
                <a:gd name="T2" fmla="*/ 25 w 56"/>
                <a:gd name="T3" fmla="*/ 72 h 98"/>
                <a:gd name="T4" fmla="*/ 0 w 56"/>
                <a:gd name="T5" fmla="*/ 0 h 98"/>
                <a:gd name="T6" fmla="*/ 45 w 56"/>
                <a:gd name="T7" fmla="*/ 54 h 98"/>
                <a:gd name="T8" fmla="*/ 56 w 56"/>
                <a:gd name="T9" fmla="*/ 86 h 98"/>
                <a:gd name="T10" fmla="*/ 53 w 56"/>
                <a:gd name="T11" fmla="*/ 95 h 98"/>
                <a:gd name="T12" fmla="*/ 42 w 56"/>
                <a:gd name="T13" fmla="*/ 95 h 98"/>
              </a:gdLst>
              <a:ahLst/>
              <a:cxnLst>
                <a:cxn ang="0">
                  <a:pos x="T0" y="T1"/>
                </a:cxn>
                <a:cxn ang="0">
                  <a:pos x="T2" y="T3"/>
                </a:cxn>
                <a:cxn ang="0">
                  <a:pos x="T4" y="T5"/>
                </a:cxn>
                <a:cxn ang="0">
                  <a:pos x="T6" y="T7"/>
                </a:cxn>
                <a:cxn ang="0">
                  <a:pos x="T8" y="T9"/>
                </a:cxn>
                <a:cxn ang="0">
                  <a:pos x="T10" y="T11"/>
                </a:cxn>
                <a:cxn ang="0">
                  <a:pos x="T12" y="T13"/>
                </a:cxn>
              </a:cxnLst>
              <a:rect l="0" t="0" r="r" b="b"/>
              <a:pathLst>
                <a:path w="56" h="98">
                  <a:moveTo>
                    <a:pt x="42" y="95"/>
                  </a:moveTo>
                  <a:cubicBezTo>
                    <a:pt x="33" y="91"/>
                    <a:pt x="29" y="81"/>
                    <a:pt x="25" y="72"/>
                  </a:cubicBezTo>
                  <a:cubicBezTo>
                    <a:pt x="16" y="48"/>
                    <a:pt x="7" y="24"/>
                    <a:pt x="0" y="0"/>
                  </a:cubicBezTo>
                  <a:cubicBezTo>
                    <a:pt x="21" y="11"/>
                    <a:pt x="34" y="33"/>
                    <a:pt x="45" y="54"/>
                  </a:cubicBezTo>
                  <a:cubicBezTo>
                    <a:pt x="50" y="64"/>
                    <a:pt x="55" y="75"/>
                    <a:pt x="56" y="86"/>
                  </a:cubicBezTo>
                  <a:cubicBezTo>
                    <a:pt x="56" y="89"/>
                    <a:pt x="55" y="93"/>
                    <a:pt x="53" y="95"/>
                  </a:cubicBezTo>
                  <a:cubicBezTo>
                    <a:pt x="50" y="98"/>
                    <a:pt x="45" y="97"/>
                    <a:pt x="42" y="95"/>
                  </a:cubicBezTo>
                  <a:close/>
                </a:path>
              </a:pathLst>
            </a:custGeom>
            <a:solidFill>
              <a:srgbClr val="FFC4C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 name="Freeform 17">
              <a:extLst>
                <a:ext uri="{FF2B5EF4-FFF2-40B4-BE49-F238E27FC236}">
                  <a16:creationId xmlns:a16="http://schemas.microsoft.com/office/drawing/2014/main" id="{CF2C0C18-DB68-460A-BD95-1FFEA482B911}"/>
                </a:ext>
              </a:extLst>
            </p:cNvPr>
            <p:cNvSpPr>
              <a:spLocks/>
            </p:cNvSpPr>
            <p:nvPr/>
          </p:nvSpPr>
          <p:spPr bwMode="auto">
            <a:xfrm>
              <a:off x="9155113" y="5502275"/>
              <a:ext cx="215900" cy="555625"/>
            </a:xfrm>
            <a:custGeom>
              <a:avLst/>
              <a:gdLst>
                <a:gd name="T0" fmla="*/ 24 w 24"/>
                <a:gd name="T1" fmla="*/ 62 h 62"/>
                <a:gd name="T2" fmla="*/ 14 w 24"/>
                <a:gd name="T3" fmla="*/ 30 h 62"/>
                <a:gd name="T4" fmla="*/ 0 w 24"/>
                <a:gd name="T5" fmla="*/ 0 h 62"/>
                <a:gd name="T6" fmla="*/ 15 w 24"/>
                <a:gd name="T7" fmla="*/ 30 h 62"/>
                <a:gd name="T8" fmla="*/ 24 w 24"/>
                <a:gd name="T9" fmla="*/ 62 h 62"/>
              </a:gdLst>
              <a:ahLst/>
              <a:cxnLst>
                <a:cxn ang="0">
                  <a:pos x="T0" y="T1"/>
                </a:cxn>
                <a:cxn ang="0">
                  <a:pos x="T2" y="T3"/>
                </a:cxn>
                <a:cxn ang="0">
                  <a:pos x="T4" y="T5"/>
                </a:cxn>
                <a:cxn ang="0">
                  <a:pos x="T6" y="T7"/>
                </a:cxn>
                <a:cxn ang="0">
                  <a:pos x="T8" y="T9"/>
                </a:cxn>
              </a:cxnLst>
              <a:rect l="0" t="0" r="r" b="b"/>
              <a:pathLst>
                <a:path w="24" h="62">
                  <a:moveTo>
                    <a:pt x="24" y="62"/>
                  </a:moveTo>
                  <a:cubicBezTo>
                    <a:pt x="21" y="51"/>
                    <a:pt x="18" y="40"/>
                    <a:pt x="14" y="30"/>
                  </a:cubicBezTo>
                  <a:cubicBezTo>
                    <a:pt x="10" y="20"/>
                    <a:pt x="4" y="10"/>
                    <a:pt x="0" y="0"/>
                  </a:cubicBezTo>
                  <a:cubicBezTo>
                    <a:pt x="5" y="10"/>
                    <a:pt x="10" y="20"/>
                    <a:pt x="15" y="30"/>
                  </a:cubicBezTo>
                  <a:cubicBezTo>
                    <a:pt x="19" y="40"/>
                    <a:pt x="22" y="51"/>
                    <a:pt x="24" y="62"/>
                  </a:cubicBezTo>
                  <a:close/>
                </a:path>
              </a:pathLst>
            </a:custGeom>
            <a:solidFill>
              <a:srgbClr val="FFE3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 name="Freeform 18">
              <a:extLst>
                <a:ext uri="{FF2B5EF4-FFF2-40B4-BE49-F238E27FC236}">
                  <a16:creationId xmlns:a16="http://schemas.microsoft.com/office/drawing/2014/main" id="{FA758E94-1AAB-4917-BC27-B21963D32645}"/>
                </a:ext>
              </a:extLst>
            </p:cNvPr>
            <p:cNvSpPr>
              <a:spLocks/>
            </p:cNvSpPr>
            <p:nvPr/>
          </p:nvSpPr>
          <p:spPr bwMode="auto">
            <a:xfrm>
              <a:off x="9334501" y="5815013"/>
              <a:ext cx="63500" cy="269875"/>
            </a:xfrm>
            <a:custGeom>
              <a:avLst/>
              <a:gdLst>
                <a:gd name="T0" fmla="*/ 4 w 7"/>
                <a:gd name="T1" fmla="*/ 30 h 30"/>
                <a:gd name="T2" fmla="*/ 6 w 7"/>
                <a:gd name="T3" fmla="*/ 22 h 30"/>
                <a:gd name="T4" fmla="*/ 5 w 7"/>
                <a:gd name="T5" fmla="*/ 15 h 30"/>
                <a:gd name="T6" fmla="*/ 0 w 7"/>
                <a:gd name="T7" fmla="*/ 0 h 30"/>
                <a:gd name="T8" fmla="*/ 6 w 7"/>
                <a:gd name="T9" fmla="*/ 14 h 30"/>
                <a:gd name="T10" fmla="*/ 7 w 7"/>
                <a:gd name="T11" fmla="*/ 22 h 30"/>
                <a:gd name="T12" fmla="*/ 4 w 7"/>
                <a:gd name="T13" fmla="*/ 30 h 30"/>
              </a:gdLst>
              <a:ahLst/>
              <a:cxnLst>
                <a:cxn ang="0">
                  <a:pos x="T0" y="T1"/>
                </a:cxn>
                <a:cxn ang="0">
                  <a:pos x="T2" y="T3"/>
                </a:cxn>
                <a:cxn ang="0">
                  <a:pos x="T4" y="T5"/>
                </a:cxn>
                <a:cxn ang="0">
                  <a:pos x="T6" y="T7"/>
                </a:cxn>
                <a:cxn ang="0">
                  <a:pos x="T8" y="T9"/>
                </a:cxn>
                <a:cxn ang="0">
                  <a:pos x="T10" y="T11"/>
                </a:cxn>
                <a:cxn ang="0">
                  <a:pos x="T12" y="T13"/>
                </a:cxn>
              </a:cxnLst>
              <a:rect l="0" t="0" r="r" b="b"/>
              <a:pathLst>
                <a:path w="7" h="30">
                  <a:moveTo>
                    <a:pt x="4" y="30"/>
                  </a:moveTo>
                  <a:cubicBezTo>
                    <a:pt x="5" y="27"/>
                    <a:pt x="6" y="25"/>
                    <a:pt x="6" y="22"/>
                  </a:cubicBezTo>
                  <a:cubicBezTo>
                    <a:pt x="6" y="20"/>
                    <a:pt x="6" y="17"/>
                    <a:pt x="5" y="15"/>
                  </a:cubicBezTo>
                  <a:cubicBezTo>
                    <a:pt x="4" y="10"/>
                    <a:pt x="2" y="5"/>
                    <a:pt x="0" y="0"/>
                  </a:cubicBezTo>
                  <a:cubicBezTo>
                    <a:pt x="3" y="5"/>
                    <a:pt x="5" y="9"/>
                    <a:pt x="6" y="14"/>
                  </a:cubicBezTo>
                  <a:cubicBezTo>
                    <a:pt x="7" y="17"/>
                    <a:pt x="7" y="20"/>
                    <a:pt x="7" y="22"/>
                  </a:cubicBezTo>
                  <a:cubicBezTo>
                    <a:pt x="7" y="25"/>
                    <a:pt x="6" y="27"/>
                    <a:pt x="4" y="30"/>
                  </a:cubicBezTo>
                  <a:close/>
                </a:path>
              </a:pathLst>
            </a:custGeom>
            <a:solidFill>
              <a:srgbClr val="FFE3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 name="Freeform 19">
              <a:extLst>
                <a:ext uri="{FF2B5EF4-FFF2-40B4-BE49-F238E27FC236}">
                  <a16:creationId xmlns:a16="http://schemas.microsoft.com/office/drawing/2014/main" id="{F455A492-4A3E-4F24-A216-21E1B35F3E32}"/>
                </a:ext>
              </a:extLst>
            </p:cNvPr>
            <p:cNvSpPr>
              <a:spLocks/>
            </p:cNvSpPr>
            <p:nvPr/>
          </p:nvSpPr>
          <p:spPr bwMode="auto">
            <a:xfrm>
              <a:off x="9045576" y="5367338"/>
              <a:ext cx="288925" cy="646112"/>
            </a:xfrm>
            <a:custGeom>
              <a:avLst/>
              <a:gdLst>
                <a:gd name="T0" fmla="*/ 32 w 32"/>
                <a:gd name="T1" fmla="*/ 72 h 72"/>
                <a:gd name="T2" fmla="*/ 19 w 32"/>
                <a:gd name="T3" fmla="*/ 35 h 72"/>
                <a:gd name="T4" fmla="*/ 0 w 32"/>
                <a:gd name="T5" fmla="*/ 0 h 72"/>
                <a:gd name="T6" fmla="*/ 19 w 32"/>
                <a:gd name="T7" fmla="*/ 34 h 72"/>
                <a:gd name="T8" fmla="*/ 32 w 32"/>
                <a:gd name="T9" fmla="*/ 72 h 72"/>
              </a:gdLst>
              <a:ahLst/>
              <a:cxnLst>
                <a:cxn ang="0">
                  <a:pos x="T0" y="T1"/>
                </a:cxn>
                <a:cxn ang="0">
                  <a:pos x="T2" y="T3"/>
                </a:cxn>
                <a:cxn ang="0">
                  <a:pos x="T4" y="T5"/>
                </a:cxn>
                <a:cxn ang="0">
                  <a:pos x="T6" y="T7"/>
                </a:cxn>
                <a:cxn ang="0">
                  <a:pos x="T8" y="T9"/>
                </a:cxn>
              </a:cxnLst>
              <a:rect l="0" t="0" r="r" b="b"/>
              <a:pathLst>
                <a:path w="32" h="72">
                  <a:moveTo>
                    <a:pt x="32" y="72"/>
                  </a:moveTo>
                  <a:cubicBezTo>
                    <a:pt x="29" y="59"/>
                    <a:pt x="24" y="47"/>
                    <a:pt x="19" y="35"/>
                  </a:cubicBezTo>
                  <a:cubicBezTo>
                    <a:pt x="13" y="23"/>
                    <a:pt x="7" y="11"/>
                    <a:pt x="0" y="0"/>
                  </a:cubicBezTo>
                  <a:cubicBezTo>
                    <a:pt x="7" y="11"/>
                    <a:pt x="13" y="22"/>
                    <a:pt x="19" y="34"/>
                  </a:cubicBezTo>
                  <a:cubicBezTo>
                    <a:pt x="24" y="46"/>
                    <a:pt x="29" y="59"/>
                    <a:pt x="32" y="72"/>
                  </a:cubicBezTo>
                  <a:close/>
                </a:path>
              </a:pathLst>
            </a:custGeom>
            <a:solidFill>
              <a:srgbClr val="FFE3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 name="Freeform 20">
              <a:extLst>
                <a:ext uri="{FF2B5EF4-FFF2-40B4-BE49-F238E27FC236}">
                  <a16:creationId xmlns:a16="http://schemas.microsoft.com/office/drawing/2014/main" id="{940794D0-67C8-40CB-A499-CEE59045BBA5}"/>
                </a:ext>
              </a:extLst>
            </p:cNvPr>
            <p:cNvSpPr>
              <a:spLocks/>
            </p:cNvSpPr>
            <p:nvPr/>
          </p:nvSpPr>
          <p:spPr bwMode="auto">
            <a:xfrm>
              <a:off x="9118601" y="5726113"/>
              <a:ext cx="180975" cy="304800"/>
            </a:xfrm>
            <a:custGeom>
              <a:avLst/>
              <a:gdLst>
                <a:gd name="T0" fmla="*/ 0 w 20"/>
                <a:gd name="T1" fmla="*/ 0 h 34"/>
                <a:gd name="T2" fmla="*/ 5 w 20"/>
                <a:gd name="T3" fmla="*/ 10 h 34"/>
                <a:gd name="T4" fmla="*/ 9 w 20"/>
                <a:gd name="T5" fmla="*/ 21 h 34"/>
                <a:gd name="T6" fmla="*/ 15 w 20"/>
                <a:gd name="T7" fmla="*/ 31 h 34"/>
                <a:gd name="T8" fmla="*/ 17 w 20"/>
                <a:gd name="T9" fmla="*/ 33 h 34"/>
                <a:gd name="T10" fmla="*/ 19 w 20"/>
                <a:gd name="T11" fmla="*/ 32 h 34"/>
                <a:gd name="T12" fmla="*/ 18 w 20"/>
                <a:gd name="T13" fmla="*/ 26 h 34"/>
                <a:gd name="T14" fmla="*/ 20 w 20"/>
                <a:gd name="T15" fmla="*/ 32 h 34"/>
                <a:gd name="T16" fmla="*/ 19 w 20"/>
                <a:gd name="T17" fmla="*/ 33 h 34"/>
                <a:gd name="T18" fmla="*/ 17 w 20"/>
                <a:gd name="T19" fmla="*/ 34 h 34"/>
                <a:gd name="T20" fmla="*/ 15 w 20"/>
                <a:gd name="T21" fmla="*/ 32 h 34"/>
                <a:gd name="T22" fmla="*/ 8 w 20"/>
                <a:gd name="T23" fmla="*/ 22 h 34"/>
                <a:gd name="T24" fmla="*/ 0 w 20"/>
                <a:gd name="T25"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 h="34">
                  <a:moveTo>
                    <a:pt x="0" y="0"/>
                  </a:moveTo>
                  <a:cubicBezTo>
                    <a:pt x="2" y="3"/>
                    <a:pt x="3" y="7"/>
                    <a:pt x="5" y="10"/>
                  </a:cubicBezTo>
                  <a:cubicBezTo>
                    <a:pt x="9" y="21"/>
                    <a:pt x="9" y="21"/>
                    <a:pt x="9" y="21"/>
                  </a:cubicBezTo>
                  <a:cubicBezTo>
                    <a:pt x="11" y="25"/>
                    <a:pt x="12" y="29"/>
                    <a:pt x="15" y="31"/>
                  </a:cubicBezTo>
                  <a:cubicBezTo>
                    <a:pt x="16" y="32"/>
                    <a:pt x="17" y="33"/>
                    <a:pt x="17" y="33"/>
                  </a:cubicBezTo>
                  <a:cubicBezTo>
                    <a:pt x="18" y="33"/>
                    <a:pt x="19" y="33"/>
                    <a:pt x="19" y="32"/>
                  </a:cubicBezTo>
                  <a:cubicBezTo>
                    <a:pt x="20" y="30"/>
                    <a:pt x="19" y="28"/>
                    <a:pt x="18" y="26"/>
                  </a:cubicBezTo>
                  <a:cubicBezTo>
                    <a:pt x="19" y="28"/>
                    <a:pt x="20" y="30"/>
                    <a:pt x="20" y="32"/>
                  </a:cubicBezTo>
                  <a:cubicBezTo>
                    <a:pt x="20" y="33"/>
                    <a:pt x="19" y="33"/>
                    <a:pt x="19" y="33"/>
                  </a:cubicBezTo>
                  <a:cubicBezTo>
                    <a:pt x="18" y="34"/>
                    <a:pt x="18" y="34"/>
                    <a:pt x="17" y="34"/>
                  </a:cubicBezTo>
                  <a:cubicBezTo>
                    <a:pt x="16" y="33"/>
                    <a:pt x="15" y="33"/>
                    <a:pt x="15" y="32"/>
                  </a:cubicBezTo>
                  <a:cubicBezTo>
                    <a:pt x="11" y="29"/>
                    <a:pt x="10" y="25"/>
                    <a:pt x="8" y="22"/>
                  </a:cubicBezTo>
                  <a:cubicBezTo>
                    <a:pt x="5" y="14"/>
                    <a:pt x="2" y="7"/>
                    <a:pt x="0" y="0"/>
                  </a:cubicBezTo>
                  <a:close/>
                </a:path>
              </a:pathLst>
            </a:custGeom>
            <a:solidFill>
              <a:srgbClr val="FE779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Tree>
    <p:extLst>
      <p:ext uri="{BB962C8B-B14F-4D97-AF65-F5344CB8AC3E}">
        <p14:creationId xmlns:p14="http://schemas.microsoft.com/office/powerpoint/2010/main" val="167609675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par>
                                <p:cTn id="22" presetID="10" presetClass="entr" presetSubtype="0" fill="hold"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par>
                                <p:cTn id="25" presetID="10" presetClass="entr" presetSubtype="0" fill="hold" nodeType="with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500"/>
                                        <p:tgtEl>
                                          <p:spTgt spid="25"/>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fade">
                                      <p:cBhvr>
                                        <p:cTn id="32" dur="1000"/>
                                        <p:tgtEl>
                                          <p:spTgt spid="32"/>
                                        </p:tgtEl>
                                      </p:cBhvr>
                                    </p:animEffect>
                                    <p:anim calcmode="lin" valueType="num">
                                      <p:cBhvr>
                                        <p:cTn id="33" dur="1000" fill="hold"/>
                                        <p:tgtEl>
                                          <p:spTgt spid="32"/>
                                        </p:tgtEl>
                                        <p:attrNameLst>
                                          <p:attrName>ppt_x</p:attrName>
                                        </p:attrNameLst>
                                      </p:cBhvr>
                                      <p:tavLst>
                                        <p:tav tm="0">
                                          <p:val>
                                            <p:strVal val="#ppt_x"/>
                                          </p:val>
                                        </p:tav>
                                        <p:tav tm="100000">
                                          <p:val>
                                            <p:strVal val="#ppt_x"/>
                                          </p:val>
                                        </p:tav>
                                      </p:tavLst>
                                    </p:anim>
                                    <p:anim calcmode="lin" valueType="num">
                                      <p:cBhvr>
                                        <p:cTn id="34"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3" grpId="0" animBg="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7600ED2-C6EE-4475-869B-EBD3096CDC6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32AE0B8-32F8-44C7-8512-DC2160A9794E}"/>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250333BB-1AC2-4138-BEB5-C38E764B6D51}"/>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B0ED2B02-2A51-40EC-A295-B9B9EBF542C3}"/>
              </a:ext>
            </a:extLst>
          </p:cNvPr>
          <p:cNvSpPr>
            <a:spLocks noGrp="1"/>
          </p:cNvSpPr>
          <p:nvPr>
            <p:ph type="dt" sz="half" idx="10"/>
          </p:nvPr>
        </p:nvSpPr>
        <p:spPr/>
        <p:txBody>
          <a:bodyPr/>
          <a:lstStyle/>
          <a:p>
            <a:fld id="{23303D40-C434-432F-9D76-CE86D0EABD2D}" type="datetimeFigureOut">
              <a:rPr lang="zh-CN" altLang="en-US" smtClean="0"/>
              <a:t>2019/8/18 Sunday</a:t>
            </a:fld>
            <a:endParaRPr lang="zh-CN" altLang="en-US"/>
          </a:p>
        </p:txBody>
      </p:sp>
      <p:sp>
        <p:nvSpPr>
          <p:cNvPr id="6" name="页脚占位符 5">
            <a:extLst>
              <a:ext uri="{FF2B5EF4-FFF2-40B4-BE49-F238E27FC236}">
                <a16:creationId xmlns:a16="http://schemas.microsoft.com/office/drawing/2014/main" id="{298E0349-7593-4FAC-8480-E64266710C9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C0AA0916-2FF4-4F70-9BAE-898061433282}"/>
              </a:ext>
            </a:extLst>
          </p:cNvPr>
          <p:cNvSpPr>
            <a:spLocks noGrp="1"/>
          </p:cNvSpPr>
          <p:nvPr>
            <p:ph type="sldNum" sz="quarter" idx="12"/>
          </p:nvPr>
        </p:nvSpPr>
        <p:spPr/>
        <p:txBody>
          <a:bodyPr/>
          <a:lstStyle/>
          <a:p>
            <a:fld id="{D7524CDC-4E7C-4B02-A18A-0DA3C33D0B5A}" type="slidenum">
              <a:rPr lang="zh-CN" altLang="en-US" smtClean="0"/>
              <a:t>‹#›</a:t>
            </a:fld>
            <a:endParaRPr lang="zh-CN" altLang="en-US"/>
          </a:p>
        </p:txBody>
      </p:sp>
    </p:spTree>
    <p:extLst>
      <p:ext uri="{BB962C8B-B14F-4D97-AF65-F5344CB8AC3E}">
        <p14:creationId xmlns:p14="http://schemas.microsoft.com/office/powerpoint/2010/main" val="3010853419"/>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D8C46FE-27D0-4112-AE20-E27AE95BA64D}"/>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73B1C79D-DE4E-4078-B939-2F124788B21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CD839008-9A0C-4E6B-BC8A-59FA8DB9F421}"/>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1A02B25F-E7FD-44AF-8D2B-C13584C9B83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13B3104E-C0BA-436F-8B1B-6733A7143053}"/>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96CAEF1F-9DD8-4B06-8210-2186BCD44346}"/>
              </a:ext>
            </a:extLst>
          </p:cNvPr>
          <p:cNvSpPr>
            <a:spLocks noGrp="1"/>
          </p:cNvSpPr>
          <p:nvPr>
            <p:ph type="dt" sz="half" idx="10"/>
          </p:nvPr>
        </p:nvSpPr>
        <p:spPr/>
        <p:txBody>
          <a:bodyPr/>
          <a:lstStyle/>
          <a:p>
            <a:fld id="{23303D40-C434-432F-9D76-CE86D0EABD2D}" type="datetimeFigureOut">
              <a:rPr lang="zh-CN" altLang="en-US" smtClean="0"/>
              <a:t>2019/8/18 Sunday</a:t>
            </a:fld>
            <a:endParaRPr lang="zh-CN" altLang="en-US"/>
          </a:p>
        </p:txBody>
      </p:sp>
      <p:sp>
        <p:nvSpPr>
          <p:cNvPr id="8" name="页脚占位符 7">
            <a:extLst>
              <a:ext uri="{FF2B5EF4-FFF2-40B4-BE49-F238E27FC236}">
                <a16:creationId xmlns:a16="http://schemas.microsoft.com/office/drawing/2014/main" id="{6366E9B5-4038-4B0F-8E9D-DB052D501915}"/>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EF8686B3-17DA-4A1F-96A5-7A18CB942CD4}"/>
              </a:ext>
            </a:extLst>
          </p:cNvPr>
          <p:cNvSpPr>
            <a:spLocks noGrp="1"/>
          </p:cNvSpPr>
          <p:nvPr>
            <p:ph type="sldNum" sz="quarter" idx="12"/>
          </p:nvPr>
        </p:nvSpPr>
        <p:spPr/>
        <p:txBody>
          <a:bodyPr/>
          <a:lstStyle/>
          <a:p>
            <a:fld id="{D7524CDC-4E7C-4B02-A18A-0DA3C33D0B5A}" type="slidenum">
              <a:rPr lang="zh-CN" altLang="en-US" smtClean="0"/>
              <a:t>‹#›</a:t>
            </a:fld>
            <a:endParaRPr lang="zh-CN" altLang="en-US"/>
          </a:p>
        </p:txBody>
      </p:sp>
    </p:spTree>
    <p:extLst>
      <p:ext uri="{BB962C8B-B14F-4D97-AF65-F5344CB8AC3E}">
        <p14:creationId xmlns:p14="http://schemas.microsoft.com/office/powerpoint/2010/main" val="424177466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8EEA93D-DB9B-4BFD-A803-CBE5BDCA65C7}"/>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9FBB4D95-476A-442E-A24A-190587966705}"/>
              </a:ext>
            </a:extLst>
          </p:cNvPr>
          <p:cNvSpPr>
            <a:spLocks noGrp="1"/>
          </p:cNvSpPr>
          <p:nvPr>
            <p:ph type="dt" sz="half" idx="10"/>
          </p:nvPr>
        </p:nvSpPr>
        <p:spPr/>
        <p:txBody>
          <a:bodyPr/>
          <a:lstStyle/>
          <a:p>
            <a:fld id="{23303D40-C434-432F-9D76-CE86D0EABD2D}" type="datetimeFigureOut">
              <a:rPr lang="zh-CN" altLang="en-US" smtClean="0"/>
              <a:t>2019/8/18 Sunday</a:t>
            </a:fld>
            <a:endParaRPr lang="zh-CN" altLang="en-US"/>
          </a:p>
        </p:txBody>
      </p:sp>
      <p:sp>
        <p:nvSpPr>
          <p:cNvPr id="4" name="页脚占位符 3">
            <a:extLst>
              <a:ext uri="{FF2B5EF4-FFF2-40B4-BE49-F238E27FC236}">
                <a16:creationId xmlns:a16="http://schemas.microsoft.com/office/drawing/2014/main" id="{D6BA0791-BDFA-4386-8951-4581A8D0785B}"/>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23DF7316-B407-4585-A885-6CC13C124042}"/>
              </a:ext>
            </a:extLst>
          </p:cNvPr>
          <p:cNvSpPr>
            <a:spLocks noGrp="1"/>
          </p:cNvSpPr>
          <p:nvPr>
            <p:ph type="sldNum" sz="quarter" idx="12"/>
          </p:nvPr>
        </p:nvSpPr>
        <p:spPr/>
        <p:txBody>
          <a:bodyPr/>
          <a:lstStyle/>
          <a:p>
            <a:fld id="{D7524CDC-4E7C-4B02-A18A-0DA3C33D0B5A}" type="slidenum">
              <a:rPr lang="zh-CN" altLang="en-US" smtClean="0"/>
              <a:t>‹#›</a:t>
            </a:fld>
            <a:endParaRPr lang="zh-CN" altLang="en-US"/>
          </a:p>
        </p:txBody>
      </p:sp>
    </p:spTree>
    <p:extLst>
      <p:ext uri="{BB962C8B-B14F-4D97-AF65-F5344CB8AC3E}">
        <p14:creationId xmlns:p14="http://schemas.microsoft.com/office/powerpoint/2010/main" val="3465440319"/>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E51E745-C40C-4D38-AB85-FB67C90213B8}"/>
              </a:ext>
            </a:extLst>
          </p:cNvPr>
          <p:cNvSpPr>
            <a:spLocks noGrp="1"/>
          </p:cNvSpPr>
          <p:nvPr>
            <p:ph type="dt" sz="half" idx="10"/>
          </p:nvPr>
        </p:nvSpPr>
        <p:spPr/>
        <p:txBody>
          <a:bodyPr/>
          <a:lstStyle/>
          <a:p>
            <a:fld id="{23303D40-C434-432F-9D76-CE86D0EABD2D}" type="datetimeFigureOut">
              <a:rPr lang="zh-CN" altLang="en-US" smtClean="0"/>
              <a:t>2019/8/18 Sunday</a:t>
            </a:fld>
            <a:endParaRPr lang="zh-CN" altLang="en-US"/>
          </a:p>
        </p:txBody>
      </p:sp>
      <p:sp>
        <p:nvSpPr>
          <p:cNvPr id="3" name="页脚占位符 2">
            <a:extLst>
              <a:ext uri="{FF2B5EF4-FFF2-40B4-BE49-F238E27FC236}">
                <a16:creationId xmlns:a16="http://schemas.microsoft.com/office/drawing/2014/main" id="{BE3DD440-8975-4FF8-A75A-3836E13F7B95}"/>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DF579674-0178-41BE-89EC-274D83D8800F}"/>
              </a:ext>
            </a:extLst>
          </p:cNvPr>
          <p:cNvSpPr>
            <a:spLocks noGrp="1"/>
          </p:cNvSpPr>
          <p:nvPr>
            <p:ph type="sldNum" sz="quarter" idx="12"/>
          </p:nvPr>
        </p:nvSpPr>
        <p:spPr/>
        <p:txBody>
          <a:bodyPr/>
          <a:lstStyle/>
          <a:p>
            <a:fld id="{D7524CDC-4E7C-4B02-A18A-0DA3C33D0B5A}" type="slidenum">
              <a:rPr lang="zh-CN" altLang="en-US" smtClean="0"/>
              <a:t>‹#›</a:t>
            </a:fld>
            <a:endParaRPr lang="zh-CN" altLang="en-US"/>
          </a:p>
        </p:txBody>
      </p:sp>
    </p:spTree>
    <p:extLst>
      <p:ext uri="{BB962C8B-B14F-4D97-AF65-F5344CB8AC3E}">
        <p14:creationId xmlns:p14="http://schemas.microsoft.com/office/powerpoint/2010/main" val="1191450969"/>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B5728E9-9F61-435E-A391-B45A0C514A1F}"/>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51013F4A-F7C6-44FB-85CD-80EB071FC21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513DB54F-3E3B-4154-885E-C736F6C1A10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47CAED2E-9CAA-4125-B989-95E01942BA94}"/>
              </a:ext>
            </a:extLst>
          </p:cNvPr>
          <p:cNvSpPr>
            <a:spLocks noGrp="1"/>
          </p:cNvSpPr>
          <p:nvPr>
            <p:ph type="dt" sz="half" idx="10"/>
          </p:nvPr>
        </p:nvSpPr>
        <p:spPr/>
        <p:txBody>
          <a:bodyPr/>
          <a:lstStyle/>
          <a:p>
            <a:fld id="{23303D40-C434-432F-9D76-CE86D0EABD2D}" type="datetimeFigureOut">
              <a:rPr lang="zh-CN" altLang="en-US" smtClean="0"/>
              <a:t>2019/8/18 Sunday</a:t>
            </a:fld>
            <a:endParaRPr lang="zh-CN" altLang="en-US"/>
          </a:p>
        </p:txBody>
      </p:sp>
      <p:sp>
        <p:nvSpPr>
          <p:cNvPr id="6" name="页脚占位符 5">
            <a:extLst>
              <a:ext uri="{FF2B5EF4-FFF2-40B4-BE49-F238E27FC236}">
                <a16:creationId xmlns:a16="http://schemas.microsoft.com/office/drawing/2014/main" id="{9775C699-04E7-4ABD-A8E6-030568FA987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063B8F4-D6F3-494D-948F-C2355E82AB4B}"/>
              </a:ext>
            </a:extLst>
          </p:cNvPr>
          <p:cNvSpPr>
            <a:spLocks noGrp="1"/>
          </p:cNvSpPr>
          <p:nvPr>
            <p:ph type="sldNum" sz="quarter" idx="12"/>
          </p:nvPr>
        </p:nvSpPr>
        <p:spPr/>
        <p:txBody>
          <a:bodyPr/>
          <a:lstStyle/>
          <a:p>
            <a:fld id="{D7524CDC-4E7C-4B02-A18A-0DA3C33D0B5A}" type="slidenum">
              <a:rPr lang="zh-CN" altLang="en-US" smtClean="0"/>
              <a:t>‹#›</a:t>
            </a:fld>
            <a:endParaRPr lang="zh-CN" altLang="en-US"/>
          </a:p>
        </p:txBody>
      </p:sp>
    </p:spTree>
    <p:extLst>
      <p:ext uri="{BB962C8B-B14F-4D97-AF65-F5344CB8AC3E}">
        <p14:creationId xmlns:p14="http://schemas.microsoft.com/office/powerpoint/2010/main" val="388501479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53F20C02-0497-44C5-A675-8887F319A1C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B7D3505E-46F0-481B-9FB2-3D47B2F82DD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F2BEEFB6-E1A1-4BD9-9445-9016B8AD646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303D40-C434-432F-9D76-CE86D0EABD2D}" type="datetimeFigureOut">
              <a:rPr lang="zh-CN" altLang="en-US" smtClean="0"/>
              <a:t>2019/8/18 Sunday</a:t>
            </a:fld>
            <a:endParaRPr lang="zh-CN" altLang="en-US"/>
          </a:p>
        </p:txBody>
      </p:sp>
      <p:sp>
        <p:nvSpPr>
          <p:cNvPr id="5" name="页脚占位符 4">
            <a:extLst>
              <a:ext uri="{FF2B5EF4-FFF2-40B4-BE49-F238E27FC236}">
                <a16:creationId xmlns:a16="http://schemas.microsoft.com/office/drawing/2014/main" id="{D384E30A-2EB8-4995-9C00-02DE930C4DB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DE18764B-1BD2-4C40-9BC9-0CF459A9782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524CDC-4E7C-4B02-A18A-0DA3C33D0B5A}" type="slidenum">
              <a:rPr lang="zh-CN" altLang="en-US" smtClean="0"/>
              <a:t>‹#›</a:t>
            </a:fld>
            <a:endParaRPr lang="zh-CN" altLang="en-US"/>
          </a:p>
        </p:txBody>
      </p:sp>
    </p:spTree>
    <p:extLst>
      <p:ext uri="{BB962C8B-B14F-4D97-AF65-F5344CB8AC3E}">
        <p14:creationId xmlns:p14="http://schemas.microsoft.com/office/powerpoint/2010/main" val="12553418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0"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emf"/><Relationship Id="rId5" Type="http://schemas.openxmlformats.org/officeDocument/2006/relationships/image" Target="../media/image3.emf"/><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emf"/></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8.jpeg"/></Relationships>
</file>

<file path=ppt/slides/_rels/slide1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1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5.xml"/><Relationship Id="rId1" Type="http://schemas.openxmlformats.org/officeDocument/2006/relationships/slideLayout" Target="../slideLayouts/slideLayout8.xml"/><Relationship Id="rId4" Type="http://schemas.openxmlformats.org/officeDocument/2006/relationships/image" Target="../media/image2.emf"/></Relationships>
</file>

<file path=ppt/slides/_rels/slide1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7.xml"/><Relationship Id="rId1" Type="http://schemas.openxmlformats.org/officeDocument/2006/relationships/slideLayout" Target="../slideLayouts/slideLayout8.xml"/><Relationship Id="rId4" Type="http://schemas.openxmlformats.org/officeDocument/2006/relationships/image" Target="../media/image2.emf"/></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emf"/></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emf"/></Relationships>
</file>

<file path=ppt/slides/_rels/slide2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emf"/></Relationships>
</file>

<file path=ppt/slides/_rels/slide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emf"/></Relationships>
</file>

<file path=ppt/slides/_rels/slide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4.xml"/><Relationship Id="rId1" Type="http://schemas.openxmlformats.org/officeDocument/2006/relationships/slideLayout" Target="../slideLayouts/slideLayout8.xml"/><Relationship Id="rId4" Type="http://schemas.openxmlformats.org/officeDocument/2006/relationships/image" Target="../media/image2.emf"/></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9.xml"/><Relationship Id="rId1" Type="http://schemas.openxmlformats.org/officeDocument/2006/relationships/slideLayout" Target="../slideLayouts/slideLayout8.xml"/><Relationship Id="rId5" Type="http://schemas.openxmlformats.org/officeDocument/2006/relationships/image" Target="../media/image6.jpg"/><Relationship Id="rId4" Type="http://schemas.openxmlformats.org/officeDocument/2006/relationships/image" Target="../media/image5.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D9D9"/>
        </a:solidFill>
        <a:effectLst/>
      </p:bgPr>
    </p:bg>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2687141F-BC3D-42E0-AFA3-6D88D2A6F3BC}"/>
              </a:ext>
            </a:extLst>
          </p:cNvPr>
          <p:cNvPicPr>
            <a:picLocks noChangeAspect="1"/>
          </p:cNvPicPr>
          <p:nvPr/>
        </p:nvPicPr>
        <p:blipFill>
          <a:blip r:embed="rId5"/>
          <a:stretch>
            <a:fillRect/>
          </a:stretch>
        </p:blipFill>
        <p:spPr>
          <a:xfrm rot="17750334">
            <a:off x="-2417259" y="2251471"/>
            <a:ext cx="7146132" cy="5596835"/>
          </a:xfrm>
          <a:prstGeom prst="rect">
            <a:avLst/>
          </a:prstGeom>
        </p:spPr>
      </p:pic>
      <p:pic>
        <p:nvPicPr>
          <p:cNvPr id="4" name="图片 3">
            <a:extLst>
              <a:ext uri="{FF2B5EF4-FFF2-40B4-BE49-F238E27FC236}">
                <a16:creationId xmlns:a16="http://schemas.microsoft.com/office/drawing/2014/main" id="{17D6D524-9D46-4ED2-ADB5-B50A2FB8D890}"/>
              </a:ext>
            </a:extLst>
          </p:cNvPr>
          <p:cNvPicPr>
            <a:picLocks noChangeAspect="1"/>
          </p:cNvPicPr>
          <p:nvPr/>
        </p:nvPicPr>
        <p:blipFill>
          <a:blip r:embed="rId6"/>
          <a:stretch>
            <a:fillRect/>
          </a:stretch>
        </p:blipFill>
        <p:spPr>
          <a:xfrm>
            <a:off x="8740387" y="1891952"/>
            <a:ext cx="3356363" cy="4966048"/>
          </a:xfrm>
          <a:prstGeom prst="rect">
            <a:avLst/>
          </a:prstGeom>
        </p:spPr>
      </p:pic>
      <p:pic>
        <p:nvPicPr>
          <p:cNvPr id="7" name="图片 6">
            <a:extLst>
              <a:ext uri="{FF2B5EF4-FFF2-40B4-BE49-F238E27FC236}">
                <a16:creationId xmlns:a16="http://schemas.microsoft.com/office/drawing/2014/main" id="{7751456B-8C36-4DE0-B77F-16626887119B}"/>
              </a:ext>
            </a:extLst>
          </p:cNvPr>
          <p:cNvPicPr>
            <a:picLocks noChangeAspect="1"/>
          </p:cNvPicPr>
          <p:nvPr/>
        </p:nvPicPr>
        <p:blipFill>
          <a:blip r:embed="rId5"/>
          <a:stretch>
            <a:fillRect/>
          </a:stretch>
        </p:blipFill>
        <p:spPr>
          <a:xfrm rot="20097267">
            <a:off x="-2408018" y="-1846924"/>
            <a:ext cx="6353571" cy="4976103"/>
          </a:xfrm>
          <a:prstGeom prst="rect">
            <a:avLst/>
          </a:prstGeom>
        </p:spPr>
      </p:pic>
      <p:pic>
        <p:nvPicPr>
          <p:cNvPr id="9" name="图片 8">
            <a:extLst>
              <a:ext uri="{FF2B5EF4-FFF2-40B4-BE49-F238E27FC236}">
                <a16:creationId xmlns:a16="http://schemas.microsoft.com/office/drawing/2014/main" id="{E6A591FB-249E-4F0B-BBC6-6F2BBAF4BE5D}"/>
              </a:ext>
            </a:extLst>
          </p:cNvPr>
          <p:cNvPicPr>
            <a:picLocks noChangeAspect="1"/>
          </p:cNvPicPr>
          <p:nvPr/>
        </p:nvPicPr>
        <p:blipFill>
          <a:blip r:embed="rId6"/>
          <a:stretch>
            <a:fillRect/>
          </a:stretch>
        </p:blipFill>
        <p:spPr>
          <a:xfrm flipH="1">
            <a:off x="-744698" y="2508809"/>
            <a:ext cx="3356363" cy="4966048"/>
          </a:xfrm>
          <a:prstGeom prst="rect">
            <a:avLst/>
          </a:prstGeom>
        </p:spPr>
      </p:pic>
      <p:pic>
        <p:nvPicPr>
          <p:cNvPr id="11" name="图片 10">
            <a:extLst>
              <a:ext uri="{FF2B5EF4-FFF2-40B4-BE49-F238E27FC236}">
                <a16:creationId xmlns:a16="http://schemas.microsoft.com/office/drawing/2014/main" id="{ED28E01F-D46A-450A-BC3D-BEB52DB6A1AB}"/>
              </a:ext>
            </a:extLst>
          </p:cNvPr>
          <p:cNvPicPr>
            <a:picLocks noChangeAspect="1"/>
          </p:cNvPicPr>
          <p:nvPr/>
        </p:nvPicPr>
        <p:blipFill>
          <a:blip r:embed="rId5"/>
          <a:stretch>
            <a:fillRect/>
          </a:stretch>
        </p:blipFill>
        <p:spPr>
          <a:xfrm rot="10544058">
            <a:off x="8548991" y="4059582"/>
            <a:ext cx="7146132" cy="5596835"/>
          </a:xfrm>
          <a:prstGeom prst="rect">
            <a:avLst/>
          </a:prstGeom>
        </p:spPr>
      </p:pic>
      <p:sp>
        <p:nvSpPr>
          <p:cNvPr id="14" name="Freeform 5">
            <a:extLst>
              <a:ext uri="{FF2B5EF4-FFF2-40B4-BE49-F238E27FC236}">
                <a16:creationId xmlns:a16="http://schemas.microsoft.com/office/drawing/2014/main" id="{18D0230E-CA85-4FEA-8357-64501FCFD775}"/>
              </a:ext>
            </a:extLst>
          </p:cNvPr>
          <p:cNvSpPr>
            <a:spLocks/>
          </p:cNvSpPr>
          <p:nvPr/>
        </p:nvSpPr>
        <p:spPr bwMode="auto">
          <a:xfrm>
            <a:off x="8717223" y="614378"/>
            <a:ext cx="379413" cy="896937"/>
          </a:xfrm>
          <a:custGeom>
            <a:avLst/>
            <a:gdLst>
              <a:gd name="T0" fmla="*/ 16 w 42"/>
              <a:gd name="T1" fmla="*/ 39 h 100"/>
              <a:gd name="T2" fmla="*/ 2 w 42"/>
              <a:gd name="T3" fmla="*/ 69 h 100"/>
              <a:gd name="T4" fmla="*/ 8 w 42"/>
              <a:gd name="T5" fmla="*/ 100 h 100"/>
              <a:gd name="T6" fmla="*/ 27 w 42"/>
              <a:gd name="T7" fmla="*/ 70 h 100"/>
              <a:gd name="T8" fmla="*/ 38 w 42"/>
              <a:gd name="T9" fmla="*/ 47 h 100"/>
              <a:gd name="T10" fmla="*/ 39 w 42"/>
              <a:gd name="T11" fmla="*/ 0 h 100"/>
              <a:gd name="T12" fmla="*/ 16 w 42"/>
              <a:gd name="T13" fmla="*/ 39 h 100"/>
            </a:gdLst>
            <a:ahLst/>
            <a:cxnLst>
              <a:cxn ang="0">
                <a:pos x="T0" y="T1"/>
              </a:cxn>
              <a:cxn ang="0">
                <a:pos x="T2" y="T3"/>
              </a:cxn>
              <a:cxn ang="0">
                <a:pos x="T4" y="T5"/>
              </a:cxn>
              <a:cxn ang="0">
                <a:pos x="T6" y="T7"/>
              </a:cxn>
              <a:cxn ang="0">
                <a:pos x="T8" y="T9"/>
              </a:cxn>
              <a:cxn ang="0">
                <a:pos x="T10" y="T11"/>
              </a:cxn>
              <a:cxn ang="0">
                <a:pos x="T12" y="T13"/>
              </a:cxn>
            </a:cxnLst>
            <a:rect l="0" t="0" r="r" b="b"/>
            <a:pathLst>
              <a:path w="42" h="100">
                <a:moveTo>
                  <a:pt x="16" y="39"/>
                </a:moveTo>
                <a:cubicBezTo>
                  <a:pt x="11" y="48"/>
                  <a:pt x="5" y="58"/>
                  <a:pt x="2" y="69"/>
                </a:cubicBezTo>
                <a:cubicBezTo>
                  <a:pt x="0" y="79"/>
                  <a:pt x="1" y="92"/>
                  <a:pt x="8" y="100"/>
                </a:cubicBezTo>
                <a:cubicBezTo>
                  <a:pt x="15" y="90"/>
                  <a:pt x="21" y="81"/>
                  <a:pt x="27" y="70"/>
                </a:cubicBezTo>
                <a:cubicBezTo>
                  <a:pt x="31" y="63"/>
                  <a:pt x="35" y="55"/>
                  <a:pt x="38" y="47"/>
                </a:cubicBezTo>
                <a:cubicBezTo>
                  <a:pt x="42" y="32"/>
                  <a:pt x="41" y="16"/>
                  <a:pt x="39" y="0"/>
                </a:cubicBezTo>
                <a:cubicBezTo>
                  <a:pt x="32" y="13"/>
                  <a:pt x="24" y="26"/>
                  <a:pt x="16" y="39"/>
                </a:cubicBezTo>
                <a:close/>
              </a:path>
            </a:pathLst>
          </a:custGeom>
          <a:solidFill>
            <a:srgbClr val="FFC4C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nvGrpSpPr>
          <p:cNvPr id="31" name="组合 30">
            <a:extLst>
              <a:ext uri="{FF2B5EF4-FFF2-40B4-BE49-F238E27FC236}">
                <a16:creationId xmlns:a16="http://schemas.microsoft.com/office/drawing/2014/main" id="{C06C19EB-10D4-4596-9575-00001414863B}"/>
              </a:ext>
            </a:extLst>
          </p:cNvPr>
          <p:cNvGrpSpPr/>
          <p:nvPr/>
        </p:nvGrpSpPr>
        <p:grpSpPr>
          <a:xfrm>
            <a:off x="7655638" y="5301396"/>
            <a:ext cx="912813" cy="646112"/>
            <a:chOff x="7265988" y="3600450"/>
            <a:chExt cx="912813" cy="646112"/>
          </a:xfrm>
        </p:grpSpPr>
        <p:sp>
          <p:nvSpPr>
            <p:cNvPr id="15" name="Freeform 6">
              <a:extLst>
                <a:ext uri="{FF2B5EF4-FFF2-40B4-BE49-F238E27FC236}">
                  <a16:creationId xmlns:a16="http://schemas.microsoft.com/office/drawing/2014/main" id="{28A51CEC-A92E-43BA-B89A-B98B08E4DB34}"/>
                </a:ext>
              </a:extLst>
            </p:cNvPr>
            <p:cNvSpPr>
              <a:spLocks/>
            </p:cNvSpPr>
            <p:nvPr/>
          </p:nvSpPr>
          <p:spPr bwMode="auto">
            <a:xfrm>
              <a:off x="7265988" y="3600450"/>
              <a:ext cx="912813" cy="646112"/>
            </a:xfrm>
            <a:custGeom>
              <a:avLst/>
              <a:gdLst>
                <a:gd name="T0" fmla="*/ 35 w 101"/>
                <a:gd name="T1" fmla="*/ 61 h 72"/>
                <a:gd name="T2" fmla="*/ 50 w 101"/>
                <a:gd name="T3" fmla="*/ 55 h 72"/>
                <a:gd name="T4" fmla="*/ 101 w 101"/>
                <a:gd name="T5" fmla="*/ 0 h 72"/>
                <a:gd name="T6" fmla="*/ 29 w 101"/>
                <a:gd name="T7" fmla="*/ 39 h 72"/>
                <a:gd name="T8" fmla="*/ 12 w 101"/>
                <a:gd name="T9" fmla="*/ 57 h 72"/>
                <a:gd name="T10" fmla="*/ 0 w 101"/>
                <a:gd name="T11" fmla="*/ 72 h 72"/>
                <a:gd name="T12" fmla="*/ 35 w 101"/>
                <a:gd name="T13" fmla="*/ 61 h 72"/>
              </a:gdLst>
              <a:ahLst/>
              <a:cxnLst>
                <a:cxn ang="0">
                  <a:pos x="T0" y="T1"/>
                </a:cxn>
                <a:cxn ang="0">
                  <a:pos x="T2" y="T3"/>
                </a:cxn>
                <a:cxn ang="0">
                  <a:pos x="T4" y="T5"/>
                </a:cxn>
                <a:cxn ang="0">
                  <a:pos x="T6" y="T7"/>
                </a:cxn>
                <a:cxn ang="0">
                  <a:pos x="T8" y="T9"/>
                </a:cxn>
                <a:cxn ang="0">
                  <a:pos x="T10" y="T11"/>
                </a:cxn>
                <a:cxn ang="0">
                  <a:pos x="T12" y="T13"/>
                </a:cxn>
              </a:cxnLst>
              <a:rect l="0" t="0" r="r" b="b"/>
              <a:pathLst>
                <a:path w="101" h="72">
                  <a:moveTo>
                    <a:pt x="35" y="61"/>
                  </a:moveTo>
                  <a:cubicBezTo>
                    <a:pt x="40" y="59"/>
                    <a:pt x="46" y="57"/>
                    <a:pt x="50" y="55"/>
                  </a:cubicBezTo>
                  <a:cubicBezTo>
                    <a:pt x="73" y="44"/>
                    <a:pt x="88" y="22"/>
                    <a:pt x="101" y="0"/>
                  </a:cubicBezTo>
                  <a:cubicBezTo>
                    <a:pt x="78" y="15"/>
                    <a:pt x="49" y="20"/>
                    <a:pt x="29" y="39"/>
                  </a:cubicBezTo>
                  <a:cubicBezTo>
                    <a:pt x="22" y="44"/>
                    <a:pt x="17" y="51"/>
                    <a:pt x="12" y="57"/>
                  </a:cubicBezTo>
                  <a:cubicBezTo>
                    <a:pt x="8" y="62"/>
                    <a:pt x="4" y="67"/>
                    <a:pt x="0" y="72"/>
                  </a:cubicBezTo>
                  <a:cubicBezTo>
                    <a:pt x="12" y="68"/>
                    <a:pt x="24" y="64"/>
                    <a:pt x="35" y="61"/>
                  </a:cubicBezTo>
                  <a:close/>
                </a:path>
              </a:pathLst>
            </a:custGeom>
            <a:solidFill>
              <a:srgbClr val="FFC4C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 name="Freeform 7">
              <a:extLst>
                <a:ext uri="{FF2B5EF4-FFF2-40B4-BE49-F238E27FC236}">
                  <a16:creationId xmlns:a16="http://schemas.microsoft.com/office/drawing/2014/main" id="{EF2A898C-AD41-4F99-BF70-3433D62228E2}"/>
                </a:ext>
              </a:extLst>
            </p:cNvPr>
            <p:cNvSpPr>
              <a:spLocks/>
            </p:cNvSpPr>
            <p:nvPr/>
          </p:nvSpPr>
          <p:spPr bwMode="auto">
            <a:xfrm>
              <a:off x="7302501" y="3994150"/>
              <a:ext cx="496888" cy="215900"/>
            </a:xfrm>
            <a:custGeom>
              <a:avLst/>
              <a:gdLst>
                <a:gd name="T0" fmla="*/ 0 w 55"/>
                <a:gd name="T1" fmla="*/ 24 h 24"/>
                <a:gd name="T2" fmla="*/ 28 w 55"/>
                <a:gd name="T3" fmla="*/ 13 h 24"/>
                <a:gd name="T4" fmla="*/ 55 w 55"/>
                <a:gd name="T5" fmla="*/ 0 h 24"/>
                <a:gd name="T6" fmla="*/ 29 w 55"/>
                <a:gd name="T7" fmla="*/ 14 h 24"/>
                <a:gd name="T8" fmla="*/ 0 w 55"/>
                <a:gd name="T9" fmla="*/ 24 h 24"/>
              </a:gdLst>
              <a:ahLst/>
              <a:cxnLst>
                <a:cxn ang="0">
                  <a:pos x="T0" y="T1"/>
                </a:cxn>
                <a:cxn ang="0">
                  <a:pos x="T2" y="T3"/>
                </a:cxn>
                <a:cxn ang="0">
                  <a:pos x="T4" y="T5"/>
                </a:cxn>
                <a:cxn ang="0">
                  <a:pos x="T6" y="T7"/>
                </a:cxn>
                <a:cxn ang="0">
                  <a:pos x="T8" y="T9"/>
                </a:cxn>
              </a:cxnLst>
              <a:rect l="0" t="0" r="r" b="b"/>
              <a:pathLst>
                <a:path w="55" h="24">
                  <a:moveTo>
                    <a:pt x="0" y="24"/>
                  </a:moveTo>
                  <a:cubicBezTo>
                    <a:pt x="10" y="21"/>
                    <a:pt x="19" y="17"/>
                    <a:pt x="28" y="13"/>
                  </a:cubicBezTo>
                  <a:cubicBezTo>
                    <a:pt x="37" y="9"/>
                    <a:pt x="46" y="4"/>
                    <a:pt x="55" y="0"/>
                  </a:cubicBezTo>
                  <a:cubicBezTo>
                    <a:pt x="47" y="5"/>
                    <a:pt x="38" y="10"/>
                    <a:pt x="29" y="14"/>
                  </a:cubicBezTo>
                  <a:cubicBezTo>
                    <a:pt x="19" y="18"/>
                    <a:pt x="10" y="22"/>
                    <a:pt x="0" y="24"/>
                  </a:cubicBezTo>
                  <a:close/>
                </a:path>
              </a:pathLst>
            </a:custGeom>
            <a:solidFill>
              <a:srgbClr val="FE779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 name="Freeform 8">
              <a:extLst>
                <a:ext uri="{FF2B5EF4-FFF2-40B4-BE49-F238E27FC236}">
                  <a16:creationId xmlns:a16="http://schemas.microsoft.com/office/drawing/2014/main" id="{EFF54F6D-4300-4351-972A-1819B48E3217}"/>
                </a:ext>
              </a:extLst>
            </p:cNvPr>
            <p:cNvSpPr>
              <a:spLocks/>
            </p:cNvSpPr>
            <p:nvPr/>
          </p:nvSpPr>
          <p:spPr bwMode="auto">
            <a:xfrm>
              <a:off x="7310438" y="3994150"/>
              <a:ext cx="317500" cy="206375"/>
            </a:xfrm>
            <a:custGeom>
              <a:avLst/>
              <a:gdLst>
                <a:gd name="T0" fmla="*/ 0 w 35"/>
                <a:gd name="T1" fmla="*/ 23 h 23"/>
                <a:gd name="T2" fmla="*/ 23 w 35"/>
                <a:gd name="T3" fmla="*/ 2 h 23"/>
                <a:gd name="T4" fmla="*/ 24 w 35"/>
                <a:gd name="T5" fmla="*/ 2 h 23"/>
                <a:gd name="T6" fmla="*/ 24 w 35"/>
                <a:gd name="T7" fmla="*/ 3 h 23"/>
                <a:gd name="T8" fmla="*/ 13 w 35"/>
                <a:gd name="T9" fmla="*/ 15 h 23"/>
                <a:gd name="T10" fmla="*/ 12 w 35"/>
                <a:gd name="T11" fmla="*/ 14 h 23"/>
                <a:gd name="T12" fmla="*/ 35 w 35"/>
                <a:gd name="T13" fmla="*/ 0 h 23"/>
                <a:gd name="T14" fmla="*/ 13 w 35"/>
                <a:gd name="T15" fmla="*/ 16 h 23"/>
                <a:gd name="T16" fmla="*/ 12 w 35"/>
                <a:gd name="T17" fmla="*/ 15 h 23"/>
                <a:gd name="T18" fmla="*/ 12 w 35"/>
                <a:gd name="T19" fmla="*/ 15 h 23"/>
                <a:gd name="T20" fmla="*/ 23 w 35"/>
                <a:gd name="T21" fmla="*/ 2 h 23"/>
                <a:gd name="T22" fmla="*/ 24 w 35"/>
                <a:gd name="T23" fmla="*/ 3 h 23"/>
                <a:gd name="T24" fmla="*/ 0 w 35"/>
                <a:gd name="T25"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 h="23">
                  <a:moveTo>
                    <a:pt x="0" y="23"/>
                  </a:moveTo>
                  <a:cubicBezTo>
                    <a:pt x="7" y="15"/>
                    <a:pt x="15" y="8"/>
                    <a:pt x="23" y="2"/>
                  </a:cubicBezTo>
                  <a:cubicBezTo>
                    <a:pt x="24" y="2"/>
                    <a:pt x="24" y="2"/>
                    <a:pt x="24" y="2"/>
                  </a:cubicBezTo>
                  <a:cubicBezTo>
                    <a:pt x="24" y="2"/>
                    <a:pt x="24" y="3"/>
                    <a:pt x="24" y="3"/>
                  </a:cubicBezTo>
                  <a:cubicBezTo>
                    <a:pt x="21" y="8"/>
                    <a:pt x="17" y="12"/>
                    <a:pt x="13" y="15"/>
                  </a:cubicBezTo>
                  <a:cubicBezTo>
                    <a:pt x="12" y="14"/>
                    <a:pt x="12" y="14"/>
                    <a:pt x="12" y="14"/>
                  </a:cubicBezTo>
                  <a:cubicBezTo>
                    <a:pt x="21" y="11"/>
                    <a:pt x="28" y="6"/>
                    <a:pt x="35" y="0"/>
                  </a:cubicBezTo>
                  <a:cubicBezTo>
                    <a:pt x="29" y="6"/>
                    <a:pt x="21" y="12"/>
                    <a:pt x="13" y="16"/>
                  </a:cubicBezTo>
                  <a:cubicBezTo>
                    <a:pt x="13" y="16"/>
                    <a:pt x="12" y="16"/>
                    <a:pt x="12" y="15"/>
                  </a:cubicBezTo>
                  <a:cubicBezTo>
                    <a:pt x="12" y="15"/>
                    <a:pt x="12" y="15"/>
                    <a:pt x="12" y="15"/>
                  </a:cubicBezTo>
                  <a:cubicBezTo>
                    <a:pt x="16" y="11"/>
                    <a:pt x="20" y="7"/>
                    <a:pt x="23" y="2"/>
                  </a:cubicBezTo>
                  <a:cubicBezTo>
                    <a:pt x="24" y="3"/>
                    <a:pt x="24" y="3"/>
                    <a:pt x="24" y="3"/>
                  </a:cubicBezTo>
                  <a:cubicBezTo>
                    <a:pt x="16" y="9"/>
                    <a:pt x="8" y="16"/>
                    <a:pt x="0" y="23"/>
                  </a:cubicBezTo>
                  <a:close/>
                </a:path>
              </a:pathLst>
            </a:custGeom>
            <a:solidFill>
              <a:srgbClr val="FE779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30" name="组合 29">
            <a:extLst>
              <a:ext uri="{FF2B5EF4-FFF2-40B4-BE49-F238E27FC236}">
                <a16:creationId xmlns:a16="http://schemas.microsoft.com/office/drawing/2014/main" id="{6D6A62BB-3CC9-4A17-B071-5EF34E85B6DC}"/>
              </a:ext>
            </a:extLst>
          </p:cNvPr>
          <p:cNvGrpSpPr/>
          <p:nvPr/>
        </p:nvGrpSpPr>
        <p:grpSpPr>
          <a:xfrm>
            <a:off x="9228169" y="1357758"/>
            <a:ext cx="668338" cy="1068387"/>
            <a:chOff x="7745413" y="836613"/>
            <a:chExt cx="668338" cy="1068387"/>
          </a:xfrm>
        </p:grpSpPr>
        <p:sp>
          <p:nvSpPr>
            <p:cNvPr id="18" name="Freeform 9">
              <a:extLst>
                <a:ext uri="{FF2B5EF4-FFF2-40B4-BE49-F238E27FC236}">
                  <a16:creationId xmlns:a16="http://schemas.microsoft.com/office/drawing/2014/main" id="{FC9205A5-E50A-41B0-805E-95BC5A6C22CD}"/>
                </a:ext>
              </a:extLst>
            </p:cNvPr>
            <p:cNvSpPr>
              <a:spLocks/>
            </p:cNvSpPr>
            <p:nvPr/>
          </p:nvSpPr>
          <p:spPr bwMode="auto">
            <a:xfrm>
              <a:off x="7745413" y="1760538"/>
              <a:ext cx="144463" cy="144462"/>
            </a:xfrm>
            <a:custGeom>
              <a:avLst/>
              <a:gdLst>
                <a:gd name="T0" fmla="*/ 12 w 16"/>
                <a:gd name="T1" fmla="*/ 0 h 16"/>
                <a:gd name="T2" fmla="*/ 16 w 16"/>
                <a:gd name="T3" fmla="*/ 3 h 16"/>
                <a:gd name="T4" fmla="*/ 16 w 16"/>
                <a:gd name="T5" fmla="*/ 3 h 16"/>
                <a:gd name="T6" fmla="*/ 16 w 16"/>
                <a:gd name="T7" fmla="*/ 4 h 16"/>
                <a:gd name="T8" fmla="*/ 7 w 16"/>
                <a:gd name="T9" fmla="*/ 16 h 16"/>
                <a:gd name="T10" fmla="*/ 0 w 16"/>
                <a:gd name="T11" fmla="*/ 14 h 16"/>
                <a:gd name="T12" fmla="*/ 11 w 16"/>
                <a:gd name="T13" fmla="*/ 1 h 16"/>
                <a:gd name="T14" fmla="*/ 11 w 16"/>
                <a:gd name="T15" fmla="*/ 0 h 16"/>
                <a:gd name="T16" fmla="*/ 12 w 16"/>
                <a:gd name="T17"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16">
                  <a:moveTo>
                    <a:pt x="12" y="0"/>
                  </a:moveTo>
                  <a:cubicBezTo>
                    <a:pt x="13" y="1"/>
                    <a:pt x="14" y="2"/>
                    <a:pt x="16" y="3"/>
                  </a:cubicBezTo>
                  <a:cubicBezTo>
                    <a:pt x="16" y="3"/>
                    <a:pt x="16" y="3"/>
                    <a:pt x="16" y="3"/>
                  </a:cubicBezTo>
                  <a:cubicBezTo>
                    <a:pt x="16" y="3"/>
                    <a:pt x="16" y="4"/>
                    <a:pt x="16" y="4"/>
                  </a:cubicBezTo>
                  <a:cubicBezTo>
                    <a:pt x="13" y="8"/>
                    <a:pt x="10" y="12"/>
                    <a:pt x="7" y="16"/>
                  </a:cubicBezTo>
                  <a:cubicBezTo>
                    <a:pt x="5" y="15"/>
                    <a:pt x="2" y="14"/>
                    <a:pt x="0" y="14"/>
                  </a:cubicBezTo>
                  <a:cubicBezTo>
                    <a:pt x="5" y="10"/>
                    <a:pt x="8" y="6"/>
                    <a:pt x="11" y="1"/>
                  </a:cubicBezTo>
                  <a:cubicBezTo>
                    <a:pt x="11" y="1"/>
                    <a:pt x="11" y="0"/>
                    <a:pt x="11" y="0"/>
                  </a:cubicBezTo>
                  <a:cubicBezTo>
                    <a:pt x="11" y="0"/>
                    <a:pt x="11" y="0"/>
                    <a:pt x="12" y="0"/>
                  </a:cubicBezTo>
                  <a:close/>
                </a:path>
              </a:pathLst>
            </a:custGeom>
            <a:solidFill>
              <a:srgbClr val="FFC4C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 name="Freeform 10">
              <a:extLst>
                <a:ext uri="{FF2B5EF4-FFF2-40B4-BE49-F238E27FC236}">
                  <a16:creationId xmlns:a16="http://schemas.microsoft.com/office/drawing/2014/main" id="{BBE8765A-E940-4D1C-879B-CAA72EDD9246}"/>
                </a:ext>
              </a:extLst>
            </p:cNvPr>
            <p:cNvSpPr>
              <a:spLocks/>
            </p:cNvSpPr>
            <p:nvPr/>
          </p:nvSpPr>
          <p:spPr bwMode="auto">
            <a:xfrm>
              <a:off x="7789863" y="836613"/>
              <a:ext cx="623888" cy="969962"/>
            </a:xfrm>
            <a:custGeom>
              <a:avLst/>
              <a:gdLst>
                <a:gd name="T0" fmla="*/ 1 w 69"/>
                <a:gd name="T1" fmla="*/ 97 h 108"/>
                <a:gd name="T2" fmla="*/ 14 w 69"/>
                <a:gd name="T3" fmla="*/ 67 h 108"/>
                <a:gd name="T4" fmla="*/ 67 w 69"/>
                <a:gd name="T5" fmla="*/ 0 h 108"/>
                <a:gd name="T6" fmla="*/ 42 w 69"/>
                <a:gd name="T7" fmla="*/ 76 h 108"/>
                <a:gd name="T8" fmla="*/ 18 w 69"/>
                <a:gd name="T9" fmla="*/ 104 h 108"/>
                <a:gd name="T10" fmla="*/ 8 w 69"/>
                <a:gd name="T11" fmla="*/ 107 h 108"/>
                <a:gd name="T12" fmla="*/ 1 w 69"/>
                <a:gd name="T13" fmla="*/ 97 h 108"/>
              </a:gdLst>
              <a:ahLst/>
              <a:cxnLst>
                <a:cxn ang="0">
                  <a:pos x="T0" y="T1"/>
                </a:cxn>
                <a:cxn ang="0">
                  <a:pos x="T2" y="T3"/>
                </a:cxn>
                <a:cxn ang="0">
                  <a:pos x="T4" y="T5"/>
                </a:cxn>
                <a:cxn ang="0">
                  <a:pos x="T6" y="T7"/>
                </a:cxn>
                <a:cxn ang="0">
                  <a:pos x="T8" y="T9"/>
                </a:cxn>
                <a:cxn ang="0">
                  <a:pos x="T10" y="T11"/>
                </a:cxn>
                <a:cxn ang="0">
                  <a:pos x="T12" y="T13"/>
                </a:cxn>
              </a:cxnLst>
              <a:rect l="0" t="0" r="r" b="b"/>
              <a:pathLst>
                <a:path w="69" h="108">
                  <a:moveTo>
                    <a:pt x="1" y="97"/>
                  </a:moveTo>
                  <a:cubicBezTo>
                    <a:pt x="0" y="86"/>
                    <a:pt x="7" y="76"/>
                    <a:pt x="14" y="67"/>
                  </a:cubicBezTo>
                  <a:cubicBezTo>
                    <a:pt x="31" y="44"/>
                    <a:pt x="49" y="21"/>
                    <a:pt x="67" y="0"/>
                  </a:cubicBezTo>
                  <a:cubicBezTo>
                    <a:pt x="69" y="27"/>
                    <a:pt x="56" y="53"/>
                    <a:pt x="42" y="76"/>
                  </a:cubicBezTo>
                  <a:cubicBezTo>
                    <a:pt x="36" y="86"/>
                    <a:pt x="29" y="97"/>
                    <a:pt x="18" y="104"/>
                  </a:cubicBezTo>
                  <a:cubicBezTo>
                    <a:pt x="15" y="107"/>
                    <a:pt x="11" y="108"/>
                    <a:pt x="8" y="107"/>
                  </a:cubicBezTo>
                  <a:cubicBezTo>
                    <a:pt x="4" y="106"/>
                    <a:pt x="1" y="101"/>
                    <a:pt x="1" y="97"/>
                  </a:cubicBezTo>
                  <a:close/>
                </a:path>
              </a:pathLst>
            </a:custGeom>
            <a:solidFill>
              <a:srgbClr val="FFC4C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 name="Freeform 11">
              <a:extLst>
                <a:ext uri="{FF2B5EF4-FFF2-40B4-BE49-F238E27FC236}">
                  <a16:creationId xmlns:a16="http://schemas.microsoft.com/office/drawing/2014/main" id="{B43FA184-D526-48DE-8D18-53A15E6C206D}"/>
                </a:ext>
              </a:extLst>
            </p:cNvPr>
            <p:cNvSpPr>
              <a:spLocks/>
            </p:cNvSpPr>
            <p:nvPr/>
          </p:nvSpPr>
          <p:spPr bwMode="auto">
            <a:xfrm>
              <a:off x="7870826" y="1222375"/>
              <a:ext cx="406400" cy="530225"/>
            </a:xfrm>
            <a:custGeom>
              <a:avLst/>
              <a:gdLst>
                <a:gd name="T0" fmla="*/ 0 w 45"/>
                <a:gd name="T1" fmla="*/ 59 h 59"/>
                <a:gd name="T2" fmla="*/ 13 w 45"/>
                <a:gd name="T3" fmla="*/ 46 h 59"/>
                <a:gd name="T4" fmla="*/ 24 w 45"/>
                <a:gd name="T5" fmla="*/ 31 h 59"/>
                <a:gd name="T6" fmla="*/ 35 w 45"/>
                <a:gd name="T7" fmla="*/ 16 h 59"/>
                <a:gd name="T8" fmla="*/ 45 w 45"/>
                <a:gd name="T9" fmla="*/ 0 h 59"/>
                <a:gd name="T10" fmla="*/ 36 w 45"/>
                <a:gd name="T11" fmla="*/ 16 h 59"/>
                <a:gd name="T12" fmla="*/ 26 w 45"/>
                <a:gd name="T13" fmla="*/ 32 h 59"/>
                <a:gd name="T14" fmla="*/ 14 w 45"/>
                <a:gd name="T15" fmla="*/ 46 h 59"/>
                <a:gd name="T16" fmla="*/ 0 w 45"/>
                <a:gd name="T17" fmla="*/ 59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 h="59">
                  <a:moveTo>
                    <a:pt x="0" y="59"/>
                  </a:moveTo>
                  <a:cubicBezTo>
                    <a:pt x="5" y="55"/>
                    <a:pt x="9" y="50"/>
                    <a:pt x="13" y="46"/>
                  </a:cubicBezTo>
                  <a:cubicBezTo>
                    <a:pt x="17" y="41"/>
                    <a:pt x="21" y="36"/>
                    <a:pt x="24" y="31"/>
                  </a:cubicBezTo>
                  <a:cubicBezTo>
                    <a:pt x="28" y="26"/>
                    <a:pt x="31" y="21"/>
                    <a:pt x="35" y="16"/>
                  </a:cubicBezTo>
                  <a:cubicBezTo>
                    <a:pt x="45" y="0"/>
                    <a:pt x="45" y="0"/>
                    <a:pt x="45" y="0"/>
                  </a:cubicBezTo>
                  <a:cubicBezTo>
                    <a:pt x="42" y="5"/>
                    <a:pt x="39" y="11"/>
                    <a:pt x="36" y="16"/>
                  </a:cubicBezTo>
                  <a:cubicBezTo>
                    <a:pt x="33" y="21"/>
                    <a:pt x="29" y="27"/>
                    <a:pt x="26" y="32"/>
                  </a:cubicBezTo>
                  <a:cubicBezTo>
                    <a:pt x="22" y="37"/>
                    <a:pt x="18" y="42"/>
                    <a:pt x="14" y="46"/>
                  </a:cubicBezTo>
                  <a:cubicBezTo>
                    <a:pt x="10" y="51"/>
                    <a:pt x="5" y="55"/>
                    <a:pt x="0" y="59"/>
                  </a:cubicBezTo>
                  <a:close/>
                </a:path>
              </a:pathLst>
            </a:custGeom>
            <a:solidFill>
              <a:srgbClr val="FFE3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 name="Freeform 12">
              <a:extLst>
                <a:ext uri="{FF2B5EF4-FFF2-40B4-BE49-F238E27FC236}">
                  <a16:creationId xmlns:a16="http://schemas.microsoft.com/office/drawing/2014/main" id="{1E287BA4-7C11-4757-8B24-C68EDB700229}"/>
                </a:ext>
              </a:extLst>
            </p:cNvPr>
            <p:cNvSpPr>
              <a:spLocks/>
            </p:cNvSpPr>
            <p:nvPr/>
          </p:nvSpPr>
          <p:spPr bwMode="auto">
            <a:xfrm>
              <a:off x="7853363" y="1581150"/>
              <a:ext cx="234950" cy="198437"/>
            </a:xfrm>
            <a:custGeom>
              <a:avLst/>
              <a:gdLst>
                <a:gd name="T0" fmla="*/ 0 w 26"/>
                <a:gd name="T1" fmla="*/ 22 h 22"/>
                <a:gd name="T2" fmla="*/ 15 w 26"/>
                <a:gd name="T3" fmla="*/ 14 h 22"/>
                <a:gd name="T4" fmla="*/ 26 w 26"/>
                <a:gd name="T5" fmla="*/ 0 h 22"/>
                <a:gd name="T6" fmla="*/ 16 w 26"/>
                <a:gd name="T7" fmla="*/ 15 h 22"/>
                <a:gd name="T8" fmla="*/ 0 w 26"/>
                <a:gd name="T9" fmla="*/ 22 h 22"/>
              </a:gdLst>
              <a:ahLst/>
              <a:cxnLst>
                <a:cxn ang="0">
                  <a:pos x="T0" y="T1"/>
                </a:cxn>
                <a:cxn ang="0">
                  <a:pos x="T2" y="T3"/>
                </a:cxn>
                <a:cxn ang="0">
                  <a:pos x="T4" y="T5"/>
                </a:cxn>
                <a:cxn ang="0">
                  <a:pos x="T6" y="T7"/>
                </a:cxn>
                <a:cxn ang="0">
                  <a:pos x="T8" y="T9"/>
                </a:cxn>
              </a:cxnLst>
              <a:rect l="0" t="0" r="r" b="b"/>
              <a:pathLst>
                <a:path w="26" h="22">
                  <a:moveTo>
                    <a:pt x="0" y="22"/>
                  </a:moveTo>
                  <a:cubicBezTo>
                    <a:pt x="6" y="21"/>
                    <a:pt x="11" y="18"/>
                    <a:pt x="15" y="14"/>
                  </a:cubicBezTo>
                  <a:cubicBezTo>
                    <a:pt x="19" y="10"/>
                    <a:pt x="22" y="5"/>
                    <a:pt x="26" y="0"/>
                  </a:cubicBezTo>
                  <a:cubicBezTo>
                    <a:pt x="23" y="6"/>
                    <a:pt x="20" y="10"/>
                    <a:pt x="16" y="15"/>
                  </a:cubicBezTo>
                  <a:cubicBezTo>
                    <a:pt x="11" y="19"/>
                    <a:pt x="6" y="22"/>
                    <a:pt x="0" y="22"/>
                  </a:cubicBezTo>
                  <a:close/>
                </a:path>
              </a:pathLst>
            </a:custGeom>
            <a:solidFill>
              <a:srgbClr val="FFE3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 name="Freeform 13">
              <a:extLst>
                <a:ext uri="{FF2B5EF4-FFF2-40B4-BE49-F238E27FC236}">
                  <a16:creationId xmlns:a16="http://schemas.microsoft.com/office/drawing/2014/main" id="{7A11B16C-5D29-4261-8740-C0A11EC29F69}"/>
                </a:ext>
              </a:extLst>
            </p:cNvPr>
            <p:cNvSpPr>
              <a:spLocks/>
            </p:cNvSpPr>
            <p:nvPr/>
          </p:nvSpPr>
          <p:spPr bwMode="auto">
            <a:xfrm>
              <a:off x="7897813" y="1035050"/>
              <a:ext cx="442913" cy="663575"/>
            </a:xfrm>
            <a:custGeom>
              <a:avLst/>
              <a:gdLst>
                <a:gd name="T0" fmla="*/ 0 w 49"/>
                <a:gd name="T1" fmla="*/ 74 h 74"/>
                <a:gd name="T2" fmla="*/ 27 w 49"/>
                <a:gd name="T3" fmla="*/ 39 h 74"/>
                <a:gd name="T4" fmla="*/ 49 w 49"/>
                <a:gd name="T5" fmla="*/ 0 h 74"/>
                <a:gd name="T6" fmla="*/ 28 w 49"/>
                <a:gd name="T7" fmla="*/ 39 h 74"/>
                <a:gd name="T8" fmla="*/ 0 w 49"/>
                <a:gd name="T9" fmla="*/ 74 h 74"/>
              </a:gdLst>
              <a:ahLst/>
              <a:cxnLst>
                <a:cxn ang="0">
                  <a:pos x="T0" y="T1"/>
                </a:cxn>
                <a:cxn ang="0">
                  <a:pos x="T2" y="T3"/>
                </a:cxn>
                <a:cxn ang="0">
                  <a:pos x="T4" y="T5"/>
                </a:cxn>
                <a:cxn ang="0">
                  <a:pos x="T6" y="T7"/>
                </a:cxn>
                <a:cxn ang="0">
                  <a:pos x="T8" y="T9"/>
                </a:cxn>
              </a:cxnLst>
              <a:rect l="0" t="0" r="r" b="b"/>
              <a:pathLst>
                <a:path w="49" h="74">
                  <a:moveTo>
                    <a:pt x="0" y="74"/>
                  </a:moveTo>
                  <a:cubicBezTo>
                    <a:pt x="10" y="63"/>
                    <a:pt x="19" y="51"/>
                    <a:pt x="27" y="39"/>
                  </a:cubicBezTo>
                  <a:cubicBezTo>
                    <a:pt x="36" y="26"/>
                    <a:pt x="43" y="13"/>
                    <a:pt x="49" y="0"/>
                  </a:cubicBezTo>
                  <a:cubicBezTo>
                    <a:pt x="43" y="14"/>
                    <a:pt x="36" y="27"/>
                    <a:pt x="28" y="39"/>
                  </a:cubicBezTo>
                  <a:cubicBezTo>
                    <a:pt x="20" y="51"/>
                    <a:pt x="10" y="63"/>
                    <a:pt x="0" y="74"/>
                  </a:cubicBezTo>
                  <a:close/>
                </a:path>
              </a:pathLst>
            </a:custGeom>
            <a:solidFill>
              <a:srgbClr val="FFE3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 name="Freeform 14">
              <a:extLst>
                <a:ext uri="{FF2B5EF4-FFF2-40B4-BE49-F238E27FC236}">
                  <a16:creationId xmlns:a16="http://schemas.microsoft.com/office/drawing/2014/main" id="{111702E4-2638-4AB0-93EE-98685845990F}"/>
                </a:ext>
              </a:extLst>
            </p:cNvPr>
            <p:cNvSpPr>
              <a:spLocks/>
            </p:cNvSpPr>
            <p:nvPr/>
          </p:nvSpPr>
          <p:spPr bwMode="auto">
            <a:xfrm>
              <a:off x="7843838" y="1320800"/>
              <a:ext cx="200025" cy="341312"/>
            </a:xfrm>
            <a:custGeom>
              <a:avLst/>
              <a:gdLst>
                <a:gd name="T0" fmla="*/ 22 w 22"/>
                <a:gd name="T1" fmla="*/ 0 h 38"/>
                <a:gd name="T2" fmla="*/ 7 w 22"/>
                <a:gd name="T3" fmla="*/ 21 h 38"/>
                <a:gd name="T4" fmla="*/ 1 w 22"/>
                <a:gd name="T5" fmla="*/ 33 h 38"/>
                <a:gd name="T6" fmla="*/ 1 w 22"/>
                <a:gd name="T7" fmla="*/ 36 h 38"/>
                <a:gd name="T8" fmla="*/ 3 w 22"/>
                <a:gd name="T9" fmla="*/ 37 h 38"/>
                <a:gd name="T10" fmla="*/ 8 w 22"/>
                <a:gd name="T11" fmla="*/ 33 h 38"/>
                <a:gd name="T12" fmla="*/ 3 w 22"/>
                <a:gd name="T13" fmla="*/ 38 h 38"/>
                <a:gd name="T14" fmla="*/ 1 w 22"/>
                <a:gd name="T15" fmla="*/ 38 h 38"/>
                <a:gd name="T16" fmla="*/ 0 w 22"/>
                <a:gd name="T17" fmla="*/ 36 h 38"/>
                <a:gd name="T18" fmla="*/ 0 w 22"/>
                <a:gd name="T19" fmla="*/ 33 h 38"/>
                <a:gd name="T20" fmla="*/ 6 w 22"/>
                <a:gd name="T21" fmla="*/ 21 h 38"/>
                <a:gd name="T22" fmla="*/ 22 w 22"/>
                <a:gd name="T23"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 h="38">
                  <a:moveTo>
                    <a:pt x="22" y="0"/>
                  </a:moveTo>
                  <a:cubicBezTo>
                    <a:pt x="17" y="7"/>
                    <a:pt x="12" y="14"/>
                    <a:pt x="7" y="21"/>
                  </a:cubicBezTo>
                  <a:cubicBezTo>
                    <a:pt x="4" y="25"/>
                    <a:pt x="2" y="29"/>
                    <a:pt x="1" y="33"/>
                  </a:cubicBezTo>
                  <a:cubicBezTo>
                    <a:pt x="1" y="34"/>
                    <a:pt x="1" y="35"/>
                    <a:pt x="1" y="36"/>
                  </a:cubicBezTo>
                  <a:cubicBezTo>
                    <a:pt x="1" y="37"/>
                    <a:pt x="2" y="38"/>
                    <a:pt x="3" y="37"/>
                  </a:cubicBezTo>
                  <a:cubicBezTo>
                    <a:pt x="5" y="37"/>
                    <a:pt x="6" y="35"/>
                    <a:pt x="8" y="33"/>
                  </a:cubicBezTo>
                  <a:cubicBezTo>
                    <a:pt x="7" y="35"/>
                    <a:pt x="5" y="37"/>
                    <a:pt x="3" y="38"/>
                  </a:cubicBezTo>
                  <a:cubicBezTo>
                    <a:pt x="2" y="38"/>
                    <a:pt x="2" y="38"/>
                    <a:pt x="1" y="38"/>
                  </a:cubicBezTo>
                  <a:cubicBezTo>
                    <a:pt x="1" y="38"/>
                    <a:pt x="0" y="37"/>
                    <a:pt x="0" y="36"/>
                  </a:cubicBezTo>
                  <a:cubicBezTo>
                    <a:pt x="0" y="35"/>
                    <a:pt x="0" y="34"/>
                    <a:pt x="0" y="33"/>
                  </a:cubicBezTo>
                  <a:cubicBezTo>
                    <a:pt x="1" y="28"/>
                    <a:pt x="3" y="24"/>
                    <a:pt x="6" y="21"/>
                  </a:cubicBezTo>
                  <a:cubicBezTo>
                    <a:pt x="11" y="14"/>
                    <a:pt x="17" y="6"/>
                    <a:pt x="22" y="0"/>
                  </a:cubicBezTo>
                  <a:close/>
                </a:path>
              </a:pathLst>
            </a:custGeom>
            <a:solidFill>
              <a:srgbClr val="FE779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32" name="组合 31">
            <a:extLst>
              <a:ext uri="{FF2B5EF4-FFF2-40B4-BE49-F238E27FC236}">
                <a16:creationId xmlns:a16="http://schemas.microsoft.com/office/drawing/2014/main" id="{AB7B84C6-468B-403F-87F4-ADDDA1E8444F}"/>
              </a:ext>
            </a:extLst>
          </p:cNvPr>
          <p:cNvGrpSpPr/>
          <p:nvPr/>
        </p:nvGrpSpPr>
        <p:grpSpPr>
          <a:xfrm>
            <a:off x="3397827" y="4940859"/>
            <a:ext cx="523875" cy="977900"/>
            <a:chOff x="8920163" y="5232400"/>
            <a:chExt cx="523875" cy="977900"/>
          </a:xfrm>
        </p:grpSpPr>
        <p:sp>
          <p:nvSpPr>
            <p:cNvPr id="24" name="Freeform 15">
              <a:extLst>
                <a:ext uri="{FF2B5EF4-FFF2-40B4-BE49-F238E27FC236}">
                  <a16:creationId xmlns:a16="http://schemas.microsoft.com/office/drawing/2014/main" id="{669EEB77-AF6E-4C5F-B21A-0DB3DAE1F5E2}"/>
                </a:ext>
              </a:extLst>
            </p:cNvPr>
            <p:cNvSpPr>
              <a:spLocks/>
            </p:cNvSpPr>
            <p:nvPr/>
          </p:nvSpPr>
          <p:spPr bwMode="auto">
            <a:xfrm>
              <a:off x="9361488" y="6057900"/>
              <a:ext cx="82550" cy="152400"/>
            </a:xfrm>
            <a:custGeom>
              <a:avLst/>
              <a:gdLst>
                <a:gd name="T0" fmla="*/ 0 w 9"/>
                <a:gd name="T1" fmla="*/ 2 h 17"/>
                <a:gd name="T2" fmla="*/ 4 w 9"/>
                <a:gd name="T3" fmla="*/ 0 h 17"/>
                <a:gd name="T4" fmla="*/ 4 w 9"/>
                <a:gd name="T5" fmla="*/ 0 h 17"/>
                <a:gd name="T6" fmla="*/ 5 w 9"/>
                <a:gd name="T7" fmla="*/ 1 h 17"/>
                <a:gd name="T8" fmla="*/ 9 w 9"/>
                <a:gd name="T9" fmla="*/ 13 h 17"/>
                <a:gd name="T10" fmla="*/ 5 w 9"/>
                <a:gd name="T11" fmla="*/ 17 h 17"/>
                <a:gd name="T12" fmla="*/ 0 w 9"/>
                <a:gd name="T13" fmla="*/ 3 h 17"/>
                <a:gd name="T14" fmla="*/ 0 w 9"/>
                <a:gd name="T15" fmla="*/ 2 h 17"/>
                <a:gd name="T16" fmla="*/ 0 w 9"/>
                <a:gd name="T17" fmla="*/ 2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17">
                  <a:moveTo>
                    <a:pt x="0" y="2"/>
                  </a:moveTo>
                  <a:cubicBezTo>
                    <a:pt x="2" y="2"/>
                    <a:pt x="3" y="1"/>
                    <a:pt x="4" y="0"/>
                  </a:cubicBezTo>
                  <a:cubicBezTo>
                    <a:pt x="4" y="0"/>
                    <a:pt x="4" y="0"/>
                    <a:pt x="4" y="0"/>
                  </a:cubicBezTo>
                  <a:cubicBezTo>
                    <a:pt x="5" y="0"/>
                    <a:pt x="5" y="1"/>
                    <a:pt x="5" y="1"/>
                  </a:cubicBezTo>
                  <a:cubicBezTo>
                    <a:pt x="7" y="5"/>
                    <a:pt x="8" y="9"/>
                    <a:pt x="9" y="13"/>
                  </a:cubicBezTo>
                  <a:cubicBezTo>
                    <a:pt x="8" y="14"/>
                    <a:pt x="6" y="16"/>
                    <a:pt x="5" y="17"/>
                  </a:cubicBezTo>
                  <a:cubicBezTo>
                    <a:pt x="5" y="12"/>
                    <a:pt x="3" y="7"/>
                    <a:pt x="0" y="3"/>
                  </a:cubicBezTo>
                  <a:cubicBezTo>
                    <a:pt x="0" y="3"/>
                    <a:pt x="0" y="3"/>
                    <a:pt x="0" y="2"/>
                  </a:cubicBezTo>
                  <a:cubicBezTo>
                    <a:pt x="0" y="2"/>
                    <a:pt x="0" y="2"/>
                    <a:pt x="0" y="2"/>
                  </a:cubicBezTo>
                  <a:close/>
                </a:path>
              </a:pathLst>
            </a:custGeom>
            <a:solidFill>
              <a:srgbClr val="FFC4C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 name="Freeform 16">
              <a:extLst>
                <a:ext uri="{FF2B5EF4-FFF2-40B4-BE49-F238E27FC236}">
                  <a16:creationId xmlns:a16="http://schemas.microsoft.com/office/drawing/2014/main" id="{12141656-44B3-4FA6-B9CD-0EC7A73E5D36}"/>
                </a:ext>
              </a:extLst>
            </p:cNvPr>
            <p:cNvSpPr>
              <a:spLocks/>
            </p:cNvSpPr>
            <p:nvPr/>
          </p:nvSpPr>
          <p:spPr bwMode="auto">
            <a:xfrm>
              <a:off x="8920163" y="5232400"/>
              <a:ext cx="504825" cy="879475"/>
            </a:xfrm>
            <a:custGeom>
              <a:avLst/>
              <a:gdLst>
                <a:gd name="T0" fmla="*/ 42 w 56"/>
                <a:gd name="T1" fmla="*/ 95 h 98"/>
                <a:gd name="T2" fmla="*/ 25 w 56"/>
                <a:gd name="T3" fmla="*/ 72 h 98"/>
                <a:gd name="T4" fmla="*/ 0 w 56"/>
                <a:gd name="T5" fmla="*/ 0 h 98"/>
                <a:gd name="T6" fmla="*/ 45 w 56"/>
                <a:gd name="T7" fmla="*/ 54 h 98"/>
                <a:gd name="T8" fmla="*/ 56 w 56"/>
                <a:gd name="T9" fmla="*/ 86 h 98"/>
                <a:gd name="T10" fmla="*/ 53 w 56"/>
                <a:gd name="T11" fmla="*/ 95 h 98"/>
                <a:gd name="T12" fmla="*/ 42 w 56"/>
                <a:gd name="T13" fmla="*/ 95 h 98"/>
              </a:gdLst>
              <a:ahLst/>
              <a:cxnLst>
                <a:cxn ang="0">
                  <a:pos x="T0" y="T1"/>
                </a:cxn>
                <a:cxn ang="0">
                  <a:pos x="T2" y="T3"/>
                </a:cxn>
                <a:cxn ang="0">
                  <a:pos x="T4" y="T5"/>
                </a:cxn>
                <a:cxn ang="0">
                  <a:pos x="T6" y="T7"/>
                </a:cxn>
                <a:cxn ang="0">
                  <a:pos x="T8" y="T9"/>
                </a:cxn>
                <a:cxn ang="0">
                  <a:pos x="T10" y="T11"/>
                </a:cxn>
                <a:cxn ang="0">
                  <a:pos x="T12" y="T13"/>
                </a:cxn>
              </a:cxnLst>
              <a:rect l="0" t="0" r="r" b="b"/>
              <a:pathLst>
                <a:path w="56" h="98">
                  <a:moveTo>
                    <a:pt x="42" y="95"/>
                  </a:moveTo>
                  <a:cubicBezTo>
                    <a:pt x="33" y="91"/>
                    <a:pt x="29" y="81"/>
                    <a:pt x="25" y="72"/>
                  </a:cubicBezTo>
                  <a:cubicBezTo>
                    <a:pt x="16" y="48"/>
                    <a:pt x="7" y="24"/>
                    <a:pt x="0" y="0"/>
                  </a:cubicBezTo>
                  <a:cubicBezTo>
                    <a:pt x="21" y="11"/>
                    <a:pt x="34" y="33"/>
                    <a:pt x="45" y="54"/>
                  </a:cubicBezTo>
                  <a:cubicBezTo>
                    <a:pt x="50" y="64"/>
                    <a:pt x="55" y="75"/>
                    <a:pt x="56" y="86"/>
                  </a:cubicBezTo>
                  <a:cubicBezTo>
                    <a:pt x="56" y="89"/>
                    <a:pt x="55" y="93"/>
                    <a:pt x="53" y="95"/>
                  </a:cubicBezTo>
                  <a:cubicBezTo>
                    <a:pt x="50" y="98"/>
                    <a:pt x="45" y="97"/>
                    <a:pt x="42" y="95"/>
                  </a:cubicBezTo>
                  <a:close/>
                </a:path>
              </a:pathLst>
            </a:custGeom>
            <a:solidFill>
              <a:srgbClr val="FFC4C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 name="Freeform 17">
              <a:extLst>
                <a:ext uri="{FF2B5EF4-FFF2-40B4-BE49-F238E27FC236}">
                  <a16:creationId xmlns:a16="http://schemas.microsoft.com/office/drawing/2014/main" id="{14510ADC-A2F8-4B95-BC06-AC0F198DB878}"/>
                </a:ext>
              </a:extLst>
            </p:cNvPr>
            <p:cNvSpPr>
              <a:spLocks/>
            </p:cNvSpPr>
            <p:nvPr/>
          </p:nvSpPr>
          <p:spPr bwMode="auto">
            <a:xfrm>
              <a:off x="9155113" y="5502275"/>
              <a:ext cx="215900" cy="555625"/>
            </a:xfrm>
            <a:custGeom>
              <a:avLst/>
              <a:gdLst>
                <a:gd name="T0" fmla="*/ 24 w 24"/>
                <a:gd name="T1" fmla="*/ 62 h 62"/>
                <a:gd name="T2" fmla="*/ 14 w 24"/>
                <a:gd name="T3" fmla="*/ 30 h 62"/>
                <a:gd name="T4" fmla="*/ 0 w 24"/>
                <a:gd name="T5" fmla="*/ 0 h 62"/>
                <a:gd name="T6" fmla="*/ 15 w 24"/>
                <a:gd name="T7" fmla="*/ 30 h 62"/>
                <a:gd name="T8" fmla="*/ 24 w 24"/>
                <a:gd name="T9" fmla="*/ 62 h 62"/>
              </a:gdLst>
              <a:ahLst/>
              <a:cxnLst>
                <a:cxn ang="0">
                  <a:pos x="T0" y="T1"/>
                </a:cxn>
                <a:cxn ang="0">
                  <a:pos x="T2" y="T3"/>
                </a:cxn>
                <a:cxn ang="0">
                  <a:pos x="T4" y="T5"/>
                </a:cxn>
                <a:cxn ang="0">
                  <a:pos x="T6" y="T7"/>
                </a:cxn>
                <a:cxn ang="0">
                  <a:pos x="T8" y="T9"/>
                </a:cxn>
              </a:cxnLst>
              <a:rect l="0" t="0" r="r" b="b"/>
              <a:pathLst>
                <a:path w="24" h="62">
                  <a:moveTo>
                    <a:pt x="24" y="62"/>
                  </a:moveTo>
                  <a:cubicBezTo>
                    <a:pt x="21" y="51"/>
                    <a:pt x="18" y="40"/>
                    <a:pt x="14" y="30"/>
                  </a:cubicBezTo>
                  <a:cubicBezTo>
                    <a:pt x="10" y="20"/>
                    <a:pt x="4" y="10"/>
                    <a:pt x="0" y="0"/>
                  </a:cubicBezTo>
                  <a:cubicBezTo>
                    <a:pt x="5" y="10"/>
                    <a:pt x="10" y="20"/>
                    <a:pt x="15" y="30"/>
                  </a:cubicBezTo>
                  <a:cubicBezTo>
                    <a:pt x="19" y="40"/>
                    <a:pt x="22" y="51"/>
                    <a:pt x="24" y="62"/>
                  </a:cubicBezTo>
                  <a:close/>
                </a:path>
              </a:pathLst>
            </a:custGeom>
            <a:solidFill>
              <a:srgbClr val="FFE3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 name="Freeform 18">
              <a:extLst>
                <a:ext uri="{FF2B5EF4-FFF2-40B4-BE49-F238E27FC236}">
                  <a16:creationId xmlns:a16="http://schemas.microsoft.com/office/drawing/2014/main" id="{2F4AD102-1B7B-48AB-8B80-89A0D4184882}"/>
                </a:ext>
              </a:extLst>
            </p:cNvPr>
            <p:cNvSpPr>
              <a:spLocks/>
            </p:cNvSpPr>
            <p:nvPr/>
          </p:nvSpPr>
          <p:spPr bwMode="auto">
            <a:xfrm>
              <a:off x="9334501" y="5815013"/>
              <a:ext cx="63500" cy="269875"/>
            </a:xfrm>
            <a:custGeom>
              <a:avLst/>
              <a:gdLst>
                <a:gd name="T0" fmla="*/ 4 w 7"/>
                <a:gd name="T1" fmla="*/ 30 h 30"/>
                <a:gd name="T2" fmla="*/ 6 w 7"/>
                <a:gd name="T3" fmla="*/ 22 h 30"/>
                <a:gd name="T4" fmla="*/ 5 w 7"/>
                <a:gd name="T5" fmla="*/ 15 h 30"/>
                <a:gd name="T6" fmla="*/ 0 w 7"/>
                <a:gd name="T7" fmla="*/ 0 h 30"/>
                <a:gd name="T8" fmla="*/ 6 w 7"/>
                <a:gd name="T9" fmla="*/ 14 h 30"/>
                <a:gd name="T10" fmla="*/ 7 w 7"/>
                <a:gd name="T11" fmla="*/ 22 h 30"/>
                <a:gd name="T12" fmla="*/ 4 w 7"/>
                <a:gd name="T13" fmla="*/ 30 h 30"/>
              </a:gdLst>
              <a:ahLst/>
              <a:cxnLst>
                <a:cxn ang="0">
                  <a:pos x="T0" y="T1"/>
                </a:cxn>
                <a:cxn ang="0">
                  <a:pos x="T2" y="T3"/>
                </a:cxn>
                <a:cxn ang="0">
                  <a:pos x="T4" y="T5"/>
                </a:cxn>
                <a:cxn ang="0">
                  <a:pos x="T6" y="T7"/>
                </a:cxn>
                <a:cxn ang="0">
                  <a:pos x="T8" y="T9"/>
                </a:cxn>
                <a:cxn ang="0">
                  <a:pos x="T10" y="T11"/>
                </a:cxn>
                <a:cxn ang="0">
                  <a:pos x="T12" y="T13"/>
                </a:cxn>
              </a:cxnLst>
              <a:rect l="0" t="0" r="r" b="b"/>
              <a:pathLst>
                <a:path w="7" h="30">
                  <a:moveTo>
                    <a:pt x="4" y="30"/>
                  </a:moveTo>
                  <a:cubicBezTo>
                    <a:pt x="5" y="27"/>
                    <a:pt x="6" y="25"/>
                    <a:pt x="6" y="22"/>
                  </a:cubicBezTo>
                  <a:cubicBezTo>
                    <a:pt x="6" y="20"/>
                    <a:pt x="6" y="17"/>
                    <a:pt x="5" y="15"/>
                  </a:cubicBezTo>
                  <a:cubicBezTo>
                    <a:pt x="4" y="10"/>
                    <a:pt x="2" y="5"/>
                    <a:pt x="0" y="0"/>
                  </a:cubicBezTo>
                  <a:cubicBezTo>
                    <a:pt x="3" y="5"/>
                    <a:pt x="5" y="9"/>
                    <a:pt x="6" y="14"/>
                  </a:cubicBezTo>
                  <a:cubicBezTo>
                    <a:pt x="7" y="17"/>
                    <a:pt x="7" y="20"/>
                    <a:pt x="7" y="22"/>
                  </a:cubicBezTo>
                  <a:cubicBezTo>
                    <a:pt x="7" y="25"/>
                    <a:pt x="6" y="27"/>
                    <a:pt x="4" y="30"/>
                  </a:cubicBezTo>
                  <a:close/>
                </a:path>
              </a:pathLst>
            </a:custGeom>
            <a:solidFill>
              <a:srgbClr val="FFE3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 name="Freeform 19">
              <a:extLst>
                <a:ext uri="{FF2B5EF4-FFF2-40B4-BE49-F238E27FC236}">
                  <a16:creationId xmlns:a16="http://schemas.microsoft.com/office/drawing/2014/main" id="{FA87038D-C1A6-45B0-A420-93892595C114}"/>
                </a:ext>
              </a:extLst>
            </p:cNvPr>
            <p:cNvSpPr>
              <a:spLocks/>
            </p:cNvSpPr>
            <p:nvPr/>
          </p:nvSpPr>
          <p:spPr bwMode="auto">
            <a:xfrm>
              <a:off x="9045576" y="5367338"/>
              <a:ext cx="288925" cy="646112"/>
            </a:xfrm>
            <a:custGeom>
              <a:avLst/>
              <a:gdLst>
                <a:gd name="T0" fmla="*/ 32 w 32"/>
                <a:gd name="T1" fmla="*/ 72 h 72"/>
                <a:gd name="T2" fmla="*/ 19 w 32"/>
                <a:gd name="T3" fmla="*/ 35 h 72"/>
                <a:gd name="T4" fmla="*/ 0 w 32"/>
                <a:gd name="T5" fmla="*/ 0 h 72"/>
                <a:gd name="T6" fmla="*/ 19 w 32"/>
                <a:gd name="T7" fmla="*/ 34 h 72"/>
                <a:gd name="T8" fmla="*/ 32 w 32"/>
                <a:gd name="T9" fmla="*/ 72 h 72"/>
              </a:gdLst>
              <a:ahLst/>
              <a:cxnLst>
                <a:cxn ang="0">
                  <a:pos x="T0" y="T1"/>
                </a:cxn>
                <a:cxn ang="0">
                  <a:pos x="T2" y="T3"/>
                </a:cxn>
                <a:cxn ang="0">
                  <a:pos x="T4" y="T5"/>
                </a:cxn>
                <a:cxn ang="0">
                  <a:pos x="T6" y="T7"/>
                </a:cxn>
                <a:cxn ang="0">
                  <a:pos x="T8" y="T9"/>
                </a:cxn>
              </a:cxnLst>
              <a:rect l="0" t="0" r="r" b="b"/>
              <a:pathLst>
                <a:path w="32" h="72">
                  <a:moveTo>
                    <a:pt x="32" y="72"/>
                  </a:moveTo>
                  <a:cubicBezTo>
                    <a:pt x="29" y="59"/>
                    <a:pt x="24" y="47"/>
                    <a:pt x="19" y="35"/>
                  </a:cubicBezTo>
                  <a:cubicBezTo>
                    <a:pt x="13" y="23"/>
                    <a:pt x="7" y="11"/>
                    <a:pt x="0" y="0"/>
                  </a:cubicBezTo>
                  <a:cubicBezTo>
                    <a:pt x="7" y="11"/>
                    <a:pt x="13" y="22"/>
                    <a:pt x="19" y="34"/>
                  </a:cubicBezTo>
                  <a:cubicBezTo>
                    <a:pt x="24" y="46"/>
                    <a:pt x="29" y="59"/>
                    <a:pt x="32" y="72"/>
                  </a:cubicBezTo>
                  <a:close/>
                </a:path>
              </a:pathLst>
            </a:custGeom>
            <a:solidFill>
              <a:srgbClr val="FFE3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 name="Freeform 20">
              <a:extLst>
                <a:ext uri="{FF2B5EF4-FFF2-40B4-BE49-F238E27FC236}">
                  <a16:creationId xmlns:a16="http://schemas.microsoft.com/office/drawing/2014/main" id="{C899AB2A-25FF-4AF1-A9BB-02C3E06373C6}"/>
                </a:ext>
              </a:extLst>
            </p:cNvPr>
            <p:cNvSpPr>
              <a:spLocks/>
            </p:cNvSpPr>
            <p:nvPr/>
          </p:nvSpPr>
          <p:spPr bwMode="auto">
            <a:xfrm>
              <a:off x="9118601" y="5726113"/>
              <a:ext cx="180975" cy="304800"/>
            </a:xfrm>
            <a:custGeom>
              <a:avLst/>
              <a:gdLst>
                <a:gd name="T0" fmla="*/ 0 w 20"/>
                <a:gd name="T1" fmla="*/ 0 h 34"/>
                <a:gd name="T2" fmla="*/ 5 w 20"/>
                <a:gd name="T3" fmla="*/ 10 h 34"/>
                <a:gd name="T4" fmla="*/ 9 w 20"/>
                <a:gd name="T5" fmla="*/ 21 h 34"/>
                <a:gd name="T6" fmla="*/ 15 w 20"/>
                <a:gd name="T7" fmla="*/ 31 h 34"/>
                <a:gd name="T8" fmla="*/ 17 w 20"/>
                <a:gd name="T9" fmla="*/ 33 h 34"/>
                <a:gd name="T10" fmla="*/ 19 w 20"/>
                <a:gd name="T11" fmla="*/ 32 h 34"/>
                <a:gd name="T12" fmla="*/ 18 w 20"/>
                <a:gd name="T13" fmla="*/ 26 h 34"/>
                <a:gd name="T14" fmla="*/ 20 w 20"/>
                <a:gd name="T15" fmla="*/ 32 h 34"/>
                <a:gd name="T16" fmla="*/ 19 w 20"/>
                <a:gd name="T17" fmla="*/ 33 h 34"/>
                <a:gd name="T18" fmla="*/ 17 w 20"/>
                <a:gd name="T19" fmla="*/ 34 h 34"/>
                <a:gd name="T20" fmla="*/ 15 w 20"/>
                <a:gd name="T21" fmla="*/ 32 h 34"/>
                <a:gd name="T22" fmla="*/ 8 w 20"/>
                <a:gd name="T23" fmla="*/ 22 h 34"/>
                <a:gd name="T24" fmla="*/ 0 w 20"/>
                <a:gd name="T25"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 h="34">
                  <a:moveTo>
                    <a:pt x="0" y="0"/>
                  </a:moveTo>
                  <a:cubicBezTo>
                    <a:pt x="2" y="3"/>
                    <a:pt x="3" y="7"/>
                    <a:pt x="5" y="10"/>
                  </a:cubicBezTo>
                  <a:cubicBezTo>
                    <a:pt x="9" y="21"/>
                    <a:pt x="9" y="21"/>
                    <a:pt x="9" y="21"/>
                  </a:cubicBezTo>
                  <a:cubicBezTo>
                    <a:pt x="11" y="25"/>
                    <a:pt x="12" y="29"/>
                    <a:pt x="15" y="31"/>
                  </a:cubicBezTo>
                  <a:cubicBezTo>
                    <a:pt x="16" y="32"/>
                    <a:pt x="17" y="33"/>
                    <a:pt x="17" y="33"/>
                  </a:cubicBezTo>
                  <a:cubicBezTo>
                    <a:pt x="18" y="33"/>
                    <a:pt x="19" y="33"/>
                    <a:pt x="19" y="32"/>
                  </a:cubicBezTo>
                  <a:cubicBezTo>
                    <a:pt x="20" y="30"/>
                    <a:pt x="19" y="28"/>
                    <a:pt x="18" y="26"/>
                  </a:cubicBezTo>
                  <a:cubicBezTo>
                    <a:pt x="19" y="28"/>
                    <a:pt x="20" y="30"/>
                    <a:pt x="20" y="32"/>
                  </a:cubicBezTo>
                  <a:cubicBezTo>
                    <a:pt x="20" y="33"/>
                    <a:pt x="19" y="33"/>
                    <a:pt x="19" y="33"/>
                  </a:cubicBezTo>
                  <a:cubicBezTo>
                    <a:pt x="18" y="34"/>
                    <a:pt x="18" y="34"/>
                    <a:pt x="17" y="34"/>
                  </a:cubicBezTo>
                  <a:cubicBezTo>
                    <a:pt x="16" y="33"/>
                    <a:pt x="15" y="33"/>
                    <a:pt x="15" y="32"/>
                  </a:cubicBezTo>
                  <a:cubicBezTo>
                    <a:pt x="11" y="29"/>
                    <a:pt x="10" y="25"/>
                    <a:pt x="8" y="22"/>
                  </a:cubicBezTo>
                  <a:cubicBezTo>
                    <a:pt x="5" y="14"/>
                    <a:pt x="2" y="7"/>
                    <a:pt x="0" y="0"/>
                  </a:cubicBezTo>
                  <a:close/>
                </a:path>
              </a:pathLst>
            </a:custGeom>
            <a:solidFill>
              <a:srgbClr val="FE779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33" name="矩形 32">
            <a:extLst>
              <a:ext uri="{FF2B5EF4-FFF2-40B4-BE49-F238E27FC236}">
                <a16:creationId xmlns:a16="http://schemas.microsoft.com/office/drawing/2014/main" id="{EEA58BAC-7669-426C-ACA4-C5CE3EA308AB}"/>
              </a:ext>
            </a:extLst>
          </p:cNvPr>
          <p:cNvSpPr/>
          <p:nvPr/>
        </p:nvSpPr>
        <p:spPr>
          <a:xfrm>
            <a:off x="2946400" y="1509157"/>
            <a:ext cx="6560457" cy="2954769"/>
          </a:xfrm>
          <a:prstGeom prst="rect">
            <a:avLst/>
          </a:prstGeom>
          <a:noFill/>
          <a:ln w="285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文本框 33">
            <a:extLst>
              <a:ext uri="{FF2B5EF4-FFF2-40B4-BE49-F238E27FC236}">
                <a16:creationId xmlns:a16="http://schemas.microsoft.com/office/drawing/2014/main" id="{B86F8F46-5684-421A-BE42-794F0602B243}"/>
              </a:ext>
            </a:extLst>
          </p:cNvPr>
          <p:cNvSpPr txBox="1"/>
          <p:nvPr/>
        </p:nvSpPr>
        <p:spPr>
          <a:xfrm>
            <a:off x="3502895" y="2108497"/>
            <a:ext cx="5205742" cy="1200329"/>
          </a:xfrm>
          <a:prstGeom prst="rect">
            <a:avLst/>
          </a:prstGeom>
          <a:noFill/>
        </p:spPr>
        <p:txBody>
          <a:bodyPr wrap="square" rtlCol="0">
            <a:spAutoFit/>
          </a:bodyPr>
          <a:lstStyle/>
          <a:p>
            <a:r>
              <a:rPr lang="zh-CN" altLang="en-US" sz="72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Hello  July.</a:t>
            </a:r>
          </a:p>
        </p:txBody>
      </p:sp>
      <p:sp>
        <p:nvSpPr>
          <p:cNvPr id="36" name="矩形 35">
            <a:extLst>
              <a:ext uri="{FF2B5EF4-FFF2-40B4-BE49-F238E27FC236}">
                <a16:creationId xmlns:a16="http://schemas.microsoft.com/office/drawing/2014/main" id="{CFFD19C8-DD1D-47E8-8D45-AA3ED0B84B0D}"/>
              </a:ext>
            </a:extLst>
          </p:cNvPr>
          <p:cNvSpPr/>
          <p:nvPr/>
        </p:nvSpPr>
        <p:spPr>
          <a:xfrm>
            <a:off x="3798695" y="3457034"/>
            <a:ext cx="4855724" cy="523220"/>
          </a:xfrm>
          <a:prstGeom prst="rect">
            <a:avLst/>
          </a:prstGeom>
        </p:spPr>
        <p:txBody>
          <a:bodyPr wrap="square">
            <a:spAutoFit/>
          </a:bodyPr>
          <a:lstStyle/>
          <a:p>
            <a:r>
              <a:rPr lang="zh-CN" altLang="en-US" sz="1400" dirty="0">
                <a:solidFill>
                  <a:srgbClr val="FF7899"/>
                </a:solidFill>
              </a:rPr>
              <a:t>Loem ipsum dol dosman tanam casectetur adipiscing elit tamam dalam qoue sampe</a:t>
            </a:r>
          </a:p>
        </p:txBody>
      </p:sp>
      <p:pic>
        <p:nvPicPr>
          <p:cNvPr id="37" name="甘雨 - 니가 내리던 하루">
            <a:hlinkClick r:id="" action="ppaction://media"/>
            <a:extLst>
              <a:ext uri="{FF2B5EF4-FFF2-40B4-BE49-F238E27FC236}">
                <a16:creationId xmlns:a16="http://schemas.microsoft.com/office/drawing/2014/main" id="{E196794E-B233-4BDA-9013-566622825C8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68451" y="-677079"/>
            <a:ext cx="609600" cy="609600"/>
          </a:xfrm>
          <a:prstGeom prst="rect">
            <a:avLst/>
          </a:prstGeom>
        </p:spPr>
      </p:pic>
      <p:sp>
        <p:nvSpPr>
          <p:cNvPr id="39" name="任意多边形: 形状 38">
            <a:extLst>
              <a:ext uri="{FF2B5EF4-FFF2-40B4-BE49-F238E27FC236}">
                <a16:creationId xmlns:a16="http://schemas.microsoft.com/office/drawing/2014/main" id="{9214DA17-6ECD-44F2-937E-0E9BAC361A15}"/>
              </a:ext>
            </a:extLst>
          </p:cNvPr>
          <p:cNvSpPr/>
          <p:nvPr/>
        </p:nvSpPr>
        <p:spPr>
          <a:xfrm>
            <a:off x="6071459" y="2568914"/>
            <a:ext cx="326855" cy="458419"/>
          </a:xfrm>
          <a:custGeom>
            <a:avLst/>
            <a:gdLst/>
            <a:ahLst/>
            <a:cxnLst/>
            <a:rect l="l" t="t" r="r" b="b"/>
            <a:pathLst>
              <a:path w="326855" h="458419">
                <a:moveTo>
                  <a:pt x="158288" y="0"/>
                </a:moveTo>
                <a:cubicBezTo>
                  <a:pt x="206254" y="0"/>
                  <a:pt x="245998" y="16446"/>
                  <a:pt x="277518" y="49337"/>
                </a:cubicBezTo>
                <a:cubicBezTo>
                  <a:pt x="310409" y="79487"/>
                  <a:pt x="326855" y="117860"/>
                  <a:pt x="326855" y="164455"/>
                </a:cubicBezTo>
                <a:cubicBezTo>
                  <a:pt x="326855" y="226126"/>
                  <a:pt x="302872" y="287111"/>
                  <a:pt x="254906" y="347411"/>
                </a:cubicBezTo>
                <a:cubicBezTo>
                  <a:pt x="205569" y="409082"/>
                  <a:pt x="151436" y="446084"/>
                  <a:pt x="92506" y="458419"/>
                </a:cubicBezTo>
                <a:lnTo>
                  <a:pt x="45225" y="417305"/>
                </a:lnTo>
                <a:cubicBezTo>
                  <a:pt x="100044" y="384414"/>
                  <a:pt x="137731" y="345356"/>
                  <a:pt x="158288" y="300131"/>
                </a:cubicBezTo>
                <a:cubicBezTo>
                  <a:pt x="118545" y="306983"/>
                  <a:pt x="82228" y="296019"/>
                  <a:pt x="49337" y="267240"/>
                </a:cubicBezTo>
                <a:cubicBezTo>
                  <a:pt x="16446" y="239830"/>
                  <a:pt x="0" y="204198"/>
                  <a:pt x="0" y="160344"/>
                </a:cubicBezTo>
                <a:cubicBezTo>
                  <a:pt x="0" y="116489"/>
                  <a:pt x="15761" y="79487"/>
                  <a:pt x="47281" y="49337"/>
                </a:cubicBezTo>
                <a:cubicBezTo>
                  <a:pt x="77431" y="16446"/>
                  <a:pt x="114434" y="0"/>
                  <a:pt x="15828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12466291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a14="http://schemas.microsoft.com/office/drawing/2010/main" xmlns:a16="http://schemas.microsoft.com/office/drawing/2014/main"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7"/>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par>
                                <p:cTn id="22" presetID="10" presetClass="entr" presetSubtype="0"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par>
                                <p:cTn id="25" presetID="10"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grpId="0" nodeType="clickEffect">
                                  <p:stCondLst>
                                    <p:cond delay="0"/>
                                  </p:stCondLst>
                                  <p:childTnLst>
                                    <p:set>
                                      <p:cBhvr>
                                        <p:cTn id="31" dur="1" fill="hold">
                                          <p:stCondLst>
                                            <p:cond delay="0"/>
                                          </p:stCondLst>
                                        </p:cTn>
                                        <p:tgtEl>
                                          <p:spTgt spid="33"/>
                                        </p:tgtEl>
                                        <p:attrNameLst>
                                          <p:attrName>style.visibility</p:attrName>
                                        </p:attrNameLst>
                                      </p:cBhvr>
                                      <p:to>
                                        <p:strVal val="visible"/>
                                      </p:to>
                                    </p:set>
                                    <p:animEffect transition="in" filter="wheel(1)">
                                      <p:cBhvr>
                                        <p:cTn id="32" dur="2000"/>
                                        <p:tgtEl>
                                          <p:spTgt spid="33"/>
                                        </p:tgtEl>
                                      </p:cBhvr>
                                    </p:animEffect>
                                  </p:childTnLst>
                                </p:cTn>
                              </p:par>
                            </p:childTnLst>
                          </p:cTn>
                        </p:par>
                      </p:childTnLst>
                    </p:cTn>
                  </p:par>
                  <p:par>
                    <p:cTn id="33" fill="hold">
                      <p:stCondLst>
                        <p:cond delay="indefinite"/>
                      </p:stCondLst>
                      <p:childTnLst>
                        <p:par>
                          <p:cTn id="34" fill="hold">
                            <p:stCondLst>
                              <p:cond delay="0"/>
                            </p:stCondLst>
                            <p:childTnLst>
                              <p:par>
                                <p:cTn id="35" presetID="17" presetClass="entr" presetSubtype="10" fill="hold" grpId="0" nodeType="clickEffect">
                                  <p:stCondLst>
                                    <p:cond delay="0"/>
                                  </p:stCondLst>
                                  <p:childTnLst>
                                    <p:set>
                                      <p:cBhvr>
                                        <p:cTn id="36" dur="1" fill="hold">
                                          <p:stCondLst>
                                            <p:cond delay="0"/>
                                          </p:stCondLst>
                                        </p:cTn>
                                        <p:tgtEl>
                                          <p:spTgt spid="34"/>
                                        </p:tgtEl>
                                        <p:attrNameLst>
                                          <p:attrName>style.visibility</p:attrName>
                                        </p:attrNameLst>
                                      </p:cBhvr>
                                      <p:to>
                                        <p:strVal val="visible"/>
                                      </p:to>
                                    </p:set>
                                    <p:anim calcmode="lin" valueType="num">
                                      <p:cBhvr>
                                        <p:cTn id="37" dur="500" fill="hold"/>
                                        <p:tgtEl>
                                          <p:spTgt spid="34"/>
                                        </p:tgtEl>
                                        <p:attrNameLst>
                                          <p:attrName>ppt_w</p:attrName>
                                        </p:attrNameLst>
                                      </p:cBhvr>
                                      <p:tavLst>
                                        <p:tav tm="0">
                                          <p:val>
                                            <p:fltVal val="0"/>
                                          </p:val>
                                        </p:tav>
                                        <p:tav tm="100000">
                                          <p:val>
                                            <p:strVal val="#ppt_w"/>
                                          </p:val>
                                        </p:tav>
                                      </p:tavLst>
                                    </p:anim>
                                    <p:anim calcmode="lin" valueType="num">
                                      <p:cBhvr>
                                        <p:cTn id="38" dur="500" fill="hold"/>
                                        <p:tgtEl>
                                          <p:spTgt spid="34"/>
                                        </p:tgtEl>
                                        <p:attrNameLst>
                                          <p:attrName>ppt_h</p:attrName>
                                        </p:attrNameLst>
                                      </p:cBhvr>
                                      <p:tavLst>
                                        <p:tav tm="0">
                                          <p:val>
                                            <p:strVal val="#ppt_h"/>
                                          </p:val>
                                        </p:tav>
                                        <p:tav tm="100000">
                                          <p:val>
                                            <p:strVal val="#ppt_h"/>
                                          </p:val>
                                        </p:tav>
                                      </p:tavLst>
                                    </p:anim>
                                  </p:childTnLst>
                                </p:cTn>
                              </p:par>
                            </p:childTnLst>
                          </p:cTn>
                        </p:par>
                      </p:childTnLst>
                    </p:cTn>
                  </p:par>
                  <p:par>
                    <p:cTn id="39" fill="hold">
                      <p:stCondLst>
                        <p:cond delay="indefinite"/>
                      </p:stCondLst>
                      <p:childTnLst>
                        <p:par>
                          <p:cTn id="40" fill="hold">
                            <p:stCondLst>
                              <p:cond delay="0"/>
                            </p:stCondLst>
                            <p:childTnLst>
                              <p:par>
                                <p:cTn id="41" presetID="31" presetClass="entr" presetSubtype="0" fill="hold" grpId="0" nodeType="clickEffect">
                                  <p:stCondLst>
                                    <p:cond delay="0"/>
                                  </p:stCondLst>
                                  <p:childTnLst>
                                    <p:set>
                                      <p:cBhvr>
                                        <p:cTn id="42" dur="1" fill="hold">
                                          <p:stCondLst>
                                            <p:cond delay="0"/>
                                          </p:stCondLst>
                                        </p:cTn>
                                        <p:tgtEl>
                                          <p:spTgt spid="39"/>
                                        </p:tgtEl>
                                        <p:attrNameLst>
                                          <p:attrName>style.visibility</p:attrName>
                                        </p:attrNameLst>
                                      </p:cBhvr>
                                      <p:to>
                                        <p:strVal val="visible"/>
                                      </p:to>
                                    </p:set>
                                    <p:anim calcmode="lin" valueType="num">
                                      <p:cBhvr>
                                        <p:cTn id="43" dur="1000" fill="hold"/>
                                        <p:tgtEl>
                                          <p:spTgt spid="39"/>
                                        </p:tgtEl>
                                        <p:attrNameLst>
                                          <p:attrName>ppt_w</p:attrName>
                                        </p:attrNameLst>
                                      </p:cBhvr>
                                      <p:tavLst>
                                        <p:tav tm="0">
                                          <p:val>
                                            <p:fltVal val="0"/>
                                          </p:val>
                                        </p:tav>
                                        <p:tav tm="100000">
                                          <p:val>
                                            <p:strVal val="#ppt_w"/>
                                          </p:val>
                                        </p:tav>
                                      </p:tavLst>
                                    </p:anim>
                                    <p:anim calcmode="lin" valueType="num">
                                      <p:cBhvr>
                                        <p:cTn id="44" dur="1000" fill="hold"/>
                                        <p:tgtEl>
                                          <p:spTgt spid="39"/>
                                        </p:tgtEl>
                                        <p:attrNameLst>
                                          <p:attrName>ppt_h</p:attrName>
                                        </p:attrNameLst>
                                      </p:cBhvr>
                                      <p:tavLst>
                                        <p:tav tm="0">
                                          <p:val>
                                            <p:fltVal val="0"/>
                                          </p:val>
                                        </p:tav>
                                        <p:tav tm="100000">
                                          <p:val>
                                            <p:strVal val="#ppt_h"/>
                                          </p:val>
                                        </p:tav>
                                      </p:tavLst>
                                    </p:anim>
                                    <p:anim calcmode="lin" valueType="num">
                                      <p:cBhvr>
                                        <p:cTn id="45" dur="1000" fill="hold"/>
                                        <p:tgtEl>
                                          <p:spTgt spid="39"/>
                                        </p:tgtEl>
                                        <p:attrNameLst>
                                          <p:attrName>style.rotation</p:attrName>
                                        </p:attrNameLst>
                                      </p:cBhvr>
                                      <p:tavLst>
                                        <p:tav tm="0">
                                          <p:val>
                                            <p:fltVal val="90"/>
                                          </p:val>
                                        </p:tav>
                                        <p:tav tm="100000">
                                          <p:val>
                                            <p:fltVal val="0"/>
                                          </p:val>
                                        </p:tav>
                                      </p:tavLst>
                                    </p:anim>
                                    <p:animEffect transition="in" filter="fade">
                                      <p:cBhvr>
                                        <p:cTn id="46" dur="1000"/>
                                        <p:tgtEl>
                                          <p:spTgt spid="39"/>
                                        </p:tgtEl>
                                      </p:cBhvr>
                                    </p:animEffect>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36"/>
                                        </p:tgtEl>
                                        <p:attrNameLst>
                                          <p:attrName>style.visibility</p:attrName>
                                        </p:attrNameLst>
                                      </p:cBhvr>
                                      <p:to>
                                        <p:strVal val="visible"/>
                                      </p:to>
                                    </p:set>
                                    <p:animEffect transition="in" filter="fade">
                                      <p:cBhvr>
                                        <p:cTn id="51" dur="1000"/>
                                        <p:tgtEl>
                                          <p:spTgt spid="36"/>
                                        </p:tgtEl>
                                      </p:cBhvr>
                                    </p:animEffect>
                                    <p:anim calcmode="lin" valueType="num">
                                      <p:cBhvr>
                                        <p:cTn id="52" dur="1000" fill="hold"/>
                                        <p:tgtEl>
                                          <p:spTgt spid="36"/>
                                        </p:tgtEl>
                                        <p:attrNameLst>
                                          <p:attrName>ppt_x</p:attrName>
                                        </p:attrNameLst>
                                      </p:cBhvr>
                                      <p:tavLst>
                                        <p:tav tm="0">
                                          <p:val>
                                            <p:strVal val="#ppt_x"/>
                                          </p:val>
                                        </p:tav>
                                        <p:tav tm="100000">
                                          <p:val>
                                            <p:strVal val="#ppt_x"/>
                                          </p:val>
                                        </p:tav>
                                      </p:tavLst>
                                    </p:anim>
                                    <p:anim calcmode="lin" valueType="num">
                                      <p:cBhvr>
                                        <p:cTn id="53"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14"/>
                                        </p:tgtEl>
                                        <p:attrNameLst>
                                          <p:attrName>style.visibility</p:attrName>
                                        </p:attrNameLst>
                                      </p:cBhvr>
                                      <p:to>
                                        <p:strVal val="visible"/>
                                      </p:to>
                                    </p:set>
                                    <p:animEffect transition="in" filter="fade">
                                      <p:cBhvr>
                                        <p:cTn id="58" dur="500"/>
                                        <p:tgtEl>
                                          <p:spTgt spid="14"/>
                                        </p:tgtEl>
                                      </p:cBhvr>
                                    </p:animEffect>
                                  </p:childTnLst>
                                </p:cTn>
                              </p:par>
                              <p:par>
                                <p:cTn id="59" presetID="10" presetClass="entr" presetSubtype="0" fill="hold" nodeType="withEffect">
                                  <p:stCondLst>
                                    <p:cond delay="150"/>
                                  </p:stCondLst>
                                  <p:childTnLst>
                                    <p:set>
                                      <p:cBhvr>
                                        <p:cTn id="60" dur="1" fill="hold">
                                          <p:stCondLst>
                                            <p:cond delay="0"/>
                                          </p:stCondLst>
                                        </p:cTn>
                                        <p:tgtEl>
                                          <p:spTgt spid="30"/>
                                        </p:tgtEl>
                                        <p:attrNameLst>
                                          <p:attrName>style.visibility</p:attrName>
                                        </p:attrNameLst>
                                      </p:cBhvr>
                                      <p:to>
                                        <p:strVal val="visible"/>
                                      </p:to>
                                    </p:set>
                                    <p:animEffect transition="in" filter="fade">
                                      <p:cBhvr>
                                        <p:cTn id="61" dur="500"/>
                                        <p:tgtEl>
                                          <p:spTgt spid="30"/>
                                        </p:tgtEl>
                                      </p:cBhvr>
                                    </p:animEffect>
                                  </p:childTnLst>
                                </p:cTn>
                              </p:par>
                              <p:par>
                                <p:cTn id="62" presetID="10" presetClass="entr" presetSubtype="0" fill="hold" nodeType="withEffect">
                                  <p:stCondLst>
                                    <p:cond delay="300"/>
                                  </p:stCondLst>
                                  <p:childTnLst>
                                    <p:set>
                                      <p:cBhvr>
                                        <p:cTn id="63" dur="1" fill="hold">
                                          <p:stCondLst>
                                            <p:cond delay="0"/>
                                          </p:stCondLst>
                                        </p:cTn>
                                        <p:tgtEl>
                                          <p:spTgt spid="31"/>
                                        </p:tgtEl>
                                        <p:attrNameLst>
                                          <p:attrName>style.visibility</p:attrName>
                                        </p:attrNameLst>
                                      </p:cBhvr>
                                      <p:to>
                                        <p:strVal val="visible"/>
                                      </p:to>
                                    </p:set>
                                    <p:animEffect transition="in" filter="fade">
                                      <p:cBhvr>
                                        <p:cTn id="64" dur="500"/>
                                        <p:tgtEl>
                                          <p:spTgt spid="31"/>
                                        </p:tgtEl>
                                      </p:cBhvr>
                                    </p:animEffect>
                                  </p:childTnLst>
                                </p:cTn>
                              </p:par>
                              <p:par>
                                <p:cTn id="65" presetID="10" presetClass="entr" presetSubtype="0" fill="hold" nodeType="withEffect">
                                  <p:stCondLst>
                                    <p:cond delay="450"/>
                                  </p:stCondLst>
                                  <p:childTnLst>
                                    <p:set>
                                      <p:cBhvr>
                                        <p:cTn id="66" dur="1" fill="hold">
                                          <p:stCondLst>
                                            <p:cond delay="0"/>
                                          </p:stCondLst>
                                        </p:cTn>
                                        <p:tgtEl>
                                          <p:spTgt spid="32"/>
                                        </p:tgtEl>
                                        <p:attrNameLst>
                                          <p:attrName>style.visibility</p:attrName>
                                        </p:attrNameLst>
                                      </p:cBhvr>
                                      <p:to>
                                        <p:strVal val="visible"/>
                                      </p:to>
                                    </p:set>
                                    <p:animEffect transition="in" filter="fade">
                                      <p:cBhvr>
                                        <p:cTn id="6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68" repeatCount="indefinite" fill="hold" display="0">
                  <p:stCondLst>
                    <p:cond delay="indefinite"/>
                  </p:stCondLst>
                  <p:endCondLst>
                    <p:cond evt="onStopAudio" delay="0">
                      <p:tgtEl>
                        <p:sldTgt/>
                      </p:tgtEl>
                    </p:cond>
                  </p:endCondLst>
                </p:cTn>
                <p:tgtEl>
                  <p:spTgt spid="37"/>
                </p:tgtEl>
              </p:cMediaNode>
            </p:audio>
          </p:childTnLst>
        </p:cTn>
      </p:par>
    </p:tnLst>
    <p:bldLst>
      <p:bldP spid="14" grpId="0" animBg="1"/>
      <p:bldP spid="33" grpId="0" animBg="1"/>
      <p:bldP spid="34" grpId="0"/>
      <p:bldP spid="36" grpId="0"/>
      <p:bldP spid="39"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组合 24">
            <a:extLst>
              <a:ext uri="{FF2B5EF4-FFF2-40B4-BE49-F238E27FC236}">
                <a16:creationId xmlns:a16="http://schemas.microsoft.com/office/drawing/2014/main" id="{8112905B-1B7C-4771-B390-9BE73A010CC1}"/>
              </a:ext>
            </a:extLst>
          </p:cNvPr>
          <p:cNvGrpSpPr/>
          <p:nvPr/>
        </p:nvGrpSpPr>
        <p:grpSpPr>
          <a:xfrm>
            <a:off x="3389952" y="837547"/>
            <a:ext cx="4166548" cy="4904695"/>
            <a:chOff x="3389952" y="837547"/>
            <a:chExt cx="4166548" cy="4904695"/>
          </a:xfrm>
        </p:grpSpPr>
        <p:grpSp>
          <p:nvGrpSpPr>
            <p:cNvPr id="2" name="组合 1">
              <a:extLst>
                <a:ext uri="{FF2B5EF4-FFF2-40B4-BE49-F238E27FC236}">
                  <a16:creationId xmlns:a16="http://schemas.microsoft.com/office/drawing/2014/main" id="{E54EBC8B-1F96-4E67-9336-B246D7E96B6C}"/>
                </a:ext>
              </a:extLst>
            </p:cNvPr>
            <p:cNvGrpSpPr/>
            <p:nvPr/>
          </p:nvGrpSpPr>
          <p:grpSpPr>
            <a:xfrm>
              <a:off x="3389952" y="837547"/>
              <a:ext cx="4166548" cy="4904695"/>
              <a:chOff x="796688" y="3767343"/>
              <a:chExt cx="1870312" cy="2201657"/>
            </a:xfrm>
          </p:grpSpPr>
          <p:grpSp>
            <p:nvGrpSpPr>
              <p:cNvPr id="3" name="组合 2">
                <a:extLst>
                  <a:ext uri="{FF2B5EF4-FFF2-40B4-BE49-F238E27FC236}">
                    <a16:creationId xmlns:a16="http://schemas.microsoft.com/office/drawing/2014/main" id="{629E944E-0FD2-48A5-939A-5D4DEC1B6FBB}"/>
                  </a:ext>
                </a:extLst>
              </p:cNvPr>
              <p:cNvGrpSpPr/>
              <p:nvPr/>
            </p:nvGrpSpPr>
            <p:grpSpPr>
              <a:xfrm rot="19664953">
                <a:off x="796688" y="3881195"/>
                <a:ext cx="793385" cy="1268282"/>
                <a:chOff x="7745413" y="836613"/>
                <a:chExt cx="668339" cy="1068387"/>
              </a:xfrm>
            </p:grpSpPr>
            <p:sp>
              <p:nvSpPr>
                <p:cNvPr id="9" name="Freeform 9">
                  <a:extLst>
                    <a:ext uri="{FF2B5EF4-FFF2-40B4-BE49-F238E27FC236}">
                      <a16:creationId xmlns:a16="http://schemas.microsoft.com/office/drawing/2014/main" id="{C3EBD7B8-1689-4B77-916C-FB4235658B32}"/>
                    </a:ext>
                  </a:extLst>
                </p:cNvPr>
                <p:cNvSpPr>
                  <a:spLocks/>
                </p:cNvSpPr>
                <p:nvPr/>
              </p:nvSpPr>
              <p:spPr bwMode="auto">
                <a:xfrm>
                  <a:off x="7745413" y="1760538"/>
                  <a:ext cx="144463" cy="144462"/>
                </a:xfrm>
                <a:custGeom>
                  <a:avLst/>
                  <a:gdLst>
                    <a:gd name="T0" fmla="*/ 12 w 16"/>
                    <a:gd name="T1" fmla="*/ 0 h 16"/>
                    <a:gd name="T2" fmla="*/ 16 w 16"/>
                    <a:gd name="T3" fmla="*/ 3 h 16"/>
                    <a:gd name="T4" fmla="*/ 16 w 16"/>
                    <a:gd name="T5" fmla="*/ 3 h 16"/>
                    <a:gd name="T6" fmla="*/ 16 w 16"/>
                    <a:gd name="T7" fmla="*/ 4 h 16"/>
                    <a:gd name="T8" fmla="*/ 7 w 16"/>
                    <a:gd name="T9" fmla="*/ 16 h 16"/>
                    <a:gd name="T10" fmla="*/ 0 w 16"/>
                    <a:gd name="T11" fmla="*/ 14 h 16"/>
                    <a:gd name="T12" fmla="*/ 11 w 16"/>
                    <a:gd name="T13" fmla="*/ 1 h 16"/>
                    <a:gd name="T14" fmla="*/ 11 w 16"/>
                    <a:gd name="T15" fmla="*/ 0 h 16"/>
                    <a:gd name="T16" fmla="*/ 12 w 16"/>
                    <a:gd name="T17"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16">
                      <a:moveTo>
                        <a:pt x="12" y="0"/>
                      </a:moveTo>
                      <a:cubicBezTo>
                        <a:pt x="13" y="1"/>
                        <a:pt x="14" y="2"/>
                        <a:pt x="16" y="3"/>
                      </a:cubicBezTo>
                      <a:cubicBezTo>
                        <a:pt x="16" y="3"/>
                        <a:pt x="16" y="3"/>
                        <a:pt x="16" y="3"/>
                      </a:cubicBezTo>
                      <a:cubicBezTo>
                        <a:pt x="16" y="3"/>
                        <a:pt x="16" y="4"/>
                        <a:pt x="16" y="4"/>
                      </a:cubicBezTo>
                      <a:cubicBezTo>
                        <a:pt x="13" y="8"/>
                        <a:pt x="10" y="12"/>
                        <a:pt x="7" y="16"/>
                      </a:cubicBezTo>
                      <a:cubicBezTo>
                        <a:pt x="5" y="15"/>
                        <a:pt x="2" y="14"/>
                        <a:pt x="0" y="14"/>
                      </a:cubicBezTo>
                      <a:cubicBezTo>
                        <a:pt x="5" y="10"/>
                        <a:pt x="8" y="6"/>
                        <a:pt x="11" y="1"/>
                      </a:cubicBezTo>
                      <a:cubicBezTo>
                        <a:pt x="11" y="1"/>
                        <a:pt x="11" y="0"/>
                        <a:pt x="11" y="0"/>
                      </a:cubicBezTo>
                      <a:cubicBezTo>
                        <a:pt x="11" y="0"/>
                        <a:pt x="11" y="0"/>
                        <a:pt x="12"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 name="Freeform 10">
                  <a:extLst>
                    <a:ext uri="{FF2B5EF4-FFF2-40B4-BE49-F238E27FC236}">
                      <a16:creationId xmlns:a16="http://schemas.microsoft.com/office/drawing/2014/main" id="{006CE70E-57B8-4E07-AAC7-19DA0F381F12}"/>
                    </a:ext>
                  </a:extLst>
                </p:cNvPr>
                <p:cNvSpPr>
                  <a:spLocks/>
                </p:cNvSpPr>
                <p:nvPr/>
              </p:nvSpPr>
              <p:spPr bwMode="auto">
                <a:xfrm>
                  <a:off x="7789864" y="836613"/>
                  <a:ext cx="623888" cy="969962"/>
                </a:xfrm>
                <a:custGeom>
                  <a:avLst/>
                  <a:gdLst>
                    <a:gd name="T0" fmla="*/ 1 w 69"/>
                    <a:gd name="T1" fmla="*/ 97 h 108"/>
                    <a:gd name="T2" fmla="*/ 14 w 69"/>
                    <a:gd name="T3" fmla="*/ 67 h 108"/>
                    <a:gd name="T4" fmla="*/ 67 w 69"/>
                    <a:gd name="T5" fmla="*/ 0 h 108"/>
                    <a:gd name="T6" fmla="*/ 42 w 69"/>
                    <a:gd name="T7" fmla="*/ 76 h 108"/>
                    <a:gd name="T8" fmla="*/ 18 w 69"/>
                    <a:gd name="T9" fmla="*/ 104 h 108"/>
                    <a:gd name="T10" fmla="*/ 8 w 69"/>
                    <a:gd name="T11" fmla="*/ 107 h 108"/>
                    <a:gd name="T12" fmla="*/ 1 w 69"/>
                    <a:gd name="T13" fmla="*/ 97 h 108"/>
                  </a:gdLst>
                  <a:ahLst/>
                  <a:cxnLst>
                    <a:cxn ang="0">
                      <a:pos x="T0" y="T1"/>
                    </a:cxn>
                    <a:cxn ang="0">
                      <a:pos x="T2" y="T3"/>
                    </a:cxn>
                    <a:cxn ang="0">
                      <a:pos x="T4" y="T5"/>
                    </a:cxn>
                    <a:cxn ang="0">
                      <a:pos x="T6" y="T7"/>
                    </a:cxn>
                    <a:cxn ang="0">
                      <a:pos x="T8" y="T9"/>
                    </a:cxn>
                    <a:cxn ang="0">
                      <a:pos x="T10" y="T11"/>
                    </a:cxn>
                    <a:cxn ang="0">
                      <a:pos x="T12" y="T13"/>
                    </a:cxn>
                  </a:cxnLst>
                  <a:rect l="0" t="0" r="r" b="b"/>
                  <a:pathLst>
                    <a:path w="69" h="108">
                      <a:moveTo>
                        <a:pt x="1" y="97"/>
                      </a:moveTo>
                      <a:cubicBezTo>
                        <a:pt x="0" y="86"/>
                        <a:pt x="7" y="76"/>
                        <a:pt x="14" y="67"/>
                      </a:cubicBezTo>
                      <a:cubicBezTo>
                        <a:pt x="31" y="44"/>
                        <a:pt x="49" y="21"/>
                        <a:pt x="67" y="0"/>
                      </a:cubicBezTo>
                      <a:cubicBezTo>
                        <a:pt x="69" y="27"/>
                        <a:pt x="56" y="53"/>
                        <a:pt x="42" y="76"/>
                      </a:cubicBezTo>
                      <a:cubicBezTo>
                        <a:pt x="36" y="86"/>
                        <a:pt x="29" y="97"/>
                        <a:pt x="18" y="104"/>
                      </a:cubicBezTo>
                      <a:cubicBezTo>
                        <a:pt x="15" y="107"/>
                        <a:pt x="11" y="108"/>
                        <a:pt x="8" y="107"/>
                      </a:cubicBezTo>
                      <a:cubicBezTo>
                        <a:pt x="4" y="106"/>
                        <a:pt x="1" y="101"/>
                        <a:pt x="1" y="97"/>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 name="Freeform 11">
                  <a:extLst>
                    <a:ext uri="{FF2B5EF4-FFF2-40B4-BE49-F238E27FC236}">
                      <a16:creationId xmlns:a16="http://schemas.microsoft.com/office/drawing/2014/main" id="{4509E574-A2F6-421C-AB2C-31FE468CDC42}"/>
                    </a:ext>
                  </a:extLst>
                </p:cNvPr>
                <p:cNvSpPr>
                  <a:spLocks/>
                </p:cNvSpPr>
                <p:nvPr/>
              </p:nvSpPr>
              <p:spPr bwMode="auto">
                <a:xfrm>
                  <a:off x="7870826" y="1222375"/>
                  <a:ext cx="406400" cy="530225"/>
                </a:xfrm>
                <a:custGeom>
                  <a:avLst/>
                  <a:gdLst>
                    <a:gd name="T0" fmla="*/ 0 w 45"/>
                    <a:gd name="T1" fmla="*/ 59 h 59"/>
                    <a:gd name="T2" fmla="*/ 13 w 45"/>
                    <a:gd name="T3" fmla="*/ 46 h 59"/>
                    <a:gd name="T4" fmla="*/ 24 w 45"/>
                    <a:gd name="T5" fmla="*/ 31 h 59"/>
                    <a:gd name="T6" fmla="*/ 35 w 45"/>
                    <a:gd name="T7" fmla="*/ 16 h 59"/>
                    <a:gd name="T8" fmla="*/ 45 w 45"/>
                    <a:gd name="T9" fmla="*/ 0 h 59"/>
                    <a:gd name="T10" fmla="*/ 36 w 45"/>
                    <a:gd name="T11" fmla="*/ 16 h 59"/>
                    <a:gd name="T12" fmla="*/ 26 w 45"/>
                    <a:gd name="T13" fmla="*/ 32 h 59"/>
                    <a:gd name="T14" fmla="*/ 14 w 45"/>
                    <a:gd name="T15" fmla="*/ 46 h 59"/>
                    <a:gd name="T16" fmla="*/ 0 w 45"/>
                    <a:gd name="T17" fmla="*/ 59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 h="59">
                      <a:moveTo>
                        <a:pt x="0" y="59"/>
                      </a:moveTo>
                      <a:cubicBezTo>
                        <a:pt x="5" y="55"/>
                        <a:pt x="9" y="50"/>
                        <a:pt x="13" y="46"/>
                      </a:cubicBezTo>
                      <a:cubicBezTo>
                        <a:pt x="17" y="41"/>
                        <a:pt x="21" y="36"/>
                        <a:pt x="24" y="31"/>
                      </a:cubicBezTo>
                      <a:cubicBezTo>
                        <a:pt x="28" y="26"/>
                        <a:pt x="31" y="21"/>
                        <a:pt x="35" y="16"/>
                      </a:cubicBezTo>
                      <a:cubicBezTo>
                        <a:pt x="45" y="0"/>
                        <a:pt x="45" y="0"/>
                        <a:pt x="45" y="0"/>
                      </a:cubicBezTo>
                      <a:cubicBezTo>
                        <a:pt x="42" y="5"/>
                        <a:pt x="39" y="11"/>
                        <a:pt x="36" y="16"/>
                      </a:cubicBezTo>
                      <a:cubicBezTo>
                        <a:pt x="33" y="21"/>
                        <a:pt x="29" y="27"/>
                        <a:pt x="26" y="32"/>
                      </a:cubicBezTo>
                      <a:cubicBezTo>
                        <a:pt x="22" y="37"/>
                        <a:pt x="18" y="42"/>
                        <a:pt x="14" y="46"/>
                      </a:cubicBezTo>
                      <a:cubicBezTo>
                        <a:pt x="10" y="51"/>
                        <a:pt x="5" y="55"/>
                        <a:pt x="0" y="59"/>
                      </a:cubicBezTo>
                      <a:close/>
                    </a:path>
                  </a:pathLst>
                </a:custGeom>
                <a:solidFill>
                  <a:srgbClr val="FFE3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 name="Freeform 12">
                  <a:extLst>
                    <a:ext uri="{FF2B5EF4-FFF2-40B4-BE49-F238E27FC236}">
                      <a16:creationId xmlns:a16="http://schemas.microsoft.com/office/drawing/2014/main" id="{EC0A48B5-4BD2-44C4-9B36-3ACFA1EC8998}"/>
                    </a:ext>
                  </a:extLst>
                </p:cNvPr>
                <p:cNvSpPr>
                  <a:spLocks/>
                </p:cNvSpPr>
                <p:nvPr/>
              </p:nvSpPr>
              <p:spPr bwMode="auto">
                <a:xfrm>
                  <a:off x="7853363" y="1581150"/>
                  <a:ext cx="234950" cy="198437"/>
                </a:xfrm>
                <a:custGeom>
                  <a:avLst/>
                  <a:gdLst>
                    <a:gd name="T0" fmla="*/ 0 w 26"/>
                    <a:gd name="T1" fmla="*/ 22 h 22"/>
                    <a:gd name="T2" fmla="*/ 15 w 26"/>
                    <a:gd name="T3" fmla="*/ 14 h 22"/>
                    <a:gd name="T4" fmla="*/ 26 w 26"/>
                    <a:gd name="T5" fmla="*/ 0 h 22"/>
                    <a:gd name="T6" fmla="*/ 16 w 26"/>
                    <a:gd name="T7" fmla="*/ 15 h 22"/>
                    <a:gd name="T8" fmla="*/ 0 w 26"/>
                    <a:gd name="T9" fmla="*/ 22 h 22"/>
                  </a:gdLst>
                  <a:ahLst/>
                  <a:cxnLst>
                    <a:cxn ang="0">
                      <a:pos x="T0" y="T1"/>
                    </a:cxn>
                    <a:cxn ang="0">
                      <a:pos x="T2" y="T3"/>
                    </a:cxn>
                    <a:cxn ang="0">
                      <a:pos x="T4" y="T5"/>
                    </a:cxn>
                    <a:cxn ang="0">
                      <a:pos x="T6" y="T7"/>
                    </a:cxn>
                    <a:cxn ang="0">
                      <a:pos x="T8" y="T9"/>
                    </a:cxn>
                  </a:cxnLst>
                  <a:rect l="0" t="0" r="r" b="b"/>
                  <a:pathLst>
                    <a:path w="26" h="22">
                      <a:moveTo>
                        <a:pt x="0" y="22"/>
                      </a:moveTo>
                      <a:cubicBezTo>
                        <a:pt x="6" y="21"/>
                        <a:pt x="11" y="18"/>
                        <a:pt x="15" y="14"/>
                      </a:cubicBezTo>
                      <a:cubicBezTo>
                        <a:pt x="19" y="10"/>
                        <a:pt x="22" y="5"/>
                        <a:pt x="26" y="0"/>
                      </a:cubicBezTo>
                      <a:cubicBezTo>
                        <a:pt x="23" y="6"/>
                        <a:pt x="20" y="10"/>
                        <a:pt x="16" y="15"/>
                      </a:cubicBezTo>
                      <a:cubicBezTo>
                        <a:pt x="11" y="19"/>
                        <a:pt x="6" y="22"/>
                        <a:pt x="0" y="22"/>
                      </a:cubicBezTo>
                      <a:close/>
                    </a:path>
                  </a:pathLst>
                </a:custGeom>
                <a:solidFill>
                  <a:srgbClr val="FFE3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 name="Freeform 13">
                  <a:extLst>
                    <a:ext uri="{FF2B5EF4-FFF2-40B4-BE49-F238E27FC236}">
                      <a16:creationId xmlns:a16="http://schemas.microsoft.com/office/drawing/2014/main" id="{A195C1C1-25C9-4710-BD70-5CD23D306549}"/>
                    </a:ext>
                  </a:extLst>
                </p:cNvPr>
                <p:cNvSpPr>
                  <a:spLocks/>
                </p:cNvSpPr>
                <p:nvPr/>
              </p:nvSpPr>
              <p:spPr bwMode="auto">
                <a:xfrm>
                  <a:off x="7897813" y="1035050"/>
                  <a:ext cx="442913" cy="663575"/>
                </a:xfrm>
                <a:custGeom>
                  <a:avLst/>
                  <a:gdLst>
                    <a:gd name="T0" fmla="*/ 0 w 49"/>
                    <a:gd name="T1" fmla="*/ 74 h 74"/>
                    <a:gd name="T2" fmla="*/ 27 w 49"/>
                    <a:gd name="T3" fmla="*/ 39 h 74"/>
                    <a:gd name="T4" fmla="*/ 49 w 49"/>
                    <a:gd name="T5" fmla="*/ 0 h 74"/>
                    <a:gd name="T6" fmla="*/ 28 w 49"/>
                    <a:gd name="T7" fmla="*/ 39 h 74"/>
                    <a:gd name="T8" fmla="*/ 0 w 49"/>
                    <a:gd name="T9" fmla="*/ 74 h 74"/>
                  </a:gdLst>
                  <a:ahLst/>
                  <a:cxnLst>
                    <a:cxn ang="0">
                      <a:pos x="T0" y="T1"/>
                    </a:cxn>
                    <a:cxn ang="0">
                      <a:pos x="T2" y="T3"/>
                    </a:cxn>
                    <a:cxn ang="0">
                      <a:pos x="T4" y="T5"/>
                    </a:cxn>
                    <a:cxn ang="0">
                      <a:pos x="T6" y="T7"/>
                    </a:cxn>
                    <a:cxn ang="0">
                      <a:pos x="T8" y="T9"/>
                    </a:cxn>
                  </a:cxnLst>
                  <a:rect l="0" t="0" r="r" b="b"/>
                  <a:pathLst>
                    <a:path w="49" h="74">
                      <a:moveTo>
                        <a:pt x="0" y="74"/>
                      </a:moveTo>
                      <a:cubicBezTo>
                        <a:pt x="10" y="63"/>
                        <a:pt x="19" y="51"/>
                        <a:pt x="27" y="39"/>
                      </a:cubicBezTo>
                      <a:cubicBezTo>
                        <a:pt x="36" y="26"/>
                        <a:pt x="43" y="13"/>
                        <a:pt x="49" y="0"/>
                      </a:cubicBezTo>
                      <a:cubicBezTo>
                        <a:pt x="43" y="14"/>
                        <a:pt x="36" y="27"/>
                        <a:pt x="28" y="39"/>
                      </a:cubicBezTo>
                      <a:cubicBezTo>
                        <a:pt x="20" y="51"/>
                        <a:pt x="10" y="63"/>
                        <a:pt x="0" y="74"/>
                      </a:cubicBezTo>
                      <a:close/>
                    </a:path>
                  </a:pathLst>
                </a:custGeom>
                <a:solidFill>
                  <a:srgbClr val="FFE3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 name="Freeform 14">
                  <a:extLst>
                    <a:ext uri="{FF2B5EF4-FFF2-40B4-BE49-F238E27FC236}">
                      <a16:creationId xmlns:a16="http://schemas.microsoft.com/office/drawing/2014/main" id="{3DC788C2-4826-4A6E-8F37-B1FA63BE10FB}"/>
                    </a:ext>
                  </a:extLst>
                </p:cNvPr>
                <p:cNvSpPr>
                  <a:spLocks/>
                </p:cNvSpPr>
                <p:nvPr/>
              </p:nvSpPr>
              <p:spPr bwMode="auto">
                <a:xfrm>
                  <a:off x="7843838" y="1320800"/>
                  <a:ext cx="200025" cy="341312"/>
                </a:xfrm>
                <a:custGeom>
                  <a:avLst/>
                  <a:gdLst>
                    <a:gd name="T0" fmla="*/ 22 w 22"/>
                    <a:gd name="T1" fmla="*/ 0 h 38"/>
                    <a:gd name="T2" fmla="*/ 7 w 22"/>
                    <a:gd name="T3" fmla="*/ 21 h 38"/>
                    <a:gd name="T4" fmla="*/ 1 w 22"/>
                    <a:gd name="T5" fmla="*/ 33 h 38"/>
                    <a:gd name="T6" fmla="*/ 1 w 22"/>
                    <a:gd name="T7" fmla="*/ 36 h 38"/>
                    <a:gd name="T8" fmla="*/ 3 w 22"/>
                    <a:gd name="T9" fmla="*/ 37 h 38"/>
                    <a:gd name="T10" fmla="*/ 8 w 22"/>
                    <a:gd name="T11" fmla="*/ 33 h 38"/>
                    <a:gd name="T12" fmla="*/ 3 w 22"/>
                    <a:gd name="T13" fmla="*/ 38 h 38"/>
                    <a:gd name="T14" fmla="*/ 1 w 22"/>
                    <a:gd name="T15" fmla="*/ 38 h 38"/>
                    <a:gd name="T16" fmla="*/ 0 w 22"/>
                    <a:gd name="T17" fmla="*/ 36 h 38"/>
                    <a:gd name="T18" fmla="*/ 0 w 22"/>
                    <a:gd name="T19" fmla="*/ 33 h 38"/>
                    <a:gd name="T20" fmla="*/ 6 w 22"/>
                    <a:gd name="T21" fmla="*/ 21 h 38"/>
                    <a:gd name="T22" fmla="*/ 22 w 22"/>
                    <a:gd name="T23"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 h="38">
                      <a:moveTo>
                        <a:pt x="22" y="0"/>
                      </a:moveTo>
                      <a:cubicBezTo>
                        <a:pt x="17" y="7"/>
                        <a:pt x="12" y="14"/>
                        <a:pt x="7" y="21"/>
                      </a:cubicBezTo>
                      <a:cubicBezTo>
                        <a:pt x="4" y="25"/>
                        <a:pt x="2" y="29"/>
                        <a:pt x="1" y="33"/>
                      </a:cubicBezTo>
                      <a:cubicBezTo>
                        <a:pt x="1" y="34"/>
                        <a:pt x="1" y="35"/>
                        <a:pt x="1" y="36"/>
                      </a:cubicBezTo>
                      <a:cubicBezTo>
                        <a:pt x="1" y="37"/>
                        <a:pt x="2" y="38"/>
                        <a:pt x="3" y="37"/>
                      </a:cubicBezTo>
                      <a:cubicBezTo>
                        <a:pt x="5" y="37"/>
                        <a:pt x="6" y="35"/>
                        <a:pt x="8" y="33"/>
                      </a:cubicBezTo>
                      <a:cubicBezTo>
                        <a:pt x="7" y="35"/>
                        <a:pt x="5" y="37"/>
                        <a:pt x="3" y="38"/>
                      </a:cubicBezTo>
                      <a:cubicBezTo>
                        <a:pt x="2" y="38"/>
                        <a:pt x="2" y="38"/>
                        <a:pt x="1" y="38"/>
                      </a:cubicBezTo>
                      <a:cubicBezTo>
                        <a:pt x="1" y="38"/>
                        <a:pt x="0" y="37"/>
                        <a:pt x="0" y="36"/>
                      </a:cubicBezTo>
                      <a:cubicBezTo>
                        <a:pt x="0" y="35"/>
                        <a:pt x="0" y="34"/>
                        <a:pt x="0" y="33"/>
                      </a:cubicBezTo>
                      <a:cubicBezTo>
                        <a:pt x="1" y="28"/>
                        <a:pt x="3" y="24"/>
                        <a:pt x="6" y="21"/>
                      </a:cubicBezTo>
                      <a:cubicBezTo>
                        <a:pt x="11" y="14"/>
                        <a:pt x="17" y="6"/>
                        <a:pt x="22" y="0"/>
                      </a:cubicBezTo>
                      <a:close/>
                    </a:path>
                  </a:pathLst>
                </a:custGeom>
                <a:solidFill>
                  <a:srgbClr val="FFC4C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4" name="组合 3">
                <a:extLst>
                  <a:ext uri="{FF2B5EF4-FFF2-40B4-BE49-F238E27FC236}">
                    <a16:creationId xmlns:a16="http://schemas.microsoft.com/office/drawing/2014/main" id="{73956933-CB20-4887-A444-15395C50746A}"/>
                  </a:ext>
                </a:extLst>
              </p:cNvPr>
              <p:cNvGrpSpPr/>
              <p:nvPr/>
            </p:nvGrpSpPr>
            <p:grpSpPr>
              <a:xfrm>
                <a:off x="1223047" y="3767343"/>
                <a:ext cx="1443953" cy="2201657"/>
                <a:chOff x="1223047" y="3767343"/>
                <a:chExt cx="1443953" cy="2201657"/>
              </a:xfrm>
            </p:grpSpPr>
            <p:cxnSp>
              <p:nvCxnSpPr>
                <p:cNvPr id="5" name="直接连接符 4">
                  <a:extLst>
                    <a:ext uri="{FF2B5EF4-FFF2-40B4-BE49-F238E27FC236}">
                      <a16:creationId xmlns:a16="http://schemas.microsoft.com/office/drawing/2014/main" id="{A6903310-FEA3-477B-A95B-C1DD4C95CE9E}"/>
                    </a:ext>
                  </a:extLst>
                </p:cNvPr>
                <p:cNvCxnSpPr/>
                <p:nvPr/>
              </p:nvCxnSpPr>
              <p:spPr>
                <a:xfrm>
                  <a:off x="1352457" y="3767343"/>
                  <a:ext cx="131454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直接连接符 5">
                  <a:extLst>
                    <a:ext uri="{FF2B5EF4-FFF2-40B4-BE49-F238E27FC236}">
                      <a16:creationId xmlns:a16="http://schemas.microsoft.com/office/drawing/2014/main" id="{EC7465B1-3387-4BDF-8A48-D94384D0198C}"/>
                    </a:ext>
                  </a:extLst>
                </p:cNvPr>
                <p:cNvCxnSpPr/>
                <p:nvPr/>
              </p:nvCxnSpPr>
              <p:spPr>
                <a:xfrm>
                  <a:off x="2667000" y="3767343"/>
                  <a:ext cx="0" cy="2201657"/>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直接连接符 6">
                  <a:extLst>
                    <a:ext uri="{FF2B5EF4-FFF2-40B4-BE49-F238E27FC236}">
                      <a16:creationId xmlns:a16="http://schemas.microsoft.com/office/drawing/2014/main" id="{9EC09A7C-3C09-4D7E-87AA-1F0142469987}"/>
                    </a:ext>
                  </a:extLst>
                </p:cNvPr>
                <p:cNvCxnSpPr/>
                <p:nvPr/>
              </p:nvCxnSpPr>
              <p:spPr>
                <a:xfrm flipH="1">
                  <a:off x="1223047" y="5969000"/>
                  <a:ext cx="143125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直接连接符 7">
                  <a:extLst>
                    <a:ext uri="{FF2B5EF4-FFF2-40B4-BE49-F238E27FC236}">
                      <a16:creationId xmlns:a16="http://schemas.microsoft.com/office/drawing/2014/main" id="{C3585B25-12A1-4825-967C-B24AA67C73FE}"/>
                    </a:ext>
                  </a:extLst>
                </p:cNvPr>
                <p:cNvCxnSpPr/>
                <p:nvPr/>
              </p:nvCxnSpPr>
              <p:spPr>
                <a:xfrm flipV="1">
                  <a:off x="1223047" y="5359400"/>
                  <a:ext cx="0" cy="6096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16" name="文本框 15">
              <a:extLst>
                <a:ext uri="{FF2B5EF4-FFF2-40B4-BE49-F238E27FC236}">
                  <a16:creationId xmlns:a16="http://schemas.microsoft.com/office/drawing/2014/main" id="{A1B47F56-B266-405B-8941-7F4CFE205F43}"/>
                </a:ext>
              </a:extLst>
            </p:cNvPr>
            <p:cNvSpPr txBox="1"/>
            <p:nvPr/>
          </p:nvSpPr>
          <p:spPr>
            <a:xfrm>
              <a:off x="4753547" y="1620209"/>
              <a:ext cx="1944891" cy="923330"/>
            </a:xfrm>
            <a:prstGeom prst="rect">
              <a:avLst/>
            </a:prstGeom>
            <a:noFill/>
          </p:spPr>
          <p:txBody>
            <a:bodyPr wrap="none" rtlCol="0">
              <a:spAutoFit/>
            </a:bodyPr>
            <a:lstStyle/>
            <a:p>
              <a:r>
                <a:rPr lang="en-US" altLang="zh-CN" sz="5400" b="1" dirty="0">
                  <a:solidFill>
                    <a:schemeClr val="bg1"/>
                  </a:solidFill>
                  <a:latin typeface="微软雅黑" panose="020B0503020204020204" pitchFamily="34" charset="-122"/>
                  <a:ea typeface="微软雅黑" panose="020B0503020204020204" pitchFamily="34" charset="-122"/>
                </a:rPr>
                <a:t>TWO</a:t>
              </a:r>
              <a:endParaRPr lang="zh-CN" altLang="en-US" sz="5400" b="1" dirty="0">
                <a:solidFill>
                  <a:schemeClr val="bg1"/>
                </a:solidFill>
                <a:latin typeface="微软雅黑" panose="020B0503020204020204" pitchFamily="34" charset="-122"/>
                <a:ea typeface="微软雅黑" panose="020B0503020204020204" pitchFamily="34" charset="-122"/>
              </a:endParaRPr>
            </a:p>
          </p:txBody>
        </p:sp>
        <p:sp>
          <p:nvSpPr>
            <p:cNvPr id="17" name="矩形 16">
              <a:extLst>
                <a:ext uri="{FF2B5EF4-FFF2-40B4-BE49-F238E27FC236}">
                  <a16:creationId xmlns:a16="http://schemas.microsoft.com/office/drawing/2014/main" id="{64957CE8-7D60-4912-AB6A-44F540C42E30}"/>
                </a:ext>
              </a:extLst>
            </p:cNvPr>
            <p:cNvSpPr/>
            <p:nvPr/>
          </p:nvSpPr>
          <p:spPr>
            <a:xfrm>
              <a:off x="4783837" y="2444115"/>
              <a:ext cx="1800493" cy="369332"/>
            </a:xfrm>
            <a:prstGeom prst="rect">
              <a:avLst/>
            </a:prstGeom>
          </p:spPr>
          <p:txBody>
            <a:bodyPr wrap="none">
              <a:spAutoFit/>
            </a:bodyPr>
            <a:lstStyle/>
            <a:p>
              <a:r>
                <a:rPr lang="zh-CN" altLang="en-US" b="1" dirty="0">
                  <a:solidFill>
                    <a:schemeClr val="bg1"/>
                  </a:solidFill>
                  <a:latin typeface="微软雅黑" panose="020B0503020204020204" pitchFamily="34" charset="-122"/>
                  <a:ea typeface="微软雅黑" panose="020B0503020204020204" pitchFamily="34" charset="-122"/>
                </a:rPr>
                <a:t>Please enter your title</a:t>
              </a:r>
            </a:p>
          </p:txBody>
        </p:sp>
        <p:sp>
          <p:nvSpPr>
            <p:cNvPr id="18" name="矩形 17">
              <a:extLst>
                <a:ext uri="{FF2B5EF4-FFF2-40B4-BE49-F238E27FC236}">
                  <a16:creationId xmlns:a16="http://schemas.microsoft.com/office/drawing/2014/main" id="{E4D6294C-26C7-41B6-8532-DB4384B77419}"/>
                </a:ext>
              </a:extLst>
            </p:cNvPr>
            <p:cNvSpPr/>
            <p:nvPr/>
          </p:nvSpPr>
          <p:spPr>
            <a:xfrm>
              <a:off x="4639119" y="3800791"/>
              <a:ext cx="2206499" cy="954107"/>
            </a:xfrm>
            <a:prstGeom prst="rect">
              <a:avLst/>
            </a:prstGeom>
          </p:spPr>
          <p:txBody>
            <a:bodyPr wrap="square">
              <a:spAutoFit/>
            </a:bodyPr>
            <a:lstStyle/>
            <a:p>
              <a:r>
                <a:rPr lang="zh-CN" altLang="en-US" sz="1400" dirty="0">
                  <a:solidFill>
                    <a:schemeClr val="bg1"/>
                  </a:solidFill>
                  <a:latin typeface="微软雅黑" panose="020B0503020204020204" pitchFamily="34" charset="-122"/>
                  <a:ea typeface="微软雅黑" panose="020B0503020204020204" pitchFamily="34" charset="-122"/>
                </a:rPr>
                <a:t>Please add a detailed description of the text here, as close as possible to the title text language style, language description as concise and vivid as possible.</a:t>
              </a:r>
            </a:p>
          </p:txBody>
        </p:sp>
      </p:grpSp>
      <p:pic>
        <p:nvPicPr>
          <p:cNvPr id="19" name="图片 18">
            <a:extLst>
              <a:ext uri="{FF2B5EF4-FFF2-40B4-BE49-F238E27FC236}">
                <a16:creationId xmlns:a16="http://schemas.microsoft.com/office/drawing/2014/main" id="{315BF594-B397-4A5E-8E3D-B05F66F3C745}"/>
              </a:ext>
            </a:extLst>
          </p:cNvPr>
          <p:cNvPicPr>
            <a:picLocks noChangeAspect="1"/>
          </p:cNvPicPr>
          <p:nvPr/>
        </p:nvPicPr>
        <p:blipFill>
          <a:blip r:embed="rId3">
            <a:lum bright="70000" contrast="-70000"/>
          </a:blip>
          <a:stretch>
            <a:fillRect/>
          </a:stretch>
        </p:blipFill>
        <p:spPr>
          <a:xfrm rot="12661843">
            <a:off x="-805423" y="-1117783"/>
            <a:ext cx="3082607" cy="5446975"/>
          </a:xfrm>
          <a:prstGeom prst="rect">
            <a:avLst/>
          </a:prstGeom>
        </p:spPr>
      </p:pic>
      <p:pic>
        <p:nvPicPr>
          <p:cNvPr id="20" name="图片 19">
            <a:extLst>
              <a:ext uri="{FF2B5EF4-FFF2-40B4-BE49-F238E27FC236}">
                <a16:creationId xmlns:a16="http://schemas.microsoft.com/office/drawing/2014/main" id="{E8AF921D-2FF4-46E8-B77B-4E8F0D897AF6}"/>
              </a:ext>
            </a:extLst>
          </p:cNvPr>
          <p:cNvPicPr>
            <a:picLocks noChangeAspect="1"/>
          </p:cNvPicPr>
          <p:nvPr/>
        </p:nvPicPr>
        <p:blipFill>
          <a:blip r:embed="rId3">
            <a:lum bright="70000" contrast="-70000"/>
          </a:blip>
          <a:stretch>
            <a:fillRect/>
          </a:stretch>
        </p:blipFill>
        <p:spPr>
          <a:xfrm rot="13974286">
            <a:off x="-370234" y="2242830"/>
            <a:ext cx="2181507" cy="3854729"/>
          </a:xfrm>
          <a:prstGeom prst="rect">
            <a:avLst/>
          </a:prstGeom>
        </p:spPr>
      </p:pic>
      <p:pic>
        <p:nvPicPr>
          <p:cNvPr id="21" name="图片 20">
            <a:extLst>
              <a:ext uri="{FF2B5EF4-FFF2-40B4-BE49-F238E27FC236}">
                <a16:creationId xmlns:a16="http://schemas.microsoft.com/office/drawing/2014/main" id="{BF904ED2-089B-48A1-8042-C72ABCD8CA3B}"/>
              </a:ext>
            </a:extLst>
          </p:cNvPr>
          <p:cNvPicPr>
            <a:picLocks noChangeAspect="1"/>
          </p:cNvPicPr>
          <p:nvPr/>
        </p:nvPicPr>
        <p:blipFill>
          <a:blip r:embed="rId3">
            <a:lum bright="70000" contrast="-70000"/>
          </a:blip>
          <a:stretch>
            <a:fillRect/>
          </a:stretch>
        </p:blipFill>
        <p:spPr>
          <a:xfrm rot="7110495">
            <a:off x="10070884" y="2257913"/>
            <a:ext cx="3082607" cy="5446975"/>
          </a:xfrm>
          <a:prstGeom prst="rect">
            <a:avLst/>
          </a:prstGeom>
        </p:spPr>
      </p:pic>
      <p:pic>
        <p:nvPicPr>
          <p:cNvPr id="22" name="图片 21">
            <a:extLst>
              <a:ext uri="{FF2B5EF4-FFF2-40B4-BE49-F238E27FC236}">
                <a16:creationId xmlns:a16="http://schemas.microsoft.com/office/drawing/2014/main" id="{009E9C8E-C3F2-41AD-9C9E-91506DBA0E04}"/>
              </a:ext>
            </a:extLst>
          </p:cNvPr>
          <p:cNvPicPr>
            <a:picLocks noChangeAspect="1"/>
          </p:cNvPicPr>
          <p:nvPr/>
        </p:nvPicPr>
        <p:blipFill>
          <a:blip r:embed="rId3"/>
          <a:stretch>
            <a:fillRect/>
          </a:stretch>
        </p:blipFill>
        <p:spPr>
          <a:xfrm rot="8422938">
            <a:off x="10328150" y="4637066"/>
            <a:ext cx="2181507" cy="3854729"/>
          </a:xfrm>
          <a:prstGeom prst="rect">
            <a:avLst/>
          </a:prstGeom>
        </p:spPr>
      </p:pic>
      <p:pic>
        <p:nvPicPr>
          <p:cNvPr id="23" name="图片 22">
            <a:extLst>
              <a:ext uri="{FF2B5EF4-FFF2-40B4-BE49-F238E27FC236}">
                <a16:creationId xmlns:a16="http://schemas.microsoft.com/office/drawing/2014/main" id="{BD784A7D-3B01-4622-8054-91044FA6FA22}"/>
              </a:ext>
            </a:extLst>
          </p:cNvPr>
          <p:cNvPicPr>
            <a:picLocks noChangeAspect="1"/>
          </p:cNvPicPr>
          <p:nvPr/>
        </p:nvPicPr>
        <p:blipFill>
          <a:blip r:embed="rId3">
            <a:lum bright="70000" contrast="-70000"/>
          </a:blip>
          <a:stretch>
            <a:fillRect/>
          </a:stretch>
        </p:blipFill>
        <p:spPr>
          <a:xfrm rot="8422938">
            <a:off x="8582561" y="4395739"/>
            <a:ext cx="2181507" cy="3854729"/>
          </a:xfrm>
          <a:prstGeom prst="rect">
            <a:avLst/>
          </a:prstGeom>
        </p:spPr>
      </p:pic>
      <p:pic>
        <p:nvPicPr>
          <p:cNvPr id="24" name="图片 23">
            <a:extLst>
              <a:ext uri="{FF2B5EF4-FFF2-40B4-BE49-F238E27FC236}">
                <a16:creationId xmlns:a16="http://schemas.microsoft.com/office/drawing/2014/main" id="{3A832778-0F1C-49F3-9E8B-6002A0D21E1D}"/>
              </a:ext>
            </a:extLst>
          </p:cNvPr>
          <p:cNvPicPr>
            <a:picLocks noChangeAspect="1"/>
          </p:cNvPicPr>
          <p:nvPr/>
        </p:nvPicPr>
        <p:blipFill>
          <a:blip r:embed="rId3">
            <a:lum bright="70000" contrast="-70000"/>
          </a:blip>
          <a:stretch>
            <a:fillRect/>
          </a:stretch>
        </p:blipFill>
        <p:spPr>
          <a:xfrm rot="7114481">
            <a:off x="11010152" y="62618"/>
            <a:ext cx="2181507" cy="3854729"/>
          </a:xfrm>
          <a:prstGeom prst="rect">
            <a:avLst/>
          </a:prstGeom>
        </p:spPr>
      </p:pic>
      <p:pic>
        <p:nvPicPr>
          <p:cNvPr id="15" name="图片 14">
            <a:extLst>
              <a:ext uri="{FF2B5EF4-FFF2-40B4-BE49-F238E27FC236}">
                <a16:creationId xmlns:a16="http://schemas.microsoft.com/office/drawing/2014/main" id="{89CAC071-F415-4A97-B908-0073BBDD1C12}"/>
              </a:ext>
            </a:extLst>
          </p:cNvPr>
          <p:cNvPicPr>
            <a:picLocks noChangeAspect="1"/>
          </p:cNvPicPr>
          <p:nvPr/>
        </p:nvPicPr>
        <p:blipFill>
          <a:blip r:embed="rId4"/>
          <a:stretch>
            <a:fillRect/>
          </a:stretch>
        </p:blipFill>
        <p:spPr>
          <a:xfrm>
            <a:off x="5966414" y="2543540"/>
            <a:ext cx="2161881" cy="3198702"/>
          </a:xfrm>
          <a:prstGeom prst="rect">
            <a:avLst/>
          </a:prstGeom>
        </p:spPr>
      </p:pic>
    </p:spTree>
    <p:extLst>
      <p:ext uri="{BB962C8B-B14F-4D97-AF65-F5344CB8AC3E}">
        <p14:creationId xmlns:p14="http://schemas.microsoft.com/office/powerpoint/2010/main" val="409961414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a14="http://schemas.microsoft.com/office/drawing/2010/main" xmlns:a16="http://schemas.microsoft.com/office/drawing/2014/main"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par>
                                <p:cTn id="20" presetID="10" presetClass="entr" presetSubtype="0"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par>
                                <p:cTn id="23" presetID="10" presetClass="entr" presetSubtype="0"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500"/>
                                        <p:tgtEl>
                                          <p:spTgt spid="24"/>
                                        </p:tgtEl>
                                      </p:cBhvr>
                                    </p:animEffect>
                                  </p:childTnLst>
                                </p:cTn>
                              </p:par>
                              <p:par>
                                <p:cTn id="26" presetID="10" presetClass="entr" presetSubtype="0" fill="hold"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500"/>
                                        <p:tgtEl>
                                          <p:spTgt spid="21"/>
                                        </p:tgtEl>
                                      </p:cBhvr>
                                    </p:animEffect>
                                  </p:childTnLst>
                                </p:cTn>
                              </p:par>
                              <p:par>
                                <p:cTn id="29" presetID="10" presetClass="entr" presetSubtype="0" fill="hold" nodeType="with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fade">
                                      <p:cBhvr>
                                        <p:cTn id="31" dur="500"/>
                                        <p:tgtEl>
                                          <p:spTgt spid="23"/>
                                        </p:tgtEl>
                                      </p:cBhvr>
                                    </p:animEffect>
                                  </p:childTnLst>
                                </p:cTn>
                              </p:par>
                              <p:par>
                                <p:cTn id="32" presetID="10" presetClass="entr" presetSubtype="0" fill="hold" nodeType="with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fade">
                                      <p:cBhvr>
                                        <p:cTn id="3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91C9DA9F-865F-42B7-AAC4-8E25C6FD8B1B}"/>
              </a:ext>
            </a:extLst>
          </p:cNvPr>
          <p:cNvSpPr/>
          <p:nvPr/>
        </p:nvSpPr>
        <p:spPr>
          <a:xfrm rot="2700000">
            <a:off x="6298871" y="1961876"/>
            <a:ext cx="1084686" cy="1084350"/>
          </a:xfrm>
          <a:prstGeom prst="rect">
            <a:avLst/>
          </a:prstGeom>
          <a:gradFill>
            <a:gsLst>
              <a:gs pos="0">
                <a:srgbClr val="FFFFFF"/>
              </a:gs>
              <a:gs pos="100000">
                <a:schemeClr val="bg1">
                  <a:lumMod val="95000"/>
                </a:schemeClr>
              </a:gs>
            </a:gsLst>
            <a:lin ang="15000000" scaled="0"/>
          </a:gradFill>
          <a:ln w="25400">
            <a:gradFill>
              <a:gsLst>
                <a:gs pos="0">
                  <a:schemeClr val="bg1"/>
                </a:gs>
                <a:gs pos="100000">
                  <a:schemeClr val="bg1">
                    <a:lumMod val="95000"/>
                  </a:schemeClr>
                </a:gs>
              </a:gsLst>
              <a:lin ang="5400000" scaled="1"/>
            </a:gradFill>
          </a:ln>
          <a:effectLst>
            <a:outerShdw blurRad="63500" sx="103000" sy="103000" algn="ctr"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solidFill>
                <a:schemeClr val="bg1">
                  <a:lumMod val="50000"/>
                </a:schemeClr>
              </a:solidFill>
            </a:endParaRPr>
          </a:p>
        </p:txBody>
      </p:sp>
      <p:sp>
        <p:nvSpPr>
          <p:cNvPr id="3" name="等腰三角形 2">
            <a:extLst>
              <a:ext uri="{FF2B5EF4-FFF2-40B4-BE49-F238E27FC236}">
                <a16:creationId xmlns:a16="http://schemas.microsoft.com/office/drawing/2014/main" id="{21189227-E31B-4ABC-A357-00A5FDB3792E}"/>
              </a:ext>
            </a:extLst>
          </p:cNvPr>
          <p:cNvSpPr/>
          <p:nvPr/>
        </p:nvSpPr>
        <p:spPr>
          <a:xfrm rot="10800000">
            <a:off x="6110456" y="2610797"/>
            <a:ext cx="1461515" cy="723123"/>
          </a:xfrm>
          <a:prstGeom prst="triangle">
            <a:avLst/>
          </a:prstGeom>
          <a:solidFill>
            <a:srgbClr val="00779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solidFill>
                <a:schemeClr val="bg1">
                  <a:lumMod val="50000"/>
                </a:schemeClr>
              </a:solidFill>
              <a:latin typeface="Open Sans" panose="020B0606030504020204" pitchFamily="34" charset="0"/>
              <a:cs typeface="Open Sans" panose="020B0606030504020204" pitchFamily="34" charset="0"/>
            </a:endParaRPr>
          </a:p>
        </p:txBody>
      </p:sp>
      <p:sp>
        <p:nvSpPr>
          <p:cNvPr id="4" name="矩形 3">
            <a:extLst>
              <a:ext uri="{FF2B5EF4-FFF2-40B4-BE49-F238E27FC236}">
                <a16:creationId xmlns:a16="http://schemas.microsoft.com/office/drawing/2014/main" id="{7EB854E8-701F-4899-B9E2-65A246D1A84E}"/>
              </a:ext>
            </a:extLst>
          </p:cNvPr>
          <p:cNvSpPr/>
          <p:nvPr/>
        </p:nvSpPr>
        <p:spPr>
          <a:xfrm rot="8100000">
            <a:off x="7364717" y="3035577"/>
            <a:ext cx="1084350" cy="1084686"/>
          </a:xfrm>
          <a:prstGeom prst="rect">
            <a:avLst/>
          </a:prstGeom>
          <a:gradFill>
            <a:gsLst>
              <a:gs pos="0">
                <a:srgbClr val="FFFFFF"/>
              </a:gs>
              <a:gs pos="100000">
                <a:schemeClr val="bg1">
                  <a:lumMod val="95000"/>
                </a:schemeClr>
              </a:gs>
            </a:gsLst>
            <a:lin ang="15000000" scaled="0"/>
          </a:gradFill>
          <a:ln w="25400">
            <a:gradFill>
              <a:gsLst>
                <a:gs pos="0">
                  <a:schemeClr val="bg1"/>
                </a:gs>
                <a:gs pos="100000">
                  <a:schemeClr val="bg1">
                    <a:lumMod val="95000"/>
                  </a:schemeClr>
                </a:gs>
              </a:gsLst>
              <a:lin ang="5400000" scaled="1"/>
            </a:gradFill>
          </a:ln>
          <a:effectLst>
            <a:outerShdw blurRad="63500" sx="103000" sy="103000" algn="ctr"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solidFill>
                <a:schemeClr val="bg1">
                  <a:lumMod val="50000"/>
                </a:schemeClr>
              </a:solidFill>
            </a:endParaRPr>
          </a:p>
        </p:txBody>
      </p:sp>
      <p:sp>
        <p:nvSpPr>
          <p:cNvPr id="5" name="等腰三角形 4">
            <a:extLst>
              <a:ext uri="{FF2B5EF4-FFF2-40B4-BE49-F238E27FC236}">
                <a16:creationId xmlns:a16="http://schemas.microsoft.com/office/drawing/2014/main" id="{9455562B-FF0C-43AB-B5E8-218DA6C57F55}"/>
              </a:ext>
            </a:extLst>
          </p:cNvPr>
          <p:cNvSpPr/>
          <p:nvPr/>
        </p:nvSpPr>
        <p:spPr>
          <a:xfrm rot="16200000">
            <a:off x="6707746" y="3216470"/>
            <a:ext cx="1461966" cy="722900"/>
          </a:xfrm>
          <a:prstGeom prst="triangle">
            <a:avLst/>
          </a:prstGeom>
          <a:solidFill>
            <a:srgbClr val="FF7899"/>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solidFill>
                <a:schemeClr val="bg1">
                  <a:lumMod val="50000"/>
                </a:schemeClr>
              </a:solidFill>
              <a:latin typeface="Open Sans" panose="020B0606030504020204" pitchFamily="34" charset="0"/>
              <a:cs typeface="Open Sans" panose="020B0606030504020204" pitchFamily="34" charset="0"/>
            </a:endParaRPr>
          </a:p>
        </p:txBody>
      </p:sp>
      <p:sp>
        <p:nvSpPr>
          <p:cNvPr id="6" name="矩形 5">
            <a:extLst>
              <a:ext uri="{FF2B5EF4-FFF2-40B4-BE49-F238E27FC236}">
                <a16:creationId xmlns:a16="http://schemas.microsoft.com/office/drawing/2014/main" id="{9B5D7F73-7F4A-4E83-BAF4-C2FE4A6CAC36}"/>
              </a:ext>
            </a:extLst>
          </p:cNvPr>
          <p:cNvSpPr/>
          <p:nvPr/>
        </p:nvSpPr>
        <p:spPr>
          <a:xfrm rot="13500000">
            <a:off x="6270060" y="4060958"/>
            <a:ext cx="1084686" cy="1084350"/>
          </a:xfrm>
          <a:prstGeom prst="rect">
            <a:avLst/>
          </a:prstGeom>
          <a:gradFill>
            <a:gsLst>
              <a:gs pos="0">
                <a:srgbClr val="FFFFFF"/>
              </a:gs>
              <a:gs pos="100000">
                <a:schemeClr val="bg1">
                  <a:lumMod val="95000"/>
                </a:schemeClr>
              </a:gs>
            </a:gsLst>
            <a:lin ang="15000000" scaled="0"/>
          </a:gradFill>
          <a:ln w="25400">
            <a:gradFill>
              <a:gsLst>
                <a:gs pos="0">
                  <a:schemeClr val="bg1"/>
                </a:gs>
                <a:gs pos="100000">
                  <a:schemeClr val="bg1">
                    <a:lumMod val="95000"/>
                  </a:schemeClr>
                </a:gs>
              </a:gsLst>
              <a:lin ang="5400000" scaled="1"/>
            </a:gradFill>
          </a:ln>
          <a:effectLst>
            <a:outerShdw blurRad="63500" sx="103000" sy="103000" algn="ctr"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solidFill>
                <a:schemeClr val="bg1">
                  <a:lumMod val="50000"/>
                </a:schemeClr>
              </a:solidFill>
            </a:endParaRPr>
          </a:p>
        </p:txBody>
      </p:sp>
      <p:sp>
        <p:nvSpPr>
          <p:cNvPr id="7" name="等腰三角形 6">
            <a:extLst>
              <a:ext uri="{FF2B5EF4-FFF2-40B4-BE49-F238E27FC236}">
                <a16:creationId xmlns:a16="http://schemas.microsoft.com/office/drawing/2014/main" id="{E2F08965-1144-4C29-9876-826F60C1E502}"/>
              </a:ext>
            </a:extLst>
          </p:cNvPr>
          <p:cNvSpPr/>
          <p:nvPr/>
        </p:nvSpPr>
        <p:spPr>
          <a:xfrm>
            <a:off x="6081646" y="3773265"/>
            <a:ext cx="1461515" cy="723123"/>
          </a:xfrm>
          <a:prstGeom prst="triangle">
            <a:avLst/>
          </a:prstGeom>
          <a:solidFill>
            <a:srgbClr val="00779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solidFill>
                <a:schemeClr val="bg1">
                  <a:lumMod val="50000"/>
                </a:schemeClr>
              </a:solidFill>
              <a:latin typeface="Open Sans" panose="020B0606030504020204" pitchFamily="34" charset="0"/>
              <a:cs typeface="Open Sans" panose="020B0606030504020204" pitchFamily="34" charset="0"/>
            </a:endParaRPr>
          </a:p>
        </p:txBody>
      </p:sp>
      <p:sp>
        <p:nvSpPr>
          <p:cNvPr id="8" name="矩形 7">
            <a:extLst>
              <a:ext uri="{FF2B5EF4-FFF2-40B4-BE49-F238E27FC236}">
                <a16:creationId xmlns:a16="http://schemas.microsoft.com/office/drawing/2014/main" id="{EF312AD2-A7D1-408F-8EA3-EDB93D20A89B}"/>
              </a:ext>
            </a:extLst>
          </p:cNvPr>
          <p:cNvSpPr/>
          <p:nvPr/>
        </p:nvSpPr>
        <p:spPr>
          <a:xfrm rot="18900000">
            <a:off x="5222081" y="3031054"/>
            <a:ext cx="1084350" cy="1084686"/>
          </a:xfrm>
          <a:prstGeom prst="rect">
            <a:avLst/>
          </a:prstGeom>
          <a:gradFill>
            <a:gsLst>
              <a:gs pos="0">
                <a:srgbClr val="FFFFFF"/>
              </a:gs>
              <a:gs pos="100000">
                <a:schemeClr val="bg1">
                  <a:lumMod val="95000"/>
                </a:schemeClr>
              </a:gs>
            </a:gsLst>
            <a:lin ang="15000000" scaled="0"/>
          </a:gradFill>
          <a:ln w="25400">
            <a:gradFill>
              <a:gsLst>
                <a:gs pos="0">
                  <a:schemeClr val="bg1"/>
                </a:gs>
                <a:gs pos="100000">
                  <a:schemeClr val="bg1">
                    <a:lumMod val="95000"/>
                  </a:schemeClr>
                </a:gs>
              </a:gsLst>
              <a:lin ang="5400000" scaled="1"/>
            </a:gradFill>
          </a:ln>
          <a:effectLst>
            <a:outerShdw blurRad="63500" sx="103000" sy="103000" algn="ctr"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solidFill>
                <a:schemeClr val="bg1">
                  <a:lumMod val="50000"/>
                </a:schemeClr>
              </a:solidFill>
            </a:endParaRPr>
          </a:p>
        </p:txBody>
      </p:sp>
      <p:sp>
        <p:nvSpPr>
          <p:cNvPr id="9" name="等腰三角形 8">
            <a:extLst>
              <a:ext uri="{FF2B5EF4-FFF2-40B4-BE49-F238E27FC236}">
                <a16:creationId xmlns:a16="http://schemas.microsoft.com/office/drawing/2014/main" id="{4CDFE3B8-06BC-431F-8B21-9C1D32CA2F1D}"/>
              </a:ext>
            </a:extLst>
          </p:cNvPr>
          <p:cNvSpPr/>
          <p:nvPr/>
        </p:nvSpPr>
        <p:spPr>
          <a:xfrm rot="5400000">
            <a:off x="5501436" y="3211946"/>
            <a:ext cx="1461966" cy="722900"/>
          </a:xfrm>
          <a:prstGeom prst="triangle">
            <a:avLst/>
          </a:prstGeom>
          <a:solidFill>
            <a:srgbClr val="FF7899"/>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solidFill>
                <a:schemeClr val="bg1">
                  <a:lumMod val="50000"/>
                </a:schemeClr>
              </a:solidFill>
              <a:latin typeface="Open Sans" panose="020B0606030504020204" pitchFamily="34" charset="0"/>
              <a:cs typeface="Open Sans" panose="020B0606030504020204" pitchFamily="34" charset="0"/>
            </a:endParaRPr>
          </a:p>
        </p:txBody>
      </p:sp>
      <p:sp>
        <p:nvSpPr>
          <p:cNvPr id="10" name="矩形 9">
            <a:extLst>
              <a:ext uri="{FF2B5EF4-FFF2-40B4-BE49-F238E27FC236}">
                <a16:creationId xmlns:a16="http://schemas.microsoft.com/office/drawing/2014/main" id="{89C71059-3B86-418B-A705-CE997B2D9A57}"/>
              </a:ext>
            </a:extLst>
          </p:cNvPr>
          <p:cNvSpPr/>
          <p:nvPr/>
        </p:nvSpPr>
        <p:spPr>
          <a:xfrm>
            <a:off x="6544288" y="2635527"/>
            <a:ext cx="489281" cy="392536"/>
          </a:xfrm>
          <a:prstGeom prst="rect">
            <a:avLst/>
          </a:prstGeom>
        </p:spPr>
        <p:txBody>
          <a:bodyPr wrap="square" lIns="68580" tIns="34290" rIns="68580" bIns="34290">
            <a:spAutoFit/>
          </a:bodyPr>
          <a:lstStyle/>
          <a:p>
            <a:pPr algn="ctr"/>
            <a:r>
              <a:rPr lang="en-US" altLang="zh-CN" sz="2100" dirty="0">
                <a:solidFill>
                  <a:schemeClr val="bg1"/>
                </a:solidFill>
                <a:latin typeface="Open Sans" panose="020B0606030504020204" pitchFamily="34" charset="0"/>
                <a:ea typeface="Open Sans" panose="020B0606030504020204" pitchFamily="34" charset="0"/>
                <a:cs typeface="Open Sans" panose="020B0606030504020204" pitchFamily="34" charset="0"/>
              </a:rPr>
              <a:t>01</a:t>
            </a:r>
            <a:endParaRPr lang="zh-CN" altLang="en-US" sz="2100" dirty="0">
              <a:solidFill>
                <a:schemeClr val="bg1"/>
              </a:solidFill>
              <a:latin typeface="Open Sans" panose="020B0606030504020204" pitchFamily="34" charset="0"/>
              <a:ea typeface="微软雅黑" panose="020B0503020204020204" pitchFamily="34" charset="-122"/>
              <a:cs typeface="Open Sans" panose="020B0606030504020204" pitchFamily="34" charset="0"/>
            </a:endParaRPr>
          </a:p>
        </p:txBody>
      </p:sp>
      <p:sp>
        <p:nvSpPr>
          <p:cNvPr id="11" name="矩形 10">
            <a:extLst>
              <a:ext uri="{FF2B5EF4-FFF2-40B4-BE49-F238E27FC236}">
                <a16:creationId xmlns:a16="http://schemas.microsoft.com/office/drawing/2014/main" id="{CC3D809E-59BE-400F-94A3-F813A8DE15AB}"/>
              </a:ext>
            </a:extLst>
          </p:cNvPr>
          <p:cNvSpPr/>
          <p:nvPr/>
        </p:nvSpPr>
        <p:spPr>
          <a:xfrm>
            <a:off x="7279784" y="3392837"/>
            <a:ext cx="489281" cy="392536"/>
          </a:xfrm>
          <a:prstGeom prst="rect">
            <a:avLst/>
          </a:prstGeom>
        </p:spPr>
        <p:txBody>
          <a:bodyPr wrap="square" lIns="68580" tIns="34290" rIns="68580" bIns="34290">
            <a:spAutoFit/>
          </a:bodyPr>
          <a:lstStyle/>
          <a:p>
            <a:pPr algn="ctr"/>
            <a:r>
              <a:rPr lang="en-US" altLang="zh-CN" sz="2100" dirty="0">
                <a:solidFill>
                  <a:schemeClr val="bg1"/>
                </a:solidFill>
                <a:latin typeface="Open Sans" panose="020B0606030504020204" pitchFamily="34" charset="0"/>
                <a:ea typeface="Open Sans" panose="020B0606030504020204" pitchFamily="34" charset="0"/>
                <a:cs typeface="Open Sans" panose="020B0606030504020204" pitchFamily="34" charset="0"/>
              </a:rPr>
              <a:t>02</a:t>
            </a:r>
            <a:endParaRPr lang="zh-CN" altLang="en-US" sz="2100" dirty="0">
              <a:solidFill>
                <a:schemeClr val="bg1"/>
              </a:solidFill>
              <a:latin typeface="Open Sans" panose="020B0606030504020204" pitchFamily="34" charset="0"/>
              <a:ea typeface="微软雅黑" panose="020B0503020204020204" pitchFamily="34" charset="-122"/>
              <a:cs typeface="Open Sans" panose="020B0606030504020204" pitchFamily="34" charset="0"/>
            </a:endParaRPr>
          </a:p>
        </p:txBody>
      </p:sp>
      <p:sp>
        <p:nvSpPr>
          <p:cNvPr id="12" name="矩形 11">
            <a:extLst>
              <a:ext uri="{FF2B5EF4-FFF2-40B4-BE49-F238E27FC236}">
                <a16:creationId xmlns:a16="http://schemas.microsoft.com/office/drawing/2014/main" id="{1FB396A7-FA15-494F-9C0C-273454FBB1C2}"/>
              </a:ext>
            </a:extLst>
          </p:cNvPr>
          <p:cNvSpPr/>
          <p:nvPr/>
        </p:nvSpPr>
        <p:spPr>
          <a:xfrm>
            <a:off x="6531009" y="4031155"/>
            <a:ext cx="489281" cy="392536"/>
          </a:xfrm>
          <a:prstGeom prst="rect">
            <a:avLst/>
          </a:prstGeom>
        </p:spPr>
        <p:txBody>
          <a:bodyPr wrap="square" lIns="68580" tIns="34290" rIns="68580" bIns="34290">
            <a:spAutoFit/>
          </a:bodyPr>
          <a:lstStyle/>
          <a:p>
            <a:pPr algn="ctr"/>
            <a:r>
              <a:rPr lang="en-US" altLang="zh-CN" sz="21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endParaRPr lang="zh-CN" altLang="en-US" sz="2100" dirty="0">
              <a:solidFill>
                <a:schemeClr val="bg1"/>
              </a:solidFill>
              <a:latin typeface="Open Sans" panose="020B0606030504020204" pitchFamily="34" charset="0"/>
              <a:ea typeface="微软雅黑" panose="020B0503020204020204" pitchFamily="34" charset="-122"/>
              <a:cs typeface="Open Sans" panose="020B0606030504020204" pitchFamily="34" charset="0"/>
            </a:endParaRPr>
          </a:p>
        </p:txBody>
      </p:sp>
      <p:sp>
        <p:nvSpPr>
          <p:cNvPr id="13" name="矩形 12">
            <a:extLst>
              <a:ext uri="{FF2B5EF4-FFF2-40B4-BE49-F238E27FC236}">
                <a16:creationId xmlns:a16="http://schemas.microsoft.com/office/drawing/2014/main" id="{E7F255B5-5BFD-4618-8DB1-FA673018B904}"/>
              </a:ext>
            </a:extLst>
          </p:cNvPr>
          <p:cNvSpPr/>
          <p:nvPr/>
        </p:nvSpPr>
        <p:spPr>
          <a:xfrm>
            <a:off x="5857906" y="3323170"/>
            <a:ext cx="489281" cy="392536"/>
          </a:xfrm>
          <a:prstGeom prst="rect">
            <a:avLst/>
          </a:prstGeom>
        </p:spPr>
        <p:txBody>
          <a:bodyPr wrap="square" lIns="68580" tIns="34290" rIns="68580" bIns="34290">
            <a:spAutoFit/>
          </a:bodyPr>
          <a:lstStyle/>
          <a:p>
            <a:pPr algn="ctr"/>
            <a:r>
              <a:rPr lang="en-US" altLang="zh-CN" sz="2100" dirty="0">
                <a:solidFill>
                  <a:schemeClr val="bg1"/>
                </a:solidFill>
                <a:latin typeface="Open Sans" panose="020B0606030504020204" pitchFamily="34" charset="0"/>
                <a:ea typeface="Open Sans" panose="020B0606030504020204" pitchFamily="34" charset="0"/>
                <a:cs typeface="Open Sans" panose="020B0606030504020204" pitchFamily="34" charset="0"/>
              </a:rPr>
              <a:t>04</a:t>
            </a:r>
            <a:endParaRPr lang="zh-CN" altLang="en-US" sz="2100" dirty="0">
              <a:solidFill>
                <a:schemeClr val="bg1"/>
              </a:solidFill>
              <a:latin typeface="Open Sans" panose="020B0606030504020204" pitchFamily="34" charset="0"/>
              <a:ea typeface="微软雅黑" panose="020B0503020204020204" pitchFamily="34" charset="-122"/>
              <a:cs typeface="Open Sans" panose="020B0606030504020204" pitchFamily="34" charset="0"/>
            </a:endParaRPr>
          </a:p>
        </p:txBody>
      </p:sp>
      <p:grpSp>
        <p:nvGrpSpPr>
          <p:cNvPr id="14" name="组合 34">
            <a:extLst>
              <a:ext uri="{FF2B5EF4-FFF2-40B4-BE49-F238E27FC236}">
                <a16:creationId xmlns:a16="http://schemas.microsoft.com/office/drawing/2014/main" id="{ED443774-35D7-4E38-BC0D-03D6134B3852}"/>
              </a:ext>
            </a:extLst>
          </p:cNvPr>
          <p:cNvGrpSpPr/>
          <p:nvPr/>
        </p:nvGrpSpPr>
        <p:grpSpPr>
          <a:xfrm>
            <a:off x="8004921" y="3313482"/>
            <a:ext cx="292224" cy="433146"/>
            <a:chOff x="1788810" y="2276744"/>
            <a:chExt cx="392113" cy="581026"/>
          </a:xfrm>
          <a:solidFill>
            <a:srgbClr val="FF7899"/>
          </a:solidFill>
        </p:grpSpPr>
        <p:sp>
          <p:nvSpPr>
            <p:cNvPr id="15" name="Freeform 9">
              <a:extLst>
                <a:ext uri="{FF2B5EF4-FFF2-40B4-BE49-F238E27FC236}">
                  <a16:creationId xmlns:a16="http://schemas.microsoft.com/office/drawing/2014/main" id="{1C22DF36-D5A2-481F-B7CE-7E000A762671}"/>
                </a:ext>
              </a:extLst>
            </p:cNvPr>
            <p:cNvSpPr>
              <a:spLocks noEditPoints="1"/>
            </p:cNvSpPr>
            <p:nvPr/>
          </p:nvSpPr>
          <p:spPr bwMode="auto">
            <a:xfrm>
              <a:off x="1788810" y="2276744"/>
              <a:ext cx="392113" cy="430213"/>
            </a:xfrm>
            <a:custGeom>
              <a:avLst/>
              <a:gdLst>
                <a:gd name="T0" fmla="*/ 108 w 149"/>
                <a:gd name="T1" fmla="*/ 163 h 163"/>
                <a:gd name="T2" fmla="*/ 35 w 149"/>
                <a:gd name="T3" fmla="*/ 163 h 163"/>
                <a:gd name="T4" fmla="*/ 35 w 149"/>
                <a:gd name="T5" fmla="*/ 158 h 163"/>
                <a:gd name="T6" fmla="*/ 30 w 149"/>
                <a:gd name="T7" fmla="*/ 142 h 163"/>
                <a:gd name="T8" fmla="*/ 21 w 149"/>
                <a:gd name="T9" fmla="*/ 127 h 163"/>
                <a:gd name="T10" fmla="*/ 0 w 149"/>
                <a:gd name="T11" fmla="*/ 74 h 163"/>
                <a:gd name="T12" fmla="*/ 74 w 149"/>
                <a:gd name="T13" fmla="*/ 0 h 163"/>
                <a:gd name="T14" fmla="*/ 149 w 149"/>
                <a:gd name="T15" fmla="*/ 74 h 163"/>
                <a:gd name="T16" fmla="*/ 127 w 149"/>
                <a:gd name="T17" fmla="*/ 127 h 163"/>
                <a:gd name="T18" fmla="*/ 118 w 149"/>
                <a:gd name="T19" fmla="*/ 142 h 163"/>
                <a:gd name="T20" fmla="*/ 114 w 149"/>
                <a:gd name="T21" fmla="*/ 158 h 163"/>
                <a:gd name="T22" fmla="*/ 113 w 149"/>
                <a:gd name="T23" fmla="*/ 163 h 163"/>
                <a:gd name="T24" fmla="*/ 108 w 149"/>
                <a:gd name="T25" fmla="*/ 163 h 163"/>
                <a:gd name="T26" fmla="*/ 46 w 149"/>
                <a:gd name="T27" fmla="*/ 151 h 163"/>
                <a:gd name="T28" fmla="*/ 103 w 149"/>
                <a:gd name="T29" fmla="*/ 151 h 163"/>
                <a:gd name="T30" fmla="*/ 108 w 149"/>
                <a:gd name="T31" fmla="*/ 136 h 163"/>
                <a:gd name="T32" fmla="*/ 117 w 149"/>
                <a:gd name="T33" fmla="*/ 120 h 163"/>
                <a:gd name="T34" fmla="*/ 136 w 149"/>
                <a:gd name="T35" fmla="*/ 74 h 163"/>
                <a:gd name="T36" fmla="*/ 74 w 149"/>
                <a:gd name="T37" fmla="*/ 12 h 163"/>
                <a:gd name="T38" fmla="*/ 12 w 149"/>
                <a:gd name="T39" fmla="*/ 74 h 163"/>
                <a:gd name="T40" fmla="*/ 31 w 149"/>
                <a:gd name="T41" fmla="*/ 120 h 163"/>
                <a:gd name="T42" fmla="*/ 41 w 149"/>
                <a:gd name="T43" fmla="*/ 136 h 163"/>
                <a:gd name="T44" fmla="*/ 46 w 149"/>
                <a:gd name="T45" fmla="*/ 151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49" h="163">
                  <a:moveTo>
                    <a:pt x="108" y="163"/>
                  </a:moveTo>
                  <a:cubicBezTo>
                    <a:pt x="35" y="163"/>
                    <a:pt x="35" y="163"/>
                    <a:pt x="35" y="163"/>
                  </a:cubicBezTo>
                  <a:cubicBezTo>
                    <a:pt x="35" y="158"/>
                    <a:pt x="35" y="158"/>
                    <a:pt x="35" y="158"/>
                  </a:cubicBezTo>
                  <a:cubicBezTo>
                    <a:pt x="34" y="153"/>
                    <a:pt x="32" y="144"/>
                    <a:pt x="30" y="142"/>
                  </a:cubicBezTo>
                  <a:cubicBezTo>
                    <a:pt x="28" y="137"/>
                    <a:pt x="24" y="132"/>
                    <a:pt x="21" y="127"/>
                  </a:cubicBezTo>
                  <a:cubicBezTo>
                    <a:pt x="11" y="112"/>
                    <a:pt x="0" y="95"/>
                    <a:pt x="0" y="74"/>
                  </a:cubicBezTo>
                  <a:cubicBezTo>
                    <a:pt x="0" y="33"/>
                    <a:pt x="33" y="0"/>
                    <a:pt x="74" y="0"/>
                  </a:cubicBezTo>
                  <a:cubicBezTo>
                    <a:pt x="115" y="0"/>
                    <a:pt x="149" y="33"/>
                    <a:pt x="149" y="74"/>
                  </a:cubicBezTo>
                  <a:cubicBezTo>
                    <a:pt x="149" y="95"/>
                    <a:pt x="138" y="112"/>
                    <a:pt x="127" y="127"/>
                  </a:cubicBezTo>
                  <a:cubicBezTo>
                    <a:pt x="124" y="132"/>
                    <a:pt x="121" y="137"/>
                    <a:pt x="118" y="142"/>
                  </a:cubicBezTo>
                  <a:cubicBezTo>
                    <a:pt x="117" y="144"/>
                    <a:pt x="115" y="153"/>
                    <a:pt x="114" y="158"/>
                  </a:cubicBezTo>
                  <a:cubicBezTo>
                    <a:pt x="113" y="163"/>
                    <a:pt x="113" y="163"/>
                    <a:pt x="113" y="163"/>
                  </a:cubicBezTo>
                  <a:lnTo>
                    <a:pt x="108" y="163"/>
                  </a:lnTo>
                  <a:close/>
                  <a:moveTo>
                    <a:pt x="46" y="151"/>
                  </a:moveTo>
                  <a:cubicBezTo>
                    <a:pt x="103" y="151"/>
                    <a:pt x="103" y="151"/>
                    <a:pt x="103" y="151"/>
                  </a:cubicBezTo>
                  <a:cubicBezTo>
                    <a:pt x="104" y="146"/>
                    <a:pt x="105" y="139"/>
                    <a:pt x="108" y="136"/>
                  </a:cubicBezTo>
                  <a:cubicBezTo>
                    <a:pt x="111" y="130"/>
                    <a:pt x="114" y="125"/>
                    <a:pt x="117" y="120"/>
                  </a:cubicBezTo>
                  <a:cubicBezTo>
                    <a:pt x="127" y="106"/>
                    <a:pt x="136" y="92"/>
                    <a:pt x="136" y="74"/>
                  </a:cubicBezTo>
                  <a:cubicBezTo>
                    <a:pt x="136" y="40"/>
                    <a:pt x="109" y="12"/>
                    <a:pt x="74" y="12"/>
                  </a:cubicBezTo>
                  <a:cubicBezTo>
                    <a:pt x="40" y="12"/>
                    <a:pt x="12" y="40"/>
                    <a:pt x="12" y="74"/>
                  </a:cubicBezTo>
                  <a:cubicBezTo>
                    <a:pt x="12" y="92"/>
                    <a:pt x="21" y="106"/>
                    <a:pt x="31" y="120"/>
                  </a:cubicBezTo>
                  <a:cubicBezTo>
                    <a:pt x="35" y="125"/>
                    <a:pt x="38" y="130"/>
                    <a:pt x="41" y="136"/>
                  </a:cubicBezTo>
                  <a:cubicBezTo>
                    <a:pt x="43" y="139"/>
                    <a:pt x="45" y="146"/>
                    <a:pt x="46" y="15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50000"/>
                  </a:schemeClr>
                </a:solidFill>
                <a:latin typeface="Open Sans" panose="020B0606030504020204" pitchFamily="34" charset="0"/>
                <a:cs typeface="Open Sans" panose="020B0606030504020204" pitchFamily="34" charset="0"/>
              </a:endParaRPr>
            </a:p>
          </p:txBody>
        </p:sp>
        <p:sp>
          <p:nvSpPr>
            <p:cNvPr id="16" name="Freeform 10">
              <a:extLst>
                <a:ext uri="{FF2B5EF4-FFF2-40B4-BE49-F238E27FC236}">
                  <a16:creationId xmlns:a16="http://schemas.microsoft.com/office/drawing/2014/main" id="{618B924E-7A1E-42DC-A765-4A5046A5554A}"/>
                </a:ext>
              </a:extLst>
            </p:cNvPr>
            <p:cNvSpPr>
              <a:spLocks/>
            </p:cNvSpPr>
            <p:nvPr/>
          </p:nvSpPr>
          <p:spPr bwMode="auto">
            <a:xfrm>
              <a:off x="1884060" y="2729182"/>
              <a:ext cx="195263" cy="128588"/>
            </a:xfrm>
            <a:custGeom>
              <a:avLst/>
              <a:gdLst>
                <a:gd name="T0" fmla="*/ 0 w 74"/>
                <a:gd name="T1" fmla="*/ 0 h 49"/>
                <a:gd name="T2" fmla="*/ 0 w 74"/>
                <a:gd name="T3" fmla="*/ 20 h 49"/>
                <a:gd name="T4" fmla="*/ 37 w 74"/>
                <a:gd name="T5" fmla="*/ 49 h 49"/>
                <a:gd name="T6" fmla="*/ 41 w 74"/>
                <a:gd name="T7" fmla="*/ 49 h 49"/>
                <a:gd name="T8" fmla="*/ 74 w 74"/>
                <a:gd name="T9" fmla="*/ 20 h 49"/>
                <a:gd name="T10" fmla="*/ 74 w 74"/>
                <a:gd name="T11" fmla="*/ 0 h 49"/>
                <a:gd name="T12" fmla="*/ 0 w 74"/>
                <a:gd name="T13" fmla="*/ 0 h 49"/>
              </a:gdLst>
              <a:ahLst/>
              <a:cxnLst>
                <a:cxn ang="0">
                  <a:pos x="T0" y="T1"/>
                </a:cxn>
                <a:cxn ang="0">
                  <a:pos x="T2" y="T3"/>
                </a:cxn>
                <a:cxn ang="0">
                  <a:pos x="T4" y="T5"/>
                </a:cxn>
                <a:cxn ang="0">
                  <a:pos x="T6" y="T7"/>
                </a:cxn>
                <a:cxn ang="0">
                  <a:pos x="T8" y="T9"/>
                </a:cxn>
                <a:cxn ang="0">
                  <a:pos x="T10" y="T11"/>
                </a:cxn>
                <a:cxn ang="0">
                  <a:pos x="T12" y="T13"/>
                </a:cxn>
              </a:cxnLst>
              <a:rect l="0" t="0" r="r" b="b"/>
              <a:pathLst>
                <a:path w="74" h="49">
                  <a:moveTo>
                    <a:pt x="0" y="0"/>
                  </a:moveTo>
                  <a:cubicBezTo>
                    <a:pt x="0" y="20"/>
                    <a:pt x="0" y="20"/>
                    <a:pt x="0" y="20"/>
                  </a:cubicBezTo>
                  <a:cubicBezTo>
                    <a:pt x="0" y="36"/>
                    <a:pt x="17" y="49"/>
                    <a:pt x="37" y="49"/>
                  </a:cubicBezTo>
                  <a:cubicBezTo>
                    <a:pt x="41" y="49"/>
                    <a:pt x="41" y="49"/>
                    <a:pt x="41" y="49"/>
                  </a:cubicBezTo>
                  <a:cubicBezTo>
                    <a:pt x="61" y="49"/>
                    <a:pt x="74" y="36"/>
                    <a:pt x="74" y="20"/>
                  </a:cubicBezTo>
                  <a:cubicBezTo>
                    <a:pt x="74" y="0"/>
                    <a:pt x="74" y="0"/>
                    <a:pt x="74" y="0"/>
                  </a:cubicBez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50000"/>
                  </a:schemeClr>
                </a:solidFill>
                <a:latin typeface="Open Sans" panose="020B0606030504020204" pitchFamily="34" charset="0"/>
                <a:cs typeface="Open Sans" panose="020B0606030504020204" pitchFamily="34" charset="0"/>
              </a:endParaRPr>
            </a:p>
          </p:txBody>
        </p:sp>
        <p:sp>
          <p:nvSpPr>
            <p:cNvPr id="17" name="Freeform 11">
              <a:extLst>
                <a:ext uri="{FF2B5EF4-FFF2-40B4-BE49-F238E27FC236}">
                  <a16:creationId xmlns:a16="http://schemas.microsoft.com/office/drawing/2014/main" id="{92BBB55A-0B75-4595-A10E-C800BF539A9F}"/>
                </a:ext>
              </a:extLst>
            </p:cNvPr>
            <p:cNvSpPr>
              <a:spLocks/>
            </p:cNvSpPr>
            <p:nvPr/>
          </p:nvSpPr>
          <p:spPr bwMode="auto">
            <a:xfrm>
              <a:off x="1872947" y="2459307"/>
              <a:ext cx="223838" cy="179388"/>
            </a:xfrm>
            <a:custGeom>
              <a:avLst/>
              <a:gdLst>
                <a:gd name="T0" fmla="*/ 83 w 85"/>
                <a:gd name="T1" fmla="*/ 9 h 68"/>
                <a:gd name="T2" fmla="*/ 62 w 85"/>
                <a:gd name="T3" fmla="*/ 66 h 68"/>
                <a:gd name="T4" fmla="*/ 62 w 85"/>
                <a:gd name="T5" fmla="*/ 68 h 68"/>
                <a:gd name="T6" fmla="*/ 52 w 85"/>
                <a:gd name="T7" fmla="*/ 68 h 68"/>
                <a:gd name="T8" fmla="*/ 53 w 85"/>
                <a:gd name="T9" fmla="*/ 66 h 68"/>
                <a:gd name="T10" fmla="*/ 67 w 85"/>
                <a:gd name="T11" fmla="*/ 17 h 68"/>
                <a:gd name="T12" fmla="*/ 67 w 85"/>
                <a:gd name="T13" fmla="*/ 17 h 68"/>
                <a:gd name="T14" fmla="*/ 66 w 85"/>
                <a:gd name="T15" fmla="*/ 17 h 68"/>
                <a:gd name="T16" fmla="*/ 55 w 85"/>
                <a:gd name="T17" fmla="*/ 13 h 68"/>
                <a:gd name="T18" fmla="*/ 44 w 85"/>
                <a:gd name="T19" fmla="*/ 17 h 68"/>
                <a:gd name="T20" fmla="*/ 30 w 85"/>
                <a:gd name="T21" fmla="*/ 12 h 68"/>
                <a:gd name="T22" fmla="*/ 17 w 85"/>
                <a:gd name="T23" fmla="*/ 16 h 68"/>
                <a:gd name="T24" fmla="*/ 30 w 85"/>
                <a:gd name="T25" fmla="*/ 66 h 68"/>
                <a:gd name="T26" fmla="*/ 31 w 85"/>
                <a:gd name="T27" fmla="*/ 68 h 68"/>
                <a:gd name="T28" fmla="*/ 21 w 85"/>
                <a:gd name="T29" fmla="*/ 68 h 68"/>
                <a:gd name="T30" fmla="*/ 21 w 85"/>
                <a:gd name="T31" fmla="*/ 66 h 68"/>
                <a:gd name="T32" fmla="*/ 2 w 85"/>
                <a:gd name="T33" fmla="*/ 9 h 68"/>
                <a:gd name="T34" fmla="*/ 2 w 85"/>
                <a:gd name="T35" fmla="*/ 9 h 68"/>
                <a:gd name="T36" fmla="*/ 1 w 85"/>
                <a:gd name="T37" fmla="*/ 8 h 68"/>
                <a:gd name="T38" fmla="*/ 1 w 85"/>
                <a:gd name="T39" fmla="*/ 8 h 68"/>
                <a:gd name="T40" fmla="*/ 1 w 85"/>
                <a:gd name="T41" fmla="*/ 7 h 68"/>
                <a:gd name="T42" fmla="*/ 2 w 85"/>
                <a:gd name="T43" fmla="*/ 1 h 68"/>
                <a:gd name="T44" fmla="*/ 9 w 85"/>
                <a:gd name="T45" fmla="*/ 3 h 68"/>
                <a:gd name="T46" fmla="*/ 9 w 85"/>
                <a:gd name="T47" fmla="*/ 3 h 68"/>
                <a:gd name="T48" fmla="*/ 16 w 85"/>
                <a:gd name="T49" fmla="*/ 7 h 68"/>
                <a:gd name="T50" fmla="*/ 27 w 85"/>
                <a:gd name="T51" fmla="*/ 2 h 68"/>
                <a:gd name="T52" fmla="*/ 31 w 85"/>
                <a:gd name="T53" fmla="*/ 1 h 68"/>
                <a:gd name="T54" fmla="*/ 34 w 85"/>
                <a:gd name="T55" fmla="*/ 3 h 68"/>
                <a:gd name="T56" fmla="*/ 43 w 85"/>
                <a:gd name="T57" fmla="*/ 8 h 68"/>
                <a:gd name="T58" fmla="*/ 52 w 85"/>
                <a:gd name="T59" fmla="*/ 3 h 68"/>
                <a:gd name="T60" fmla="*/ 55 w 85"/>
                <a:gd name="T61" fmla="*/ 1 h 68"/>
                <a:gd name="T62" fmla="*/ 59 w 85"/>
                <a:gd name="T63" fmla="*/ 3 h 68"/>
                <a:gd name="T64" fmla="*/ 66 w 85"/>
                <a:gd name="T65" fmla="*/ 8 h 68"/>
                <a:gd name="T66" fmla="*/ 66 w 85"/>
                <a:gd name="T67" fmla="*/ 8 h 68"/>
                <a:gd name="T68" fmla="*/ 76 w 85"/>
                <a:gd name="T69" fmla="*/ 3 h 68"/>
                <a:gd name="T70" fmla="*/ 82 w 85"/>
                <a:gd name="T71" fmla="*/ 2 h 68"/>
                <a:gd name="T72" fmla="*/ 83 w 85"/>
                <a:gd name="T73" fmla="*/ 9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85" h="68">
                  <a:moveTo>
                    <a:pt x="83" y="9"/>
                  </a:moveTo>
                  <a:cubicBezTo>
                    <a:pt x="71" y="25"/>
                    <a:pt x="64" y="44"/>
                    <a:pt x="62" y="66"/>
                  </a:cubicBezTo>
                  <a:cubicBezTo>
                    <a:pt x="62" y="68"/>
                    <a:pt x="62" y="68"/>
                    <a:pt x="62" y="68"/>
                  </a:cubicBezTo>
                  <a:cubicBezTo>
                    <a:pt x="52" y="68"/>
                    <a:pt x="52" y="68"/>
                    <a:pt x="52" y="68"/>
                  </a:cubicBezTo>
                  <a:cubicBezTo>
                    <a:pt x="53" y="66"/>
                    <a:pt x="53" y="66"/>
                    <a:pt x="53" y="66"/>
                  </a:cubicBezTo>
                  <a:cubicBezTo>
                    <a:pt x="55" y="48"/>
                    <a:pt x="59" y="32"/>
                    <a:pt x="67" y="17"/>
                  </a:cubicBezTo>
                  <a:cubicBezTo>
                    <a:pt x="67" y="17"/>
                    <a:pt x="67" y="17"/>
                    <a:pt x="67" y="17"/>
                  </a:cubicBezTo>
                  <a:cubicBezTo>
                    <a:pt x="66" y="17"/>
                    <a:pt x="66" y="17"/>
                    <a:pt x="66" y="17"/>
                  </a:cubicBezTo>
                  <a:cubicBezTo>
                    <a:pt x="63" y="17"/>
                    <a:pt x="59" y="16"/>
                    <a:pt x="55" y="13"/>
                  </a:cubicBezTo>
                  <a:cubicBezTo>
                    <a:pt x="52" y="16"/>
                    <a:pt x="48" y="17"/>
                    <a:pt x="44" y="17"/>
                  </a:cubicBezTo>
                  <a:cubicBezTo>
                    <a:pt x="39" y="17"/>
                    <a:pt x="34" y="16"/>
                    <a:pt x="30" y="12"/>
                  </a:cubicBezTo>
                  <a:cubicBezTo>
                    <a:pt x="26" y="15"/>
                    <a:pt x="21" y="17"/>
                    <a:pt x="17" y="16"/>
                  </a:cubicBezTo>
                  <a:cubicBezTo>
                    <a:pt x="28" y="38"/>
                    <a:pt x="30" y="59"/>
                    <a:pt x="30" y="66"/>
                  </a:cubicBezTo>
                  <a:cubicBezTo>
                    <a:pt x="31" y="68"/>
                    <a:pt x="31" y="68"/>
                    <a:pt x="31" y="68"/>
                  </a:cubicBezTo>
                  <a:cubicBezTo>
                    <a:pt x="21" y="68"/>
                    <a:pt x="21" y="68"/>
                    <a:pt x="21" y="68"/>
                  </a:cubicBezTo>
                  <a:cubicBezTo>
                    <a:pt x="21" y="66"/>
                    <a:pt x="21" y="66"/>
                    <a:pt x="21" y="66"/>
                  </a:cubicBezTo>
                  <a:cubicBezTo>
                    <a:pt x="21" y="58"/>
                    <a:pt x="17" y="31"/>
                    <a:pt x="2" y="9"/>
                  </a:cubicBezTo>
                  <a:cubicBezTo>
                    <a:pt x="2" y="9"/>
                    <a:pt x="2" y="9"/>
                    <a:pt x="2" y="9"/>
                  </a:cubicBezTo>
                  <a:cubicBezTo>
                    <a:pt x="1" y="8"/>
                    <a:pt x="1" y="8"/>
                    <a:pt x="1" y="8"/>
                  </a:cubicBezTo>
                  <a:cubicBezTo>
                    <a:pt x="1" y="8"/>
                    <a:pt x="1" y="8"/>
                    <a:pt x="1" y="8"/>
                  </a:cubicBezTo>
                  <a:cubicBezTo>
                    <a:pt x="1" y="7"/>
                    <a:pt x="1" y="7"/>
                    <a:pt x="1" y="7"/>
                  </a:cubicBezTo>
                  <a:cubicBezTo>
                    <a:pt x="0" y="5"/>
                    <a:pt x="0" y="3"/>
                    <a:pt x="2" y="1"/>
                  </a:cubicBezTo>
                  <a:cubicBezTo>
                    <a:pt x="5" y="0"/>
                    <a:pt x="7" y="1"/>
                    <a:pt x="9" y="3"/>
                  </a:cubicBezTo>
                  <a:cubicBezTo>
                    <a:pt x="9" y="3"/>
                    <a:pt x="9" y="3"/>
                    <a:pt x="9" y="3"/>
                  </a:cubicBezTo>
                  <a:cubicBezTo>
                    <a:pt x="11" y="5"/>
                    <a:pt x="14" y="7"/>
                    <a:pt x="16" y="7"/>
                  </a:cubicBezTo>
                  <a:cubicBezTo>
                    <a:pt x="20" y="7"/>
                    <a:pt x="23" y="6"/>
                    <a:pt x="27" y="2"/>
                  </a:cubicBezTo>
                  <a:cubicBezTo>
                    <a:pt x="28" y="1"/>
                    <a:pt x="29" y="1"/>
                    <a:pt x="31" y="1"/>
                  </a:cubicBezTo>
                  <a:cubicBezTo>
                    <a:pt x="32" y="1"/>
                    <a:pt x="33" y="2"/>
                    <a:pt x="34" y="3"/>
                  </a:cubicBezTo>
                  <a:cubicBezTo>
                    <a:pt x="37" y="6"/>
                    <a:pt x="40" y="8"/>
                    <a:pt x="43" y="8"/>
                  </a:cubicBezTo>
                  <a:cubicBezTo>
                    <a:pt x="47" y="8"/>
                    <a:pt x="50" y="5"/>
                    <a:pt x="52" y="3"/>
                  </a:cubicBezTo>
                  <a:cubicBezTo>
                    <a:pt x="53" y="2"/>
                    <a:pt x="54" y="1"/>
                    <a:pt x="55" y="1"/>
                  </a:cubicBezTo>
                  <a:cubicBezTo>
                    <a:pt x="57" y="1"/>
                    <a:pt x="58" y="2"/>
                    <a:pt x="59" y="3"/>
                  </a:cubicBezTo>
                  <a:cubicBezTo>
                    <a:pt x="61" y="6"/>
                    <a:pt x="63" y="8"/>
                    <a:pt x="66" y="8"/>
                  </a:cubicBezTo>
                  <a:cubicBezTo>
                    <a:pt x="66" y="8"/>
                    <a:pt x="66" y="8"/>
                    <a:pt x="66" y="8"/>
                  </a:cubicBezTo>
                  <a:cubicBezTo>
                    <a:pt x="70" y="8"/>
                    <a:pt x="73" y="6"/>
                    <a:pt x="76" y="3"/>
                  </a:cubicBezTo>
                  <a:cubicBezTo>
                    <a:pt x="78" y="1"/>
                    <a:pt x="81" y="1"/>
                    <a:pt x="82" y="2"/>
                  </a:cubicBezTo>
                  <a:cubicBezTo>
                    <a:pt x="84" y="4"/>
                    <a:pt x="85" y="7"/>
                    <a:pt x="83" y="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50000"/>
                  </a:schemeClr>
                </a:solidFill>
                <a:latin typeface="Open Sans" panose="020B0606030504020204" pitchFamily="34" charset="0"/>
                <a:cs typeface="Open Sans" panose="020B0606030504020204" pitchFamily="34" charset="0"/>
              </a:endParaRPr>
            </a:p>
          </p:txBody>
        </p:sp>
      </p:grpSp>
      <p:sp>
        <p:nvSpPr>
          <p:cNvPr id="18" name="Freeform 13">
            <a:extLst>
              <a:ext uri="{FF2B5EF4-FFF2-40B4-BE49-F238E27FC236}">
                <a16:creationId xmlns:a16="http://schemas.microsoft.com/office/drawing/2014/main" id="{B01CF925-0F90-44A7-99EB-B2BCD4FA1000}"/>
              </a:ext>
            </a:extLst>
          </p:cNvPr>
          <p:cNvSpPr>
            <a:spLocks noEditPoints="1"/>
          </p:cNvSpPr>
          <p:nvPr/>
        </p:nvSpPr>
        <p:spPr bwMode="auto">
          <a:xfrm>
            <a:off x="6664238" y="4624852"/>
            <a:ext cx="255548" cy="437880"/>
          </a:xfrm>
          <a:custGeom>
            <a:avLst/>
            <a:gdLst>
              <a:gd name="T0" fmla="*/ 73 w 130"/>
              <a:gd name="T1" fmla="*/ 98 h 222"/>
              <a:gd name="T2" fmla="*/ 118 w 130"/>
              <a:gd name="T3" fmla="*/ 116 h 222"/>
              <a:gd name="T4" fmla="*/ 130 w 130"/>
              <a:gd name="T5" fmla="*/ 149 h 222"/>
              <a:gd name="T6" fmla="*/ 115 w 130"/>
              <a:gd name="T7" fmla="*/ 186 h 222"/>
              <a:gd name="T8" fmla="*/ 73 w 130"/>
              <a:gd name="T9" fmla="*/ 203 h 222"/>
              <a:gd name="T10" fmla="*/ 73 w 130"/>
              <a:gd name="T11" fmla="*/ 222 h 222"/>
              <a:gd name="T12" fmla="*/ 58 w 130"/>
              <a:gd name="T13" fmla="*/ 222 h 222"/>
              <a:gd name="T14" fmla="*/ 58 w 130"/>
              <a:gd name="T15" fmla="*/ 203 h 222"/>
              <a:gd name="T16" fmla="*/ 0 w 130"/>
              <a:gd name="T17" fmla="*/ 150 h 222"/>
              <a:gd name="T18" fmla="*/ 26 w 130"/>
              <a:gd name="T19" fmla="*/ 150 h 222"/>
              <a:gd name="T20" fmla="*/ 58 w 130"/>
              <a:gd name="T21" fmla="*/ 185 h 222"/>
              <a:gd name="T22" fmla="*/ 58 w 130"/>
              <a:gd name="T23" fmla="*/ 117 h 222"/>
              <a:gd name="T24" fmla="*/ 4 w 130"/>
              <a:gd name="T25" fmla="*/ 69 h 222"/>
              <a:gd name="T26" fmla="*/ 19 w 130"/>
              <a:gd name="T27" fmla="*/ 34 h 222"/>
              <a:gd name="T28" fmla="*/ 58 w 130"/>
              <a:gd name="T29" fmla="*/ 19 h 222"/>
              <a:gd name="T30" fmla="*/ 58 w 130"/>
              <a:gd name="T31" fmla="*/ 0 h 222"/>
              <a:gd name="T32" fmla="*/ 73 w 130"/>
              <a:gd name="T33" fmla="*/ 0 h 222"/>
              <a:gd name="T34" fmla="*/ 73 w 130"/>
              <a:gd name="T35" fmla="*/ 19 h 222"/>
              <a:gd name="T36" fmla="*/ 125 w 130"/>
              <a:gd name="T37" fmla="*/ 63 h 222"/>
              <a:gd name="T38" fmla="*/ 99 w 130"/>
              <a:gd name="T39" fmla="*/ 63 h 222"/>
              <a:gd name="T40" fmla="*/ 73 w 130"/>
              <a:gd name="T41" fmla="*/ 37 h 222"/>
              <a:gd name="T42" fmla="*/ 73 w 130"/>
              <a:gd name="T43" fmla="*/ 98 h 222"/>
              <a:gd name="T44" fmla="*/ 58 w 130"/>
              <a:gd name="T45" fmla="*/ 96 h 222"/>
              <a:gd name="T46" fmla="*/ 58 w 130"/>
              <a:gd name="T47" fmla="*/ 37 h 222"/>
              <a:gd name="T48" fmla="*/ 30 w 130"/>
              <a:gd name="T49" fmla="*/ 67 h 222"/>
              <a:gd name="T50" fmla="*/ 38 w 130"/>
              <a:gd name="T51" fmla="*/ 86 h 222"/>
              <a:gd name="T52" fmla="*/ 58 w 130"/>
              <a:gd name="T53" fmla="*/ 96 h 222"/>
              <a:gd name="T54" fmla="*/ 73 w 130"/>
              <a:gd name="T55" fmla="*/ 185 h 222"/>
              <a:gd name="T56" fmla="*/ 104 w 130"/>
              <a:gd name="T57" fmla="*/ 150 h 222"/>
              <a:gd name="T58" fmla="*/ 97 w 130"/>
              <a:gd name="T59" fmla="*/ 131 h 222"/>
              <a:gd name="T60" fmla="*/ 73 w 130"/>
              <a:gd name="T61" fmla="*/ 120 h 222"/>
              <a:gd name="T62" fmla="*/ 73 w 130"/>
              <a:gd name="T63" fmla="*/ 185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0" h="222">
                <a:moveTo>
                  <a:pt x="73" y="98"/>
                </a:moveTo>
                <a:cubicBezTo>
                  <a:pt x="95" y="103"/>
                  <a:pt x="110" y="109"/>
                  <a:pt x="118" y="116"/>
                </a:cubicBezTo>
                <a:cubicBezTo>
                  <a:pt x="126" y="124"/>
                  <a:pt x="130" y="135"/>
                  <a:pt x="130" y="149"/>
                </a:cubicBezTo>
                <a:cubicBezTo>
                  <a:pt x="130" y="163"/>
                  <a:pt x="125" y="175"/>
                  <a:pt x="115" y="186"/>
                </a:cubicBezTo>
                <a:cubicBezTo>
                  <a:pt x="105" y="196"/>
                  <a:pt x="91" y="202"/>
                  <a:pt x="73" y="203"/>
                </a:cubicBezTo>
                <a:cubicBezTo>
                  <a:pt x="73" y="222"/>
                  <a:pt x="73" y="222"/>
                  <a:pt x="73" y="222"/>
                </a:cubicBezTo>
                <a:cubicBezTo>
                  <a:pt x="58" y="222"/>
                  <a:pt x="58" y="222"/>
                  <a:pt x="58" y="222"/>
                </a:cubicBezTo>
                <a:cubicBezTo>
                  <a:pt x="58" y="203"/>
                  <a:pt x="58" y="203"/>
                  <a:pt x="58" y="203"/>
                </a:cubicBezTo>
                <a:cubicBezTo>
                  <a:pt x="22" y="200"/>
                  <a:pt x="2" y="182"/>
                  <a:pt x="0" y="150"/>
                </a:cubicBezTo>
                <a:cubicBezTo>
                  <a:pt x="26" y="150"/>
                  <a:pt x="26" y="150"/>
                  <a:pt x="26" y="150"/>
                </a:cubicBezTo>
                <a:cubicBezTo>
                  <a:pt x="28" y="170"/>
                  <a:pt x="39" y="182"/>
                  <a:pt x="58" y="185"/>
                </a:cubicBezTo>
                <a:cubicBezTo>
                  <a:pt x="58" y="117"/>
                  <a:pt x="58" y="117"/>
                  <a:pt x="58" y="117"/>
                </a:cubicBezTo>
                <a:cubicBezTo>
                  <a:pt x="22" y="110"/>
                  <a:pt x="4" y="94"/>
                  <a:pt x="4" y="69"/>
                </a:cubicBezTo>
                <a:cubicBezTo>
                  <a:pt x="4" y="54"/>
                  <a:pt x="9" y="43"/>
                  <a:pt x="19" y="34"/>
                </a:cubicBezTo>
                <a:cubicBezTo>
                  <a:pt x="28" y="25"/>
                  <a:pt x="42" y="20"/>
                  <a:pt x="58" y="19"/>
                </a:cubicBezTo>
                <a:cubicBezTo>
                  <a:pt x="58" y="0"/>
                  <a:pt x="58" y="0"/>
                  <a:pt x="58" y="0"/>
                </a:cubicBezTo>
                <a:cubicBezTo>
                  <a:pt x="73" y="0"/>
                  <a:pt x="73" y="0"/>
                  <a:pt x="73" y="0"/>
                </a:cubicBezTo>
                <a:cubicBezTo>
                  <a:pt x="73" y="19"/>
                  <a:pt x="73" y="19"/>
                  <a:pt x="73" y="19"/>
                </a:cubicBezTo>
                <a:cubicBezTo>
                  <a:pt x="105" y="21"/>
                  <a:pt x="122" y="35"/>
                  <a:pt x="125" y="63"/>
                </a:cubicBezTo>
                <a:cubicBezTo>
                  <a:pt x="99" y="63"/>
                  <a:pt x="99" y="63"/>
                  <a:pt x="99" y="63"/>
                </a:cubicBezTo>
                <a:cubicBezTo>
                  <a:pt x="98" y="48"/>
                  <a:pt x="89" y="39"/>
                  <a:pt x="73" y="37"/>
                </a:cubicBezTo>
                <a:lnTo>
                  <a:pt x="73" y="98"/>
                </a:lnTo>
                <a:close/>
                <a:moveTo>
                  <a:pt x="58" y="96"/>
                </a:moveTo>
                <a:cubicBezTo>
                  <a:pt x="58" y="37"/>
                  <a:pt x="58" y="37"/>
                  <a:pt x="58" y="37"/>
                </a:cubicBezTo>
                <a:cubicBezTo>
                  <a:pt x="39" y="40"/>
                  <a:pt x="30" y="50"/>
                  <a:pt x="30" y="67"/>
                </a:cubicBezTo>
                <a:cubicBezTo>
                  <a:pt x="30" y="76"/>
                  <a:pt x="33" y="82"/>
                  <a:pt x="38" y="86"/>
                </a:cubicBezTo>
                <a:cubicBezTo>
                  <a:pt x="43" y="91"/>
                  <a:pt x="50" y="94"/>
                  <a:pt x="58" y="96"/>
                </a:cubicBezTo>
                <a:close/>
                <a:moveTo>
                  <a:pt x="73" y="185"/>
                </a:moveTo>
                <a:cubicBezTo>
                  <a:pt x="93" y="182"/>
                  <a:pt x="104" y="171"/>
                  <a:pt x="104" y="150"/>
                </a:cubicBezTo>
                <a:cubicBezTo>
                  <a:pt x="104" y="142"/>
                  <a:pt x="102" y="135"/>
                  <a:pt x="97" y="131"/>
                </a:cubicBezTo>
                <a:cubicBezTo>
                  <a:pt x="93" y="126"/>
                  <a:pt x="85" y="122"/>
                  <a:pt x="73" y="120"/>
                </a:cubicBezTo>
                <a:lnTo>
                  <a:pt x="73" y="185"/>
                </a:lnTo>
                <a:close/>
              </a:path>
            </a:pathLst>
          </a:custGeom>
          <a:solidFill>
            <a:srgbClr val="00779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solidFill>
                <a:schemeClr val="bg1">
                  <a:lumMod val="50000"/>
                </a:schemeClr>
              </a:solidFill>
              <a:latin typeface="Open Sans" panose="020B0606030504020204" pitchFamily="34" charset="0"/>
              <a:cs typeface="Open Sans" panose="020B0606030504020204" pitchFamily="34" charset="0"/>
            </a:endParaRPr>
          </a:p>
        </p:txBody>
      </p:sp>
      <p:sp>
        <p:nvSpPr>
          <p:cNvPr id="19" name="Freeform 19">
            <a:extLst>
              <a:ext uri="{FF2B5EF4-FFF2-40B4-BE49-F238E27FC236}">
                <a16:creationId xmlns:a16="http://schemas.microsoft.com/office/drawing/2014/main" id="{986DA103-3F9D-4BB8-998A-B10FDD2A9702}"/>
              </a:ext>
            </a:extLst>
          </p:cNvPr>
          <p:cNvSpPr>
            <a:spLocks noEditPoints="1"/>
          </p:cNvSpPr>
          <p:nvPr/>
        </p:nvSpPr>
        <p:spPr bwMode="auto">
          <a:xfrm>
            <a:off x="5365588" y="3419278"/>
            <a:ext cx="360293" cy="360891"/>
          </a:xfrm>
          <a:custGeom>
            <a:avLst/>
            <a:gdLst>
              <a:gd name="T0" fmla="*/ 281 w 311"/>
              <a:gd name="T1" fmla="*/ 130 h 312"/>
              <a:gd name="T2" fmla="*/ 311 w 311"/>
              <a:gd name="T3" fmla="*/ 116 h 312"/>
              <a:gd name="T4" fmla="*/ 294 w 311"/>
              <a:gd name="T5" fmla="*/ 75 h 312"/>
              <a:gd name="T6" fmla="*/ 263 w 311"/>
              <a:gd name="T7" fmla="*/ 86 h 312"/>
              <a:gd name="T8" fmla="*/ 226 w 311"/>
              <a:gd name="T9" fmla="*/ 48 h 312"/>
              <a:gd name="T10" fmla="*/ 237 w 311"/>
              <a:gd name="T11" fmla="*/ 17 h 312"/>
              <a:gd name="T12" fmla="*/ 197 w 311"/>
              <a:gd name="T13" fmla="*/ 0 h 312"/>
              <a:gd name="T14" fmla="*/ 183 w 311"/>
              <a:gd name="T15" fmla="*/ 30 h 312"/>
              <a:gd name="T16" fmla="*/ 129 w 311"/>
              <a:gd name="T17" fmla="*/ 30 h 312"/>
              <a:gd name="T18" fmla="*/ 115 w 311"/>
              <a:gd name="T19" fmla="*/ 0 h 312"/>
              <a:gd name="T20" fmla="*/ 75 w 311"/>
              <a:gd name="T21" fmla="*/ 17 h 312"/>
              <a:gd name="T22" fmla="*/ 86 w 311"/>
              <a:gd name="T23" fmla="*/ 48 h 312"/>
              <a:gd name="T24" fmla="*/ 48 w 311"/>
              <a:gd name="T25" fmla="*/ 85 h 312"/>
              <a:gd name="T26" fmla="*/ 17 w 311"/>
              <a:gd name="T27" fmla="*/ 74 h 312"/>
              <a:gd name="T28" fmla="*/ 0 w 311"/>
              <a:gd name="T29" fmla="*/ 114 h 312"/>
              <a:gd name="T30" fmla="*/ 30 w 311"/>
              <a:gd name="T31" fmla="*/ 129 h 312"/>
              <a:gd name="T32" fmla="*/ 30 w 311"/>
              <a:gd name="T33" fmla="*/ 182 h 312"/>
              <a:gd name="T34" fmla="*/ 0 w 311"/>
              <a:gd name="T35" fmla="*/ 196 h 312"/>
              <a:gd name="T36" fmla="*/ 16 w 311"/>
              <a:gd name="T37" fmla="*/ 236 h 312"/>
              <a:gd name="T38" fmla="*/ 47 w 311"/>
              <a:gd name="T39" fmla="*/ 225 h 312"/>
              <a:gd name="T40" fmla="*/ 85 w 311"/>
              <a:gd name="T41" fmla="*/ 263 h 312"/>
              <a:gd name="T42" fmla="*/ 73 w 311"/>
              <a:gd name="T43" fmla="*/ 294 h 312"/>
              <a:gd name="T44" fmla="*/ 114 w 311"/>
              <a:gd name="T45" fmla="*/ 311 h 312"/>
              <a:gd name="T46" fmla="*/ 128 w 311"/>
              <a:gd name="T47" fmla="*/ 281 h 312"/>
              <a:gd name="T48" fmla="*/ 181 w 311"/>
              <a:gd name="T49" fmla="*/ 282 h 312"/>
              <a:gd name="T50" fmla="*/ 195 w 311"/>
              <a:gd name="T51" fmla="*/ 312 h 312"/>
              <a:gd name="T52" fmla="*/ 236 w 311"/>
              <a:gd name="T53" fmla="*/ 295 h 312"/>
              <a:gd name="T54" fmla="*/ 225 w 311"/>
              <a:gd name="T55" fmla="*/ 264 h 312"/>
              <a:gd name="T56" fmla="*/ 263 w 311"/>
              <a:gd name="T57" fmla="*/ 226 h 312"/>
              <a:gd name="T58" fmla="*/ 294 w 311"/>
              <a:gd name="T59" fmla="*/ 238 h 312"/>
              <a:gd name="T60" fmla="*/ 311 w 311"/>
              <a:gd name="T61" fmla="*/ 197 h 312"/>
              <a:gd name="T62" fmla="*/ 281 w 311"/>
              <a:gd name="T63" fmla="*/ 183 h 312"/>
              <a:gd name="T64" fmla="*/ 281 w 311"/>
              <a:gd name="T65" fmla="*/ 130 h 312"/>
              <a:gd name="T66" fmla="*/ 155 w 311"/>
              <a:gd name="T67" fmla="*/ 254 h 312"/>
              <a:gd name="T68" fmla="*/ 57 w 311"/>
              <a:gd name="T69" fmla="*/ 156 h 312"/>
              <a:gd name="T70" fmla="*/ 155 w 311"/>
              <a:gd name="T71" fmla="*/ 57 h 312"/>
              <a:gd name="T72" fmla="*/ 254 w 311"/>
              <a:gd name="T73" fmla="*/ 156 h 312"/>
              <a:gd name="T74" fmla="*/ 155 w 311"/>
              <a:gd name="T75" fmla="*/ 254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11" h="312">
                <a:moveTo>
                  <a:pt x="281" y="130"/>
                </a:moveTo>
                <a:cubicBezTo>
                  <a:pt x="311" y="116"/>
                  <a:pt x="311" y="116"/>
                  <a:pt x="311" y="116"/>
                </a:cubicBezTo>
                <a:cubicBezTo>
                  <a:pt x="294" y="75"/>
                  <a:pt x="294" y="75"/>
                  <a:pt x="294" y="75"/>
                </a:cubicBezTo>
                <a:cubicBezTo>
                  <a:pt x="263" y="86"/>
                  <a:pt x="263" y="86"/>
                  <a:pt x="263" y="86"/>
                </a:cubicBezTo>
                <a:cubicBezTo>
                  <a:pt x="253" y="71"/>
                  <a:pt x="240" y="58"/>
                  <a:pt x="226" y="48"/>
                </a:cubicBezTo>
                <a:cubicBezTo>
                  <a:pt x="237" y="17"/>
                  <a:pt x="237" y="17"/>
                  <a:pt x="237" y="17"/>
                </a:cubicBezTo>
                <a:cubicBezTo>
                  <a:pt x="197" y="0"/>
                  <a:pt x="197" y="0"/>
                  <a:pt x="197" y="0"/>
                </a:cubicBezTo>
                <a:cubicBezTo>
                  <a:pt x="183" y="30"/>
                  <a:pt x="183" y="30"/>
                  <a:pt x="183" y="30"/>
                </a:cubicBezTo>
                <a:cubicBezTo>
                  <a:pt x="165" y="27"/>
                  <a:pt x="147" y="26"/>
                  <a:pt x="129" y="30"/>
                </a:cubicBezTo>
                <a:cubicBezTo>
                  <a:pt x="115" y="0"/>
                  <a:pt x="115" y="0"/>
                  <a:pt x="115" y="0"/>
                </a:cubicBezTo>
                <a:cubicBezTo>
                  <a:pt x="75" y="17"/>
                  <a:pt x="75" y="17"/>
                  <a:pt x="75" y="17"/>
                </a:cubicBezTo>
                <a:cubicBezTo>
                  <a:pt x="86" y="48"/>
                  <a:pt x="86" y="48"/>
                  <a:pt x="86" y="48"/>
                </a:cubicBezTo>
                <a:cubicBezTo>
                  <a:pt x="70" y="58"/>
                  <a:pt x="58" y="71"/>
                  <a:pt x="48" y="85"/>
                </a:cubicBezTo>
                <a:cubicBezTo>
                  <a:pt x="17" y="74"/>
                  <a:pt x="17" y="74"/>
                  <a:pt x="17" y="74"/>
                </a:cubicBezTo>
                <a:cubicBezTo>
                  <a:pt x="0" y="114"/>
                  <a:pt x="0" y="114"/>
                  <a:pt x="0" y="114"/>
                </a:cubicBezTo>
                <a:cubicBezTo>
                  <a:pt x="30" y="129"/>
                  <a:pt x="30" y="129"/>
                  <a:pt x="30" y="129"/>
                </a:cubicBezTo>
                <a:cubicBezTo>
                  <a:pt x="26" y="146"/>
                  <a:pt x="26" y="164"/>
                  <a:pt x="30" y="182"/>
                </a:cubicBezTo>
                <a:cubicBezTo>
                  <a:pt x="0" y="196"/>
                  <a:pt x="0" y="196"/>
                  <a:pt x="0" y="196"/>
                </a:cubicBezTo>
                <a:cubicBezTo>
                  <a:pt x="16" y="236"/>
                  <a:pt x="16" y="236"/>
                  <a:pt x="16" y="236"/>
                </a:cubicBezTo>
                <a:cubicBezTo>
                  <a:pt x="47" y="225"/>
                  <a:pt x="47" y="225"/>
                  <a:pt x="47" y="225"/>
                </a:cubicBezTo>
                <a:cubicBezTo>
                  <a:pt x="57" y="241"/>
                  <a:pt x="70" y="253"/>
                  <a:pt x="85" y="263"/>
                </a:cubicBezTo>
                <a:cubicBezTo>
                  <a:pt x="73" y="294"/>
                  <a:pt x="73" y="294"/>
                  <a:pt x="73" y="294"/>
                </a:cubicBezTo>
                <a:cubicBezTo>
                  <a:pt x="114" y="311"/>
                  <a:pt x="114" y="311"/>
                  <a:pt x="114" y="311"/>
                </a:cubicBezTo>
                <a:cubicBezTo>
                  <a:pt x="128" y="281"/>
                  <a:pt x="128" y="281"/>
                  <a:pt x="128" y="281"/>
                </a:cubicBezTo>
                <a:cubicBezTo>
                  <a:pt x="145" y="285"/>
                  <a:pt x="163" y="285"/>
                  <a:pt x="181" y="282"/>
                </a:cubicBezTo>
                <a:cubicBezTo>
                  <a:pt x="195" y="312"/>
                  <a:pt x="195" y="312"/>
                  <a:pt x="195" y="312"/>
                </a:cubicBezTo>
                <a:cubicBezTo>
                  <a:pt x="236" y="295"/>
                  <a:pt x="236" y="295"/>
                  <a:pt x="236" y="295"/>
                </a:cubicBezTo>
                <a:cubicBezTo>
                  <a:pt x="225" y="264"/>
                  <a:pt x="225" y="264"/>
                  <a:pt x="225" y="264"/>
                </a:cubicBezTo>
                <a:cubicBezTo>
                  <a:pt x="240" y="254"/>
                  <a:pt x="253" y="241"/>
                  <a:pt x="263" y="226"/>
                </a:cubicBezTo>
                <a:cubicBezTo>
                  <a:pt x="294" y="238"/>
                  <a:pt x="294" y="238"/>
                  <a:pt x="294" y="238"/>
                </a:cubicBezTo>
                <a:cubicBezTo>
                  <a:pt x="311" y="197"/>
                  <a:pt x="311" y="197"/>
                  <a:pt x="311" y="197"/>
                </a:cubicBezTo>
                <a:cubicBezTo>
                  <a:pt x="281" y="183"/>
                  <a:pt x="281" y="183"/>
                  <a:pt x="281" y="183"/>
                </a:cubicBezTo>
                <a:cubicBezTo>
                  <a:pt x="285" y="166"/>
                  <a:pt x="285" y="148"/>
                  <a:pt x="281" y="130"/>
                </a:cubicBezTo>
                <a:close/>
                <a:moveTo>
                  <a:pt x="155" y="254"/>
                </a:moveTo>
                <a:cubicBezTo>
                  <a:pt x="101" y="254"/>
                  <a:pt x="57" y="210"/>
                  <a:pt x="57" y="156"/>
                </a:cubicBezTo>
                <a:cubicBezTo>
                  <a:pt x="57" y="101"/>
                  <a:pt x="101" y="57"/>
                  <a:pt x="155" y="57"/>
                </a:cubicBezTo>
                <a:cubicBezTo>
                  <a:pt x="210" y="57"/>
                  <a:pt x="254" y="101"/>
                  <a:pt x="254" y="156"/>
                </a:cubicBezTo>
                <a:cubicBezTo>
                  <a:pt x="254" y="210"/>
                  <a:pt x="210" y="254"/>
                  <a:pt x="155" y="254"/>
                </a:cubicBezTo>
                <a:close/>
              </a:path>
            </a:pathLst>
          </a:custGeom>
          <a:solidFill>
            <a:srgbClr val="FF7899"/>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solidFill>
                <a:schemeClr val="bg1">
                  <a:lumMod val="50000"/>
                </a:schemeClr>
              </a:solidFill>
              <a:latin typeface="Open Sans" panose="020B0606030504020204" pitchFamily="34" charset="0"/>
              <a:cs typeface="Open Sans" panose="020B0606030504020204" pitchFamily="34" charset="0"/>
            </a:endParaRPr>
          </a:p>
        </p:txBody>
      </p:sp>
      <p:grpSp>
        <p:nvGrpSpPr>
          <p:cNvPr id="20" name="组合 37">
            <a:extLst>
              <a:ext uri="{FF2B5EF4-FFF2-40B4-BE49-F238E27FC236}">
                <a16:creationId xmlns:a16="http://schemas.microsoft.com/office/drawing/2014/main" id="{53B9F118-02AC-4A95-AA52-6D15660A8305}"/>
              </a:ext>
            </a:extLst>
          </p:cNvPr>
          <p:cNvGrpSpPr/>
          <p:nvPr/>
        </p:nvGrpSpPr>
        <p:grpSpPr>
          <a:xfrm>
            <a:off x="6640884" y="2083794"/>
            <a:ext cx="343036" cy="329992"/>
            <a:chOff x="2607983" y="4241292"/>
            <a:chExt cx="490600" cy="471805"/>
          </a:xfrm>
          <a:solidFill>
            <a:srgbClr val="007791"/>
          </a:solidFill>
        </p:grpSpPr>
        <p:sp>
          <p:nvSpPr>
            <p:cNvPr id="21" name="Oval 131">
              <a:extLst>
                <a:ext uri="{FF2B5EF4-FFF2-40B4-BE49-F238E27FC236}">
                  <a16:creationId xmlns:a16="http://schemas.microsoft.com/office/drawing/2014/main" id="{DE4BB5D9-2ACE-4DAD-B70C-210246093399}"/>
                </a:ext>
              </a:extLst>
            </p:cNvPr>
            <p:cNvSpPr>
              <a:spLocks noChangeArrowheads="1"/>
            </p:cNvSpPr>
            <p:nvPr/>
          </p:nvSpPr>
          <p:spPr bwMode="auto">
            <a:xfrm>
              <a:off x="2742898" y="4241292"/>
              <a:ext cx="220770" cy="22359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lumMod val="50000"/>
                  </a:schemeClr>
                </a:solidFill>
                <a:latin typeface="Open Sans" panose="020B0606030504020204" pitchFamily="34" charset="0"/>
                <a:cs typeface="Open Sans" panose="020B0606030504020204" pitchFamily="34" charset="0"/>
              </a:endParaRPr>
            </a:p>
          </p:txBody>
        </p:sp>
        <p:sp>
          <p:nvSpPr>
            <p:cNvPr id="22" name="Freeform 134">
              <a:extLst>
                <a:ext uri="{FF2B5EF4-FFF2-40B4-BE49-F238E27FC236}">
                  <a16:creationId xmlns:a16="http://schemas.microsoft.com/office/drawing/2014/main" id="{52D81675-53C0-45F8-8809-3013083F9DDD}"/>
                </a:ext>
              </a:extLst>
            </p:cNvPr>
            <p:cNvSpPr>
              <a:spLocks/>
            </p:cNvSpPr>
            <p:nvPr/>
          </p:nvSpPr>
          <p:spPr bwMode="auto">
            <a:xfrm>
              <a:off x="2607983" y="4499759"/>
              <a:ext cx="490600" cy="213338"/>
            </a:xfrm>
            <a:custGeom>
              <a:avLst/>
              <a:gdLst>
                <a:gd name="T0" fmla="*/ 35 w 200"/>
                <a:gd name="T1" fmla="*/ 87 h 87"/>
                <a:gd name="T2" fmla="*/ 35 w 200"/>
                <a:gd name="T3" fmla="*/ 72 h 87"/>
                <a:gd name="T4" fmla="*/ 46 w 200"/>
                <a:gd name="T5" fmla="*/ 72 h 87"/>
                <a:gd name="T6" fmla="*/ 46 w 200"/>
                <a:gd name="T7" fmla="*/ 87 h 87"/>
                <a:gd name="T8" fmla="*/ 155 w 200"/>
                <a:gd name="T9" fmla="*/ 87 h 87"/>
                <a:gd name="T10" fmla="*/ 155 w 200"/>
                <a:gd name="T11" fmla="*/ 72 h 87"/>
                <a:gd name="T12" fmla="*/ 166 w 200"/>
                <a:gd name="T13" fmla="*/ 72 h 87"/>
                <a:gd name="T14" fmla="*/ 166 w 200"/>
                <a:gd name="T15" fmla="*/ 87 h 87"/>
                <a:gd name="T16" fmla="*/ 199 w 200"/>
                <a:gd name="T17" fmla="*/ 87 h 87"/>
                <a:gd name="T18" fmla="*/ 200 w 200"/>
                <a:gd name="T19" fmla="*/ 43 h 87"/>
                <a:gd name="T20" fmla="*/ 156 w 200"/>
                <a:gd name="T21" fmla="*/ 0 h 87"/>
                <a:gd name="T22" fmla="*/ 156 w 200"/>
                <a:gd name="T23" fmla="*/ 0 h 87"/>
                <a:gd name="T24" fmla="*/ 156 w 200"/>
                <a:gd name="T25" fmla="*/ 0 h 87"/>
                <a:gd name="T26" fmla="*/ 140 w 200"/>
                <a:gd name="T27" fmla="*/ 0 h 87"/>
                <a:gd name="T28" fmla="*/ 100 w 200"/>
                <a:gd name="T29" fmla="*/ 80 h 87"/>
                <a:gd name="T30" fmla="*/ 60 w 200"/>
                <a:gd name="T31" fmla="*/ 0 h 87"/>
                <a:gd name="T32" fmla="*/ 45 w 200"/>
                <a:gd name="T33" fmla="*/ 0 h 87"/>
                <a:gd name="T34" fmla="*/ 45 w 200"/>
                <a:gd name="T35" fmla="*/ 0 h 87"/>
                <a:gd name="T36" fmla="*/ 44 w 200"/>
                <a:gd name="T37" fmla="*/ 0 h 87"/>
                <a:gd name="T38" fmla="*/ 1 w 200"/>
                <a:gd name="T39" fmla="*/ 43 h 87"/>
                <a:gd name="T40" fmla="*/ 0 w 200"/>
                <a:gd name="T41" fmla="*/ 87 h 87"/>
                <a:gd name="T42" fmla="*/ 35 w 200"/>
                <a:gd name="T43" fmla="*/ 8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0" h="87">
                  <a:moveTo>
                    <a:pt x="35" y="87"/>
                  </a:moveTo>
                  <a:cubicBezTo>
                    <a:pt x="35" y="72"/>
                    <a:pt x="35" y="72"/>
                    <a:pt x="35" y="72"/>
                  </a:cubicBezTo>
                  <a:cubicBezTo>
                    <a:pt x="46" y="72"/>
                    <a:pt x="46" y="72"/>
                    <a:pt x="46" y="72"/>
                  </a:cubicBezTo>
                  <a:cubicBezTo>
                    <a:pt x="46" y="87"/>
                    <a:pt x="46" y="87"/>
                    <a:pt x="46" y="87"/>
                  </a:cubicBezTo>
                  <a:cubicBezTo>
                    <a:pt x="155" y="87"/>
                    <a:pt x="155" y="87"/>
                    <a:pt x="155" y="87"/>
                  </a:cubicBezTo>
                  <a:cubicBezTo>
                    <a:pt x="155" y="72"/>
                    <a:pt x="155" y="72"/>
                    <a:pt x="155" y="72"/>
                  </a:cubicBezTo>
                  <a:cubicBezTo>
                    <a:pt x="166" y="72"/>
                    <a:pt x="166" y="72"/>
                    <a:pt x="166" y="72"/>
                  </a:cubicBezTo>
                  <a:cubicBezTo>
                    <a:pt x="166" y="87"/>
                    <a:pt x="166" y="87"/>
                    <a:pt x="166" y="87"/>
                  </a:cubicBezTo>
                  <a:cubicBezTo>
                    <a:pt x="199" y="87"/>
                    <a:pt x="199" y="87"/>
                    <a:pt x="199" y="87"/>
                  </a:cubicBezTo>
                  <a:cubicBezTo>
                    <a:pt x="199" y="47"/>
                    <a:pt x="200" y="43"/>
                    <a:pt x="200" y="43"/>
                  </a:cubicBezTo>
                  <a:cubicBezTo>
                    <a:pt x="200" y="19"/>
                    <a:pt x="180" y="0"/>
                    <a:pt x="156" y="0"/>
                  </a:cubicBezTo>
                  <a:cubicBezTo>
                    <a:pt x="156" y="0"/>
                    <a:pt x="156" y="0"/>
                    <a:pt x="156" y="0"/>
                  </a:cubicBezTo>
                  <a:cubicBezTo>
                    <a:pt x="156" y="0"/>
                    <a:pt x="156" y="0"/>
                    <a:pt x="156" y="0"/>
                  </a:cubicBezTo>
                  <a:cubicBezTo>
                    <a:pt x="140" y="0"/>
                    <a:pt x="140" y="0"/>
                    <a:pt x="140" y="0"/>
                  </a:cubicBezTo>
                  <a:cubicBezTo>
                    <a:pt x="100" y="80"/>
                    <a:pt x="100" y="80"/>
                    <a:pt x="100" y="80"/>
                  </a:cubicBezTo>
                  <a:cubicBezTo>
                    <a:pt x="60" y="0"/>
                    <a:pt x="60" y="0"/>
                    <a:pt x="60" y="0"/>
                  </a:cubicBezTo>
                  <a:cubicBezTo>
                    <a:pt x="45" y="0"/>
                    <a:pt x="45" y="0"/>
                    <a:pt x="45" y="0"/>
                  </a:cubicBezTo>
                  <a:cubicBezTo>
                    <a:pt x="45" y="0"/>
                    <a:pt x="45" y="0"/>
                    <a:pt x="45" y="0"/>
                  </a:cubicBezTo>
                  <a:cubicBezTo>
                    <a:pt x="45" y="0"/>
                    <a:pt x="44" y="0"/>
                    <a:pt x="44" y="0"/>
                  </a:cubicBezTo>
                  <a:cubicBezTo>
                    <a:pt x="20" y="0"/>
                    <a:pt x="1" y="19"/>
                    <a:pt x="1" y="43"/>
                  </a:cubicBezTo>
                  <a:cubicBezTo>
                    <a:pt x="1" y="43"/>
                    <a:pt x="0" y="47"/>
                    <a:pt x="0" y="87"/>
                  </a:cubicBezTo>
                  <a:lnTo>
                    <a:pt x="35" y="8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lumMod val="50000"/>
                  </a:schemeClr>
                </a:solidFill>
                <a:latin typeface="Open Sans" panose="020B0606030504020204" pitchFamily="34" charset="0"/>
                <a:cs typeface="Open Sans" panose="020B0606030504020204" pitchFamily="34" charset="0"/>
              </a:endParaRPr>
            </a:p>
          </p:txBody>
        </p:sp>
      </p:grpSp>
      <p:sp>
        <p:nvSpPr>
          <p:cNvPr id="23" name="Rectangle 89" descr="e7d195523061f1c0205959036996ad55c215b892a7aac5c0B9ADEF7896FB48F2EF97163A2DE1401E1875DEDC438B7864AD24CA23553DBBBD975DAF4CAD4A2592689FFB6CEE59FFA55B2702D0E5EE29CDDE744B5A58D848E290B0F3363EEEFF85AEACDB2C4783B3CFD20D9E72AC2F528B09A88B84C6E73CDEC5D6CB26D43C2398027A14BE9DBFE415">
            <a:extLst>
              <a:ext uri="{FF2B5EF4-FFF2-40B4-BE49-F238E27FC236}">
                <a16:creationId xmlns:a16="http://schemas.microsoft.com/office/drawing/2014/main" id="{14FF9AC5-6930-424C-AE4C-ABB8D552F24D}"/>
              </a:ext>
            </a:extLst>
          </p:cNvPr>
          <p:cNvSpPr/>
          <p:nvPr/>
        </p:nvSpPr>
        <p:spPr>
          <a:xfrm>
            <a:off x="8420084" y="1862578"/>
            <a:ext cx="2268650" cy="773289"/>
          </a:xfrm>
          <a:prstGeom prst="rect">
            <a:avLst/>
          </a:prstGeom>
        </p:spPr>
        <p:txBody>
          <a:bodyPr wrap="square" lIns="68580" tIns="34290" rIns="68580" bIns="34290">
            <a:spAutoFit/>
          </a:bodyPr>
          <a:lstStyle/>
          <a:p>
            <a:pPr algn="ctr"/>
            <a:r>
              <a:rPr lang="zh-CN" altLang="en-US" sz="1200" dirty="0">
                <a:solidFill>
                  <a:schemeClr val="bg1">
                    <a:lumMod val="50000"/>
                  </a:schemeClr>
                </a:solidFill>
                <a:latin typeface="微软雅黑" panose="020B0503020204020204" pitchFamily="34" charset="-122"/>
                <a:ea typeface="微软雅黑" panose="020B0503020204020204" pitchFamily="34" charset="-122"/>
              </a:rPr>
              <a:t>Click to add a title</a:t>
            </a:r>
          </a:p>
          <a:p>
            <a:pPr algn="just" defTabSz="685800">
              <a:lnSpc>
                <a:spcPct val="125000"/>
              </a:lnSpc>
              <a:defRPr/>
            </a:pPr>
            <a:r>
              <a:rPr lang="zh-CN" altLang="en-US" sz="900" kern="0" dirty="0">
                <a:solidFill>
                  <a:schemeClr val="bg1">
                    <a:lumMod val="50000"/>
                  </a:schemeClr>
                </a:solidFill>
                <a:latin typeface="微软雅黑" pitchFamily="34" charset="-122"/>
                <a:ea typeface="微软雅黑" pitchFamily="34" charset="-122"/>
              </a:rPr>
              <a:t>Your content is played here, or by copying your text after your content is played here, or after copying your text</a:t>
            </a:r>
          </a:p>
        </p:txBody>
      </p:sp>
      <p:sp>
        <p:nvSpPr>
          <p:cNvPr id="24" name="Rectangle 89" descr="e7d195523061f1c0205959036996ad55c215b892a7aac5c0B9ADEF7896FB48F2EF97163A2DE1401E1875DEDC438B7864AD24CA23553DBBBD975DAF4CAD4A2592689FFB6CEE59FFA55B2702D0E5EE29CDDE744B5A58D848E290B0F3363EEEFF85AEACDB2C4783B3CFD20D9E72AC2F528B09A88B84C6E73CDEC5D6CB26D43C2398027A14BE9DBFE415">
            <a:extLst>
              <a:ext uri="{FF2B5EF4-FFF2-40B4-BE49-F238E27FC236}">
                <a16:creationId xmlns:a16="http://schemas.microsoft.com/office/drawing/2014/main" id="{37425CBF-F23F-438C-842C-A7B7277DE1DE}"/>
              </a:ext>
            </a:extLst>
          </p:cNvPr>
          <p:cNvSpPr/>
          <p:nvPr/>
        </p:nvSpPr>
        <p:spPr>
          <a:xfrm>
            <a:off x="2742092" y="1859703"/>
            <a:ext cx="2342763" cy="600164"/>
          </a:xfrm>
          <a:prstGeom prst="rect">
            <a:avLst/>
          </a:prstGeom>
        </p:spPr>
        <p:txBody>
          <a:bodyPr wrap="square" lIns="68580" tIns="34290" rIns="68580" bIns="34290">
            <a:spAutoFit/>
          </a:bodyPr>
          <a:lstStyle/>
          <a:p>
            <a:pPr algn="ctr"/>
            <a:r>
              <a:rPr lang="zh-CN" altLang="en-US" sz="1200" dirty="0">
                <a:solidFill>
                  <a:schemeClr val="bg1">
                    <a:lumMod val="50000"/>
                  </a:schemeClr>
                </a:solidFill>
                <a:latin typeface="微软雅黑" panose="020B0503020204020204" pitchFamily="34" charset="-122"/>
                <a:ea typeface="微软雅黑" panose="020B0503020204020204" pitchFamily="34" charset="-122"/>
              </a:rPr>
              <a:t>Click to add a title</a:t>
            </a:r>
          </a:p>
          <a:p>
            <a:pPr algn="just" defTabSz="685800">
              <a:lnSpc>
                <a:spcPct val="125000"/>
              </a:lnSpc>
              <a:defRPr/>
            </a:pPr>
            <a:r>
              <a:rPr lang="zh-CN" altLang="en-US" sz="900" kern="0" dirty="0">
                <a:solidFill>
                  <a:schemeClr val="bg1">
                    <a:lumMod val="50000"/>
                  </a:schemeClr>
                </a:solidFill>
                <a:latin typeface="微软雅黑" pitchFamily="34" charset="-122"/>
                <a:ea typeface="微软雅黑" pitchFamily="34" charset="-122"/>
              </a:rPr>
              <a:t>Your content is played here, or by copying your text after your content is played here, or after copying your text</a:t>
            </a:r>
          </a:p>
        </p:txBody>
      </p:sp>
      <p:sp>
        <p:nvSpPr>
          <p:cNvPr id="25" name="Rectangle 89" descr="e7d195523061f1c0205959036996ad55c215b892a7aac5c0B9ADEF7896FB48F2EF97163A2DE1401E1875DEDC438B7864AD24CA23553DBBBD975DAF4CAD4A2592689FFB6CEE59FFA55B2702D0E5EE29CDDE744B5A58D848E290B0F3363EEEFF85AEACDB2C4783B3CFD20D9E72AC2F528B09A88B84C6E73CDEC5D6CB26D43C2398027A14BE9DBFE415">
            <a:extLst>
              <a:ext uri="{FF2B5EF4-FFF2-40B4-BE49-F238E27FC236}">
                <a16:creationId xmlns:a16="http://schemas.microsoft.com/office/drawing/2014/main" id="{93E99292-2BE4-414C-A5E0-C339BEA4BF4A}"/>
              </a:ext>
            </a:extLst>
          </p:cNvPr>
          <p:cNvSpPr/>
          <p:nvPr/>
        </p:nvSpPr>
        <p:spPr>
          <a:xfrm>
            <a:off x="8420084" y="4175147"/>
            <a:ext cx="2268650" cy="773289"/>
          </a:xfrm>
          <a:prstGeom prst="rect">
            <a:avLst/>
          </a:prstGeom>
        </p:spPr>
        <p:txBody>
          <a:bodyPr wrap="square" lIns="68580" tIns="34290" rIns="68580" bIns="34290">
            <a:spAutoFit/>
          </a:bodyPr>
          <a:lstStyle/>
          <a:p>
            <a:pPr algn="ctr"/>
            <a:r>
              <a:rPr lang="zh-CN" altLang="en-US" sz="1200" dirty="0">
                <a:solidFill>
                  <a:schemeClr val="bg1">
                    <a:lumMod val="50000"/>
                  </a:schemeClr>
                </a:solidFill>
                <a:latin typeface="微软雅黑" panose="020B0503020204020204" pitchFamily="34" charset="-122"/>
                <a:ea typeface="微软雅黑" panose="020B0503020204020204" pitchFamily="34" charset="-122"/>
              </a:rPr>
              <a:t>Click to add a title</a:t>
            </a:r>
          </a:p>
          <a:p>
            <a:pPr algn="just" defTabSz="685800">
              <a:lnSpc>
                <a:spcPct val="125000"/>
              </a:lnSpc>
              <a:defRPr/>
            </a:pPr>
            <a:r>
              <a:rPr lang="zh-CN" altLang="en-US" sz="900" kern="0" dirty="0">
                <a:solidFill>
                  <a:schemeClr val="bg1">
                    <a:lumMod val="50000"/>
                  </a:schemeClr>
                </a:solidFill>
                <a:latin typeface="微软雅黑" pitchFamily="34" charset="-122"/>
                <a:ea typeface="微软雅黑" pitchFamily="34" charset="-122"/>
              </a:rPr>
              <a:t>Your content is played here, or by copying your text after your content is played here, or after copying your text</a:t>
            </a:r>
          </a:p>
        </p:txBody>
      </p:sp>
      <p:sp>
        <p:nvSpPr>
          <p:cNvPr id="26" name="Rectangle 89" descr="e7d195523061f1c0205959036996ad55c215b892a7aac5c0B9ADEF7896FB48F2EF97163A2DE1401E1875DEDC438B7864AD24CA23553DBBBD975DAF4CAD4A2592689FFB6CEE59FFA55B2702D0E5EE29CDDE744B5A58D848E290B0F3363EEEFF85AEACDB2C4783B3CFD20D9E72AC2F528B09A88B84C6E73CDEC5D6CB26D43C2398027A14BE9DBFE415">
            <a:extLst>
              <a:ext uri="{FF2B5EF4-FFF2-40B4-BE49-F238E27FC236}">
                <a16:creationId xmlns:a16="http://schemas.microsoft.com/office/drawing/2014/main" id="{625D7D5A-15AA-4495-8DFA-BA59DF809610}"/>
              </a:ext>
            </a:extLst>
          </p:cNvPr>
          <p:cNvSpPr/>
          <p:nvPr/>
        </p:nvSpPr>
        <p:spPr>
          <a:xfrm>
            <a:off x="2742092" y="4176498"/>
            <a:ext cx="2342763" cy="600164"/>
          </a:xfrm>
          <a:prstGeom prst="rect">
            <a:avLst/>
          </a:prstGeom>
        </p:spPr>
        <p:txBody>
          <a:bodyPr wrap="square" lIns="68580" tIns="34290" rIns="68580" bIns="34290">
            <a:spAutoFit/>
          </a:bodyPr>
          <a:lstStyle/>
          <a:p>
            <a:pPr algn="ctr"/>
            <a:r>
              <a:rPr lang="zh-CN" altLang="en-US" sz="1200" dirty="0">
                <a:solidFill>
                  <a:schemeClr val="bg1">
                    <a:lumMod val="50000"/>
                  </a:schemeClr>
                </a:solidFill>
                <a:latin typeface="微软雅黑" panose="020B0503020204020204" pitchFamily="34" charset="-122"/>
                <a:ea typeface="微软雅黑" panose="020B0503020204020204" pitchFamily="34" charset="-122"/>
              </a:rPr>
              <a:t>Click to add a title</a:t>
            </a:r>
          </a:p>
          <a:p>
            <a:pPr algn="just" defTabSz="685800">
              <a:lnSpc>
                <a:spcPct val="125000"/>
              </a:lnSpc>
              <a:defRPr/>
            </a:pPr>
            <a:r>
              <a:rPr lang="zh-CN" altLang="en-US" sz="900" kern="0" dirty="0">
                <a:solidFill>
                  <a:schemeClr val="bg1">
                    <a:lumMod val="50000"/>
                  </a:schemeClr>
                </a:solidFill>
                <a:latin typeface="微软雅黑" pitchFamily="34" charset="-122"/>
                <a:ea typeface="微软雅黑" pitchFamily="34" charset="-122"/>
              </a:rPr>
              <a:t>Your content is played here, or by copying your text after your content is played here, or after copying your text</a:t>
            </a:r>
          </a:p>
        </p:txBody>
      </p:sp>
    </p:spTree>
    <p:extLst>
      <p:ext uri="{BB962C8B-B14F-4D97-AF65-F5344CB8AC3E}">
        <p14:creationId xmlns:p14="http://schemas.microsoft.com/office/powerpoint/2010/main" val="288076422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a14="http://schemas.microsoft.com/office/drawing/2010/main" xmlns:a16="http://schemas.microsoft.com/office/drawing/2014/main"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par>
                                <p:cTn id="9" presetID="2" presetClass="entr" presetSubtype="1" fill="hold" grpId="0" nodeType="withEffect">
                                  <p:stCondLst>
                                    <p:cond delay="40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0-#ppt_h/2"/>
                                          </p:val>
                                        </p:tav>
                                        <p:tav tm="100000">
                                          <p:val>
                                            <p:strVal val="#ppt_y"/>
                                          </p:val>
                                        </p:tav>
                                      </p:tavLst>
                                    </p:anim>
                                  </p:childTnLst>
                                </p:cTn>
                              </p:par>
                              <p:par>
                                <p:cTn id="13" presetID="2" presetClass="entr" presetSubtype="2" fill="hold" grpId="0" nodeType="withEffect">
                                  <p:stCondLst>
                                    <p:cond delay="80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1+#ppt_w/2"/>
                                          </p:val>
                                        </p:tav>
                                        <p:tav tm="100000">
                                          <p:val>
                                            <p:strVal val="#ppt_x"/>
                                          </p:val>
                                        </p:tav>
                                      </p:tavLst>
                                    </p:anim>
                                    <p:anim calcmode="lin" valueType="num">
                                      <p:cBhvr additive="base">
                                        <p:cTn id="16" dur="500" fill="hold"/>
                                        <p:tgtEl>
                                          <p:spTgt spid="5"/>
                                        </p:tgtEl>
                                        <p:attrNameLst>
                                          <p:attrName>ppt_y</p:attrName>
                                        </p:attrNameLst>
                                      </p:cBhvr>
                                      <p:tavLst>
                                        <p:tav tm="0">
                                          <p:val>
                                            <p:strVal val="#ppt_y"/>
                                          </p:val>
                                        </p:tav>
                                        <p:tav tm="100000">
                                          <p:val>
                                            <p:strVal val="#ppt_y"/>
                                          </p:val>
                                        </p:tav>
                                      </p:tavLst>
                                    </p:anim>
                                  </p:childTnLst>
                                </p:cTn>
                              </p:par>
                              <p:par>
                                <p:cTn id="17" presetID="2" presetClass="entr" presetSubtype="4" fill="hold" grpId="0" nodeType="withEffect">
                                  <p:stCondLst>
                                    <p:cond delay="120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par>
                                <p:cTn id="21" presetID="2" presetClass="entr" presetSubtype="8" fill="hold" grpId="0" nodeType="withEffect">
                                  <p:stCondLst>
                                    <p:cond delay="150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0-#ppt_w/2"/>
                                          </p:val>
                                        </p:tav>
                                        <p:tav tm="100000">
                                          <p:val>
                                            <p:strVal val="#ppt_x"/>
                                          </p:val>
                                        </p:tav>
                                      </p:tavLst>
                                    </p:anim>
                                    <p:anim calcmode="lin" valueType="num">
                                      <p:cBhvr additive="base">
                                        <p:cTn id="24" dur="500" fill="hold"/>
                                        <p:tgtEl>
                                          <p:spTgt spid="8"/>
                                        </p:tgtEl>
                                        <p:attrNameLst>
                                          <p:attrName>ppt_y</p:attrName>
                                        </p:attrNameLst>
                                      </p:cBhvr>
                                      <p:tavLst>
                                        <p:tav tm="0">
                                          <p:val>
                                            <p:strVal val="#ppt_y"/>
                                          </p:val>
                                        </p:tav>
                                        <p:tav tm="100000">
                                          <p:val>
                                            <p:strVal val="#ppt_y"/>
                                          </p:val>
                                        </p:tav>
                                      </p:tavLst>
                                    </p:anim>
                                  </p:childTnLst>
                                </p:cTn>
                              </p:par>
                              <p:par>
                                <p:cTn id="25" presetID="2" presetClass="entr" presetSubtype="1" fill="hold" grpId="0" nodeType="withEffect">
                                  <p:stCondLst>
                                    <p:cond delay="1800"/>
                                  </p:stCondLst>
                                  <p:childTnLst>
                                    <p:set>
                                      <p:cBhvr>
                                        <p:cTn id="26" dur="1" fill="hold">
                                          <p:stCondLst>
                                            <p:cond delay="0"/>
                                          </p:stCondLst>
                                        </p:cTn>
                                        <p:tgtEl>
                                          <p:spTgt spid="2"/>
                                        </p:tgtEl>
                                        <p:attrNameLst>
                                          <p:attrName>style.visibility</p:attrName>
                                        </p:attrNameLst>
                                      </p:cBhvr>
                                      <p:to>
                                        <p:strVal val="visible"/>
                                      </p:to>
                                    </p:set>
                                    <p:anim calcmode="lin" valueType="num">
                                      <p:cBhvr additive="base">
                                        <p:cTn id="27" dur="500" fill="hold"/>
                                        <p:tgtEl>
                                          <p:spTgt spid="2"/>
                                        </p:tgtEl>
                                        <p:attrNameLst>
                                          <p:attrName>ppt_x</p:attrName>
                                        </p:attrNameLst>
                                      </p:cBhvr>
                                      <p:tavLst>
                                        <p:tav tm="0">
                                          <p:val>
                                            <p:strVal val="#ppt_x"/>
                                          </p:val>
                                        </p:tav>
                                        <p:tav tm="100000">
                                          <p:val>
                                            <p:strVal val="#ppt_x"/>
                                          </p:val>
                                        </p:tav>
                                      </p:tavLst>
                                    </p:anim>
                                    <p:anim calcmode="lin" valueType="num">
                                      <p:cBhvr additive="base">
                                        <p:cTn id="28" dur="500" fill="hold"/>
                                        <p:tgtEl>
                                          <p:spTgt spid="2"/>
                                        </p:tgtEl>
                                        <p:attrNameLst>
                                          <p:attrName>ppt_y</p:attrName>
                                        </p:attrNameLst>
                                      </p:cBhvr>
                                      <p:tavLst>
                                        <p:tav tm="0">
                                          <p:val>
                                            <p:strVal val="0-#ppt_h/2"/>
                                          </p:val>
                                        </p:tav>
                                        <p:tav tm="100000">
                                          <p:val>
                                            <p:strVal val="#ppt_y"/>
                                          </p:val>
                                        </p:tav>
                                      </p:tavLst>
                                    </p:anim>
                                  </p:childTnLst>
                                </p:cTn>
                              </p:par>
                              <p:par>
                                <p:cTn id="29" presetID="2" presetClass="entr" presetSubtype="2" fill="hold" grpId="0" nodeType="withEffect">
                                  <p:stCondLst>
                                    <p:cond delay="200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500" fill="hold"/>
                                        <p:tgtEl>
                                          <p:spTgt spid="4"/>
                                        </p:tgtEl>
                                        <p:attrNameLst>
                                          <p:attrName>ppt_x</p:attrName>
                                        </p:attrNameLst>
                                      </p:cBhvr>
                                      <p:tavLst>
                                        <p:tav tm="0">
                                          <p:val>
                                            <p:strVal val="1+#ppt_w/2"/>
                                          </p:val>
                                        </p:tav>
                                        <p:tav tm="100000">
                                          <p:val>
                                            <p:strVal val="#ppt_x"/>
                                          </p:val>
                                        </p:tav>
                                      </p:tavLst>
                                    </p:anim>
                                    <p:anim calcmode="lin" valueType="num">
                                      <p:cBhvr additive="base">
                                        <p:cTn id="32" dur="500" fill="hold"/>
                                        <p:tgtEl>
                                          <p:spTgt spid="4"/>
                                        </p:tgtEl>
                                        <p:attrNameLst>
                                          <p:attrName>ppt_y</p:attrName>
                                        </p:attrNameLst>
                                      </p:cBhvr>
                                      <p:tavLst>
                                        <p:tav tm="0">
                                          <p:val>
                                            <p:strVal val="#ppt_y"/>
                                          </p:val>
                                        </p:tav>
                                        <p:tav tm="100000">
                                          <p:val>
                                            <p:strVal val="#ppt_y"/>
                                          </p:val>
                                        </p:tav>
                                      </p:tavLst>
                                    </p:anim>
                                  </p:childTnLst>
                                </p:cTn>
                              </p:par>
                              <p:par>
                                <p:cTn id="33" presetID="2" presetClass="entr" presetSubtype="4" fill="hold" grpId="0" nodeType="withEffect">
                                  <p:stCondLst>
                                    <p:cond delay="2250"/>
                                  </p:stCondLst>
                                  <p:childTnLst>
                                    <p:set>
                                      <p:cBhvr>
                                        <p:cTn id="34" dur="1" fill="hold">
                                          <p:stCondLst>
                                            <p:cond delay="0"/>
                                          </p:stCondLst>
                                        </p:cTn>
                                        <p:tgtEl>
                                          <p:spTgt spid="6"/>
                                        </p:tgtEl>
                                        <p:attrNameLst>
                                          <p:attrName>style.visibility</p:attrName>
                                        </p:attrNameLst>
                                      </p:cBhvr>
                                      <p:to>
                                        <p:strVal val="visible"/>
                                      </p:to>
                                    </p:set>
                                    <p:anim calcmode="lin" valueType="num">
                                      <p:cBhvr additive="base">
                                        <p:cTn id="35" dur="500" fill="hold"/>
                                        <p:tgtEl>
                                          <p:spTgt spid="6"/>
                                        </p:tgtEl>
                                        <p:attrNameLst>
                                          <p:attrName>ppt_x</p:attrName>
                                        </p:attrNameLst>
                                      </p:cBhvr>
                                      <p:tavLst>
                                        <p:tav tm="0">
                                          <p:val>
                                            <p:strVal val="#ppt_x"/>
                                          </p:val>
                                        </p:tav>
                                        <p:tav tm="100000">
                                          <p:val>
                                            <p:strVal val="#ppt_x"/>
                                          </p:val>
                                        </p:tav>
                                      </p:tavLst>
                                    </p:anim>
                                    <p:anim calcmode="lin" valueType="num">
                                      <p:cBhvr additive="base">
                                        <p:cTn id="36" dur="500" fill="hold"/>
                                        <p:tgtEl>
                                          <p:spTgt spid="6"/>
                                        </p:tgtEl>
                                        <p:attrNameLst>
                                          <p:attrName>ppt_y</p:attrName>
                                        </p:attrNameLst>
                                      </p:cBhvr>
                                      <p:tavLst>
                                        <p:tav tm="0">
                                          <p:val>
                                            <p:strVal val="1+#ppt_h/2"/>
                                          </p:val>
                                        </p:tav>
                                        <p:tav tm="100000">
                                          <p:val>
                                            <p:strVal val="#ppt_y"/>
                                          </p:val>
                                        </p:tav>
                                      </p:tavLst>
                                    </p:anim>
                                  </p:childTnLst>
                                </p:cTn>
                              </p:par>
                              <p:par>
                                <p:cTn id="37" presetID="53" presetClass="entr" presetSubtype="16" fill="hold" nodeType="withEffect">
                                  <p:stCondLst>
                                    <p:cond delay="2300"/>
                                  </p:stCondLst>
                                  <p:childTnLst>
                                    <p:set>
                                      <p:cBhvr>
                                        <p:cTn id="38" dur="1" fill="hold">
                                          <p:stCondLst>
                                            <p:cond delay="0"/>
                                          </p:stCondLst>
                                        </p:cTn>
                                        <p:tgtEl>
                                          <p:spTgt spid="20"/>
                                        </p:tgtEl>
                                        <p:attrNameLst>
                                          <p:attrName>style.visibility</p:attrName>
                                        </p:attrNameLst>
                                      </p:cBhvr>
                                      <p:to>
                                        <p:strVal val="visible"/>
                                      </p:to>
                                    </p:set>
                                    <p:anim calcmode="lin" valueType="num">
                                      <p:cBhvr>
                                        <p:cTn id="39" dur="500" fill="hold"/>
                                        <p:tgtEl>
                                          <p:spTgt spid="20"/>
                                        </p:tgtEl>
                                        <p:attrNameLst>
                                          <p:attrName>ppt_w</p:attrName>
                                        </p:attrNameLst>
                                      </p:cBhvr>
                                      <p:tavLst>
                                        <p:tav tm="0">
                                          <p:val>
                                            <p:fltVal val="0"/>
                                          </p:val>
                                        </p:tav>
                                        <p:tav tm="100000">
                                          <p:val>
                                            <p:strVal val="#ppt_w"/>
                                          </p:val>
                                        </p:tav>
                                      </p:tavLst>
                                    </p:anim>
                                    <p:anim calcmode="lin" valueType="num">
                                      <p:cBhvr>
                                        <p:cTn id="40" dur="500" fill="hold"/>
                                        <p:tgtEl>
                                          <p:spTgt spid="20"/>
                                        </p:tgtEl>
                                        <p:attrNameLst>
                                          <p:attrName>ppt_h</p:attrName>
                                        </p:attrNameLst>
                                      </p:cBhvr>
                                      <p:tavLst>
                                        <p:tav tm="0">
                                          <p:val>
                                            <p:fltVal val="0"/>
                                          </p:val>
                                        </p:tav>
                                        <p:tav tm="100000">
                                          <p:val>
                                            <p:strVal val="#ppt_h"/>
                                          </p:val>
                                        </p:tav>
                                      </p:tavLst>
                                    </p:anim>
                                    <p:animEffect transition="in" filter="fade">
                                      <p:cBhvr>
                                        <p:cTn id="41" dur="500"/>
                                        <p:tgtEl>
                                          <p:spTgt spid="20"/>
                                        </p:tgtEl>
                                      </p:cBhvr>
                                    </p:animEffect>
                                  </p:childTnLst>
                                </p:cTn>
                              </p:par>
                              <p:par>
                                <p:cTn id="42" presetID="53" presetClass="entr" presetSubtype="16" fill="hold" grpId="0" nodeType="withEffect">
                                  <p:stCondLst>
                                    <p:cond delay="2000"/>
                                  </p:stCondLst>
                                  <p:childTnLst>
                                    <p:set>
                                      <p:cBhvr>
                                        <p:cTn id="43" dur="1" fill="hold">
                                          <p:stCondLst>
                                            <p:cond delay="0"/>
                                          </p:stCondLst>
                                        </p:cTn>
                                        <p:tgtEl>
                                          <p:spTgt spid="19"/>
                                        </p:tgtEl>
                                        <p:attrNameLst>
                                          <p:attrName>style.visibility</p:attrName>
                                        </p:attrNameLst>
                                      </p:cBhvr>
                                      <p:to>
                                        <p:strVal val="visible"/>
                                      </p:to>
                                    </p:set>
                                    <p:anim calcmode="lin" valueType="num">
                                      <p:cBhvr>
                                        <p:cTn id="44" dur="500" fill="hold"/>
                                        <p:tgtEl>
                                          <p:spTgt spid="19"/>
                                        </p:tgtEl>
                                        <p:attrNameLst>
                                          <p:attrName>ppt_w</p:attrName>
                                        </p:attrNameLst>
                                      </p:cBhvr>
                                      <p:tavLst>
                                        <p:tav tm="0">
                                          <p:val>
                                            <p:fltVal val="0"/>
                                          </p:val>
                                        </p:tav>
                                        <p:tav tm="100000">
                                          <p:val>
                                            <p:strVal val="#ppt_w"/>
                                          </p:val>
                                        </p:tav>
                                      </p:tavLst>
                                    </p:anim>
                                    <p:anim calcmode="lin" valueType="num">
                                      <p:cBhvr>
                                        <p:cTn id="45" dur="500" fill="hold"/>
                                        <p:tgtEl>
                                          <p:spTgt spid="19"/>
                                        </p:tgtEl>
                                        <p:attrNameLst>
                                          <p:attrName>ppt_h</p:attrName>
                                        </p:attrNameLst>
                                      </p:cBhvr>
                                      <p:tavLst>
                                        <p:tav tm="0">
                                          <p:val>
                                            <p:fltVal val="0"/>
                                          </p:val>
                                        </p:tav>
                                        <p:tav tm="100000">
                                          <p:val>
                                            <p:strVal val="#ppt_h"/>
                                          </p:val>
                                        </p:tav>
                                      </p:tavLst>
                                    </p:anim>
                                    <p:animEffect transition="in" filter="fade">
                                      <p:cBhvr>
                                        <p:cTn id="46" dur="500"/>
                                        <p:tgtEl>
                                          <p:spTgt spid="19"/>
                                        </p:tgtEl>
                                      </p:cBhvr>
                                    </p:animEffect>
                                  </p:childTnLst>
                                </p:cTn>
                              </p:par>
                              <p:par>
                                <p:cTn id="47" presetID="53" presetClass="entr" presetSubtype="16" fill="hold" nodeType="withEffect">
                                  <p:stCondLst>
                                    <p:cond delay="2500"/>
                                  </p:stCondLst>
                                  <p:childTnLst>
                                    <p:set>
                                      <p:cBhvr>
                                        <p:cTn id="48" dur="1" fill="hold">
                                          <p:stCondLst>
                                            <p:cond delay="0"/>
                                          </p:stCondLst>
                                        </p:cTn>
                                        <p:tgtEl>
                                          <p:spTgt spid="14"/>
                                        </p:tgtEl>
                                        <p:attrNameLst>
                                          <p:attrName>style.visibility</p:attrName>
                                        </p:attrNameLst>
                                      </p:cBhvr>
                                      <p:to>
                                        <p:strVal val="visible"/>
                                      </p:to>
                                    </p:set>
                                    <p:anim calcmode="lin" valueType="num">
                                      <p:cBhvr>
                                        <p:cTn id="49" dur="500" fill="hold"/>
                                        <p:tgtEl>
                                          <p:spTgt spid="14"/>
                                        </p:tgtEl>
                                        <p:attrNameLst>
                                          <p:attrName>ppt_w</p:attrName>
                                        </p:attrNameLst>
                                      </p:cBhvr>
                                      <p:tavLst>
                                        <p:tav tm="0">
                                          <p:val>
                                            <p:fltVal val="0"/>
                                          </p:val>
                                        </p:tav>
                                        <p:tav tm="100000">
                                          <p:val>
                                            <p:strVal val="#ppt_w"/>
                                          </p:val>
                                        </p:tav>
                                      </p:tavLst>
                                    </p:anim>
                                    <p:anim calcmode="lin" valueType="num">
                                      <p:cBhvr>
                                        <p:cTn id="50" dur="500" fill="hold"/>
                                        <p:tgtEl>
                                          <p:spTgt spid="14"/>
                                        </p:tgtEl>
                                        <p:attrNameLst>
                                          <p:attrName>ppt_h</p:attrName>
                                        </p:attrNameLst>
                                      </p:cBhvr>
                                      <p:tavLst>
                                        <p:tav tm="0">
                                          <p:val>
                                            <p:fltVal val="0"/>
                                          </p:val>
                                        </p:tav>
                                        <p:tav tm="100000">
                                          <p:val>
                                            <p:strVal val="#ppt_h"/>
                                          </p:val>
                                        </p:tav>
                                      </p:tavLst>
                                    </p:anim>
                                    <p:animEffect transition="in" filter="fade">
                                      <p:cBhvr>
                                        <p:cTn id="51" dur="500"/>
                                        <p:tgtEl>
                                          <p:spTgt spid="14"/>
                                        </p:tgtEl>
                                      </p:cBhvr>
                                    </p:animEffect>
                                  </p:childTnLst>
                                </p:cTn>
                              </p:par>
                              <p:par>
                                <p:cTn id="52" presetID="53" presetClass="entr" presetSubtype="16" fill="hold" grpId="0" nodeType="withEffect">
                                  <p:stCondLst>
                                    <p:cond delay="2750"/>
                                  </p:stCondLst>
                                  <p:childTnLst>
                                    <p:set>
                                      <p:cBhvr>
                                        <p:cTn id="53" dur="1" fill="hold">
                                          <p:stCondLst>
                                            <p:cond delay="0"/>
                                          </p:stCondLst>
                                        </p:cTn>
                                        <p:tgtEl>
                                          <p:spTgt spid="18"/>
                                        </p:tgtEl>
                                        <p:attrNameLst>
                                          <p:attrName>style.visibility</p:attrName>
                                        </p:attrNameLst>
                                      </p:cBhvr>
                                      <p:to>
                                        <p:strVal val="visible"/>
                                      </p:to>
                                    </p:set>
                                    <p:anim calcmode="lin" valueType="num">
                                      <p:cBhvr>
                                        <p:cTn id="54" dur="500" fill="hold"/>
                                        <p:tgtEl>
                                          <p:spTgt spid="18"/>
                                        </p:tgtEl>
                                        <p:attrNameLst>
                                          <p:attrName>ppt_w</p:attrName>
                                        </p:attrNameLst>
                                      </p:cBhvr>
                                      <p:tavLst>
                                        <p:tav tm="0">
                                          <p:val>
                                            <p:fltVal val="0"/>
                                          </p:val>
                                        </p:tav>
                                        <p:tav tm="100000">
                                          <p:val>
                                            <p:strVal val="#ppt_w"/>
                                          </p:val>
                                        </p:tav>
                                      </p:tavLst>
                                    </p:anim>
                                    <p:anim calcmode="lin" valueType="num">
                                      <p:cBhvr>
                                        <p:cTn id="55" dur="500" fill="hold"/>
                                        <p:tgtEl>
                                          <p:spTgt spid="18"/>
                                        </p:tgtEl>
                                        <p:attrNameLst>
                                          <p:attrName>ppt_h</p:attrName>
                                        </p:attrNameLst>
                                      </p:cBhvr>
                                      <p:tavLst>
                                        <p:tav tm="0">
                                          <p:val>
                                            <p:fltVal val="0"/>
                                          </p:val>
                                        </p:tav>
                                        <p:tav tm="100000">
                                          <p:val>
                                            <p:strVal val="#ppt_h"/>
                                          </p:val>
                                        </p:tav>
                                      </p:tavLst>
                                    </p:anim>
                                    <p:animEffect transition="in" filter="fade">
                                      <p:cBhvr>
                                        <p:cTn id="56" dur="500"/>
                                        <p:tgtEl>
                                          <p:spTgt spid="18"/>
                                        </p:tgtEl>
                                      </p:cBhvr>
                                    </p:animEffect>
                                  </p:childTnLst>
                                </p:cTn>
                              </p:par>
                              <p:par>
                                <p:cTn id="57" presetID="53" presetClass="entr" presetSubtype="16" fill="hold" grpId="0" nodeType="withEffect">
                                  <p:stCondLst>
                                    <p:cond delay="2750"/>
                                  </p:stCondLst>
                                  <p:childTnLst>
                                    <p:set>
                                      <p:cBhvr>
                                        <p:cTn id="58" dur="1" fill="hold">
                                          <p:stCondLst>
                                            <p:cond delay="0"/>
                                          </p:stCondLst>
                                        </p:cTn>
                                        <p:tgtEl>
                                          <p:spTgt spid="12"/>
                                        </p:tgtEl>
                                        <p:attrNameLst>
                                          <p:attrName>style.visibility</p:attrName>
                                        </p:attrNameLst>
                                      </p:cBhvr>
                                      <p:to>
                                        <p:strVal val="visible"/>
                                      </p:to>
                                    </p:set>
                                    <p:anim calcmode="lin" valueType="num">
                                      <p:cBhvr>
                                        <p:cTn id="59" dur="500" fill="hold"/>
                                        <p:tgtEl>
                                          <p:spTgt spid="12"/>
                                        </p:tgtEl>
                                        <p:attrNameLst>
                                          <p:attrName>ppt_w</p:attrName>
                                        </p:attrNameLst>
                                      </p:cBhvr>
                                      <p:tavLst>
                                        <p:tav tm="0">
                                          <p:val>
                                            <p:fltVal val="0"/>
                                          </p:val>
                                        </p:tav>
                                        <p:tav tm="100000">
                                          <p:val>
                                            <p:strVal val="#ppt_w"/>
                                          </p:val>
                                        </p:tav>
                                      </p:tavLst>
                                    </p:anim>
                                    <p:anim calcmode="lin" valueType="num">
                                      <p:cBhvr>
                                        <p:cTn id="60" dur="500" fill="hold"/>
                                        <p:tgtEl>
                                          <p:spTgt spid="12"/>
                                        </p:tgtEl>
                                        <p:attrNameLst>
                                          <p:attrName>ppt_h</p:attrName>
                                        </p:attrNameLst>
                                      </p:cBhvr>
                                      <p:tavLst>
                                        <p:tav tm="0">
                                          <p:val>
                                            <p:fltVal val="0"/>
                                          </p:val>
                                        </p:tav>
                                        <p:tav tm="100000">
                                          <p:val>
                                            <p:strVal val="#ppt_h"/>
                                          </p:val>
                                        </p:tav>
                                      </p:tavLst>
                                    </p:anim>
                                    <p:animEffect transition="in" filter="fade">
                                      <p:cBhvr>
                                        <p:cTn id="61" dur="500"/>
                                        <p:tgtEl>
                                          <p:spTgt spid="12"/>
                                        </p:tgtEl>
                                      </p:cBhvr>
                                    </p:animEffect>
                                  </p:childTnLst>
                                </p:cTn>
                              </p:par>
                              <p:par>
                                <p:cTn id="62" presetID="53" presetClass="entr" presetSubtype="16" fill="hold" grpId="0" nodeType="withEffect">
                                  <p:stCondLst>
                                    <p:cond delay="2750"/>
                                  </p:stCondLst>
                                  <p:childTnLst>
                                    <p:set>
                                      <p:cBhvr>
                                        <p:cTn id="63" dur="1" fill="hold">
                                          <p:stCondLst>
                                            <p:cond delay="0"/>
                                          </p:stCondLst>
                                        </p:cTn>
                                        <p:tgtEl>
                                          <p:spTgt spid="13"/>
                                        </p:tgtEl>
                                        <p:attrNameLst>
                                          <p:attrName>style.visibility</p:attrName>
                                        </p:attrNameLst>
                                      </p:cBhvr>
                                      <p:to>
                                        <p:strVal val="visible"/>
                                      </p:to>
                                    </p:set>
                                    <p:anim calcmode="lin" valueType="num">
                                      <p:cBhvr>
                                        <p:cTn id="64" dur="500" fill="hold"/>
                                        <p:tgtEl>
                                          <p:spTgt spid="13"/>
                                        </p:tgtEl>
                                        <p:attrNameLst>
                                          <p:attrName>ppt_w</p:attrName>
                                        </p:attrNameLst>
                                      </p:cBhvr>
                                      <p:tavLst>
                                        <p:tav tm="0">
                                          <p:val>
                                            <p:fltVal val="0"/>
                                          </p:val>
                                        </p:tav>
                                        <p:tav tm="100000">
                                          <p:val>
                                            <p:strVal val="#ppt_w"/>
                                          </p:val>
                                        </p:tav>
                                      </p:tavLst>
                                    </p:anim>
                                    <p:anim calcmode="lin" valueType="num">
                                      <p:cBhvr>
                                        <p:cTn id="65" dur="500" fill="hold"/>
                                        <p:tgtEl>
                                          <p:spTgt spid="13"/>
                                        </p:tgtEl>
                                        <p:attrNameLst>
                                          <p:attrName>ppt_h</p:attrName>
                                        </p:attrNameLst>
                                      </p:cBhvr>
                                      <p:tavLst>
                                        <p:tav tm="0">
                                          <p:val>
                                            <p:fltVal val="0"/>
                                          </p:val>
                                        </p:tav>
                                        <p:tav tm="100000">
                                          <p:val>
                                            <p:strVal val="#ppt_h"/>
                                          </p:val>
                                        </p:tav>
                                      </p:tavLst>
                                    </p:anim>
                                    <p:animEffect transition="in" filter="fade">
                                      <p:cBhvr>
                                        <p:cTn id="66" dur="500"/>
                                        <p:tgtEl>
                                          <p:spTgt spid="13"/>
                                        </p:tgtEl>
                                      </p:cBhvr>
                                    </p:animEffect>
                                  </p:childTnLst>
                                </p:cTn>
                              </p:par>
                              <p:par>
                                <p:cTn id="67" presetID="53" presetClass="entr" presetSubtype="16" fill="hold" grpId="0" nodeType="withEffect">
                                  <p:stCondLst>
                                    <p:cond delay="2750"/>
                                  </p:stCondLst>
                                  <p:childTnLst>
                                    <p:set>
                                      <p:cBhvr>
                                        <p:cTn id="68" dur="1" fill="hold">
                                          <p:stCondLst>
                                            <p:cond delay="0"/>
                                          </p:stCondLst>
                                        </p:cTn>
                                        <p:tgtEl>
                                          <p:spTgt spid="10"/>
                                        </p:tgtEl>
                                        <p:attrNameLst>
                                          <p:attrName>style.visibility</p:attrName>
                                        </p:attrNameLst>
                                      </p:cBhvr>
                                      <p:to>
                                        <p:strVal val="visible"/>
                                      </p:to>
                                    </p:set>
                                    <p:anim calcmode="lin" valueType="num">
                                      <p:cBhvr>
                                        <p:cTn id="69" dur="500" fill="hold"/>
                                        <p:tgtEl>
                                          <p:spTgt spid="10"/>
                                        </p:tgtEl>
                                        <p:attrNameLst>
                                          <p:attrName>ppt_w</p:attrName>
                                        </p:attrNameLst>
                                      </p:cBhvr>
                                      <p:tavLst>
                                        <p:tav tm="0">
                                          <p:val>
                                            <p:fltVal val="0"/>
                                          </p:val>
                                        </p:tav>
                                        <p:tav tm="100000">
                                          <p:val>
                                            <p:strVal val="#ppt_w"/>
                                          </p:val>
                                        </p:tav>
                                      </p:tavLst>
                                    </p:anim>
                                    <p:anim calcmode="lin" valueType="num">
                                      <p:cBhvr>
                                        <p:cTn id="70" dur="500" fill="hold"/>
                                        <p:tgtEl>
                                          <p:spTgt spid="10"/>
                                        </p:tgtEl>
                                        <p:attrNameLst>
                                          <p:attrName>ppt_h</p:attrName>
                                        </p:attrNameLst>
                                      </p:cBhvr>
                                      <p:tavLst>
                                        <p:tav tm="0">
                                          <p:val>
                                            <p:fltVal val="0"/>
                                          </p:val>
                                        </p:tav>
                                        <p:tav tm="100000">
                                          <p:val>
                                            <p:strVal val="#ppt_h"/>
                                          </p:val>
                                        </p:tav>
                                      </p:tavLst>
                                    </p:anim>
                                    <p:animEffect transition="in" filter="fade">
                                      <p:cBhvr>
                                        <p:cTn id="71" dur="500"/>
                                        <p:tgtEl>
                                          <p:spTgt spid="10"/>
                                        </p:tgtEl>
                                      </p:cBhvr>
                                    </p:animEffect>
                                  </p:childTnLst>
                                </p:cTn>
                              </p:par>
                              <p:par>
                                <p:cTn id="72" presetID="53" presetClass="entr" presetSubtype="16" fill="hold" grpId="0" nodeType="withEffect">
                                  <p:stCondLst>
                                    <p:cond delay="2750"/>
                                  </p:stCondLst>
                                  <p:childTnLst>
                                    <p:set>
                                      <p:cBhvr>
                                        <p:cTn id="73" dur="1" fill="hold">
                                          <p:stCondLst>
                                            <p:cond delay="0"/>
                                          </p:stCondLst>
                                        </p:cTn>
                                        <p:tgtEl>
                                          <p:spTgt spid="11"/>
                                        </p:tgtEl>
                                        <p:attrNameLst>
                                          <p:attrName>style.visibility</p:attrName>
                                        </p:attrNameLst>
                                      </p:cBhvr>
                                      <p:to>
                                        <p:strVal val="visible"/>
                                      </p:to>
                                    </p:set>
                                    <p:anim calcmode="lin" valueType="num">
                                      <p:cBhvr>
                                        <p:cTn id="74" dur="500" fill="hold"/>
                                        <p:tgtEl>
                                          <p:spTgt spid="11"/>
                                        </p:tgtEl>
                                        <p:attrNameLst>
                                          <p:attrName>ppt_w</p:attrName>
                                        </p:attrNameLst>
                                      </p:cBhvr>
                                      <p:tavLst>
                                        <p:tav tm="0">
                                          <p:val>
                                            <p:fltVal val="0"/>
                                          </p:val>
                                        </p:tav>
                                        <p:tav tm="100000">
                                          <p:val>
                                            <p:strVal val="#ppt_w"/>
                                          </p:val>
                                        </p:tav>
                                      </p:tavLst>
                                    </p:anim>
                                    <p:anim calcmode="lin" valueType="num">
                                      <p:cBhvr>
                                        <p:cTn id="75" dur="500" fill="hold"/>
                                        <p:tgtEl>
                                          <p:spTgt spid="11"/>
                                        </p:tgtEl>
                                        <p:attrNameLst>
                                          <p:attrName>ppt_h</p:attrName>
                                        </p:attrNameLst>
                                      </p:cBhvr>
                                      <p:tavLst>
                                        <p:tav tm="0">
                                          <p:val>
                                            <p:fltVal val="0"/>
                                          </p:val>
                                        </p:tav>
                                        <p:tav tm="100000">
                                          <p:val>
                                            <p:strVal val="#ppt_h"/>
                                          </p:val>
                                        </p:tav>
                                      </p:tavLst>
                                    </p:anim>
                                    <p:animEffect transition="in" filter="fade">
                                      <p:cBhvr>
                                        <p:cTn id="76" dur="500"/>
                                        <p:tgtEl>
                                          <p:spTgt spid="11"/>
                                        </p:tgtEl>
                                      </p:cBhvr>
                                    </p:animEffect>
                                  </p:childTnLst>
                                </p:cTn>
                              </p:par>
                              <p:par>
                                <p:cTn id="77" presetID="22" presetClass="entr" presetSubtype="2" fill="hold" grpId="0" nodeType="withEffect">
                                  <p:stCondLst>
                                    <p:cond delay="2500"/>
                                  </p:stCondLst>
                                  <p:childTnLst>
                                    <p:set>
                                      <p:cBhvr>
                                        <p:cTn id="78" dur="1" fill="hold">
                                          <p:stCondLst>
                                            <p:cond delay="0"/>
                                          </p:stCondLst>
                                        </p:cTn>
                                        <p:tgtEl>
                                          <p:spTgt spid="24"/>
                                        </p:tgtEl>
                                        <p:attrNameLst>
                                          <p:attrName>style.visibility</p:attrName>
                                        </p:attrNameLst>
                                      </p:cBhvr>
                                      <p:to>
                                        <p:strVal val="visible"/>
                                      </p:to>
                                    </p:set>
                                    <p:animEffect transition="in" filter="wipe(right)">
                                      <p:cBhvr>
                                        <p:cTn id="79" dur="500"/>
                                        <p:tgtEl>
                                          <p:spTgt spid="24"/>
                                        </p:tgtEl>
                                      </p:cBhvr>
                                    </p:animEffect>
                                  </p:childTnLst>
                                </p:cTn>
                              </p:par>
                              <p:par>
                                <p:cTn id="80" presetID="22" presetClass="entr" presetSubtype="2" fill="hold" grpId="0" nodeType="withEffect">
                                  <p:stCondLst>
                                    <p:cond delay="3200"/>
                                  </p:stCondLst>
                                  <p:childTnLst>
                                    <p:set>
                                      <p:cBhvr>
                                        <p:cTn id="81" dur="1" fill="hold">
                                          <p:stCondLst>
                                            <p:cond delay="0"/>
                                          </p:stCondLst>
                                        </p:cTn>
                                        <p:tgtEl>
                                          <p:spTgt spid="26"/>
                                        </p:tgtEl>
                                        <p:attrNameLst>
                                          <p:attrName>style.visibility</p:attrName>
                                        </p:attrNameLst>
                                      </p:cBhvr>
                                      <p:to>
                                        <p:strVal val="visible"/>
                                      </p:to>
                                    </p:set>
                                    <p:animEffect transition="in" filter="wipe(right)">
                                      <p:cBhvr>
                                        <p:cTn id="82" dur="500"/>
                                        <p:tgtEl>
                                          <p:spTgt spid="26"/>
                                        </p:tgtEl>
                                      </p:cBhvr>
                                    </p:animEffect>
                                  </p:childTnLst>
                                </p:cTn>
                              </p:par>
                              <p:par>
                                <p:cTn id="83" presetID="22" presetClass="entr" presetSubtype="8" fill="hold" grpId="0" nodeType="withEffect">
                                  <p:stCondLst>
                                    <p:cond delay="2800"/>
                                  </p:stCondLst>
                                  <p:childTnLst>
                                    <p:set>
                                      <p:cBhvr>
                                        <p:cTn id="84" dur="1" fill="hold">
                                          <p:stCondLst>
                                            <p:cond delay="0"/>
                                          </p:stCondLst>
                                        </p:cTn>
                                        <p:tgtEl>
                                          <p:spTgt spid="23"/>
                                        </p:tgtEl>
                                        <p:attrNameLst>
                                          <p:attrName>style.visibility</p:attrName>
                                        </p:attrNameLst>
                                      </p:cBhvr>
                                      <p:to>
                                        <p:strVal val="visible"/>
                                      </p:to>
                                    </p:set>
                                    <p:animEffect transition="in" filter="wipe(left)">
                                      <p:cBhvr>
                                        <p:cTn id="85" dur="500"/>
                                        <p:tgtEl>
                                          <p:spTgt spid="23"/>
                                        </p:tgtEl>
                                      </p:cBhvr>
                                    </p:animEffect>
                                  </p:childTnLst>
                                </p:cTn>
                              </p:par>
                              <p:par>
                                <p:cTn id="86" presetID="22" presetClass="entr" presetSubtype="8" fill="hold" grpId="0" nodeType="withEffect">
                                  <p:stCondLst>
                                    <p:cond delay="3000"/>
                                  </p:stCondLst>
                                  <p:childTnLst>
                                    <p:set>
                                      <p:cBhvr>
                                        <p:cTn id="87" dur="1" fill="hold">
                                          <p:stCondLst>
                                            <p:cond delay="0"/>
                                          </p:stCondLst>
                                        </p:cTn>
                                        <p:tgtEl>
                                          <p:spTgt spid="25"/>
                                        </p:tgtEl>
                                        <p:attrNameLst>
                                          <p:attrName>style.visibility</p:attrName>
                                        </p:attrNameLst>
                                      </p:cBhvr>
                                      <p:to>
                                        <p:strVal val="visible"/>
                                      </p:to>
                                    </p:set>
                                    <p:animEffect transition="in" filter="wipe(left)">
                                      <p:cBhvr>
                                        <p:cTn id="8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P spid="8" grpId="0" animBg="1"/>
      <p:bldP spid="9" grpId="0" animBg="1"/>
      <p:bldP spid="10" grpId="0"/>
      <p:bldP spid="11" grpId="0"/>
      <p:bldP spid="12" grpId="0"/>
      <p:bldP spid="13" grpId="0"/>
      <p:bldP spid="18" grpId="0" animBg="1"/>
      <p:bldP spid="19" grpId="0" animBg="1"/>
      <p:bldP spid="23" grpId="0"/>
      <p:bldP spid="24" grpId="0"/>
      <p:bldP spid="25" grpId="0"/>
      <p:bldP spid="2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5">
            <a:extLst>
              <a:ext uri="{FF2B5EF4-FFF2-40B4-BE49-F238E27FC236}">
                <a16:creationId xmlns:a16="http://schemas.microsoft.com/office/drawing/2014/main" id="{6126D42E-C843-49FD-9A6C-629EA4FAA68C}"/>
              </a:ext>
            </a:extLst>
          </p:cNvPr>
          <p:cNvGrpSpPr>
            <a:grpSpLocks/>
          </p:cNvGrpSpPr>
          <p:nvPr/>
        </p:nvGrpSpPr>
        <p:grpSpPr bwMode="auto">
          <a:xfrm>
            <a:off x="5938434" y="1988629"/>
            <a:ext cx="2462445" cy="2401100"/>
            <a:chOff x="0" y="0"/>
            <a:chExt cx="7716441" cy="7523163"/>
          </a:xfrm>
          <a:effectLst>
            <a:outerShdw blurRad="63500" sx="102000" sy="102000" algn="ctr" rotWithShape="0">
              <a:prstClr val="black">
                <a:alpha val="40000"/>
              </a:prstClr>
            </a:outerShdw>
          </a:effectLst>
        </p:grpSpPr>
        <p:sp>
          <p:nvSpPr>
            <p:cNvPr id="3" name="AutoShape 6">
              <a:extLst>
                <a:ext uri="{FF2B5EF4-FFF2-40B4-BE49-F238E27FC236}">
                  <a16:creationId xmlns:a16="http://schemas.microsoft.com/office/drawing/2014/main" id="{61B98548-D30C-4EFF-A69E-46F341356EEC}"/>
                </a:ext>
              </a:extLst>
            </p:cNvPr>
            <p:cNvSpPr>
              <a:spLocks/>
            </p:cNvSpPr>
            <p:nvPr/>
          </p:nvSpPr>
          <p:spPr bwMode="auto">
            <a:xfrm>
              <a:off x="3855839" y="0"/>
              <a:ext cx="3117690" cy="2341563"/>
            </a:xfrm>
            <a:custGeom>
              <a:avLst/>
              <a:gdLst>
                <a:gd name="T0" fmla="*/ 1558845 w 21600"/>
                <a:gd name="T1" fmla="*/ 1170782 h 21600"/>
                <a:gd name="T2" fmla="*/ 1558845 w 21600"/>
                <a:gd name="T3" fmla="*/ 1170782 h 21600"/>
                <a:gd name="T4" fmla="*/ 1558845 w 21600"/>
                <a:gd name="T5" fmla="*/ 1170782 h 21600"/>
                <a:gd name="T6" fmla="*/ 1558845 w 21600"/>
                <a:gd name="T7" fmla="*/ 1170782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6" y="0"/>
                  </a:moveTo>
                  <a:lnTo>
                    <a:pt x="0" y="10"/>
                  </a:lnTo>
                  <a:lnTo>
                    <a:pt x="181" y="11854"/>
                  </a:lnTo>
                  <a:lnTo>
                    <a:pt x="14811" y="21599"/>
                  </a:lnTo>
                  <a:lnTo>
                    <a:pt x="21599" y="13892"/>
                  </a:lnTo>
                  <a:lnTo>
                    <a:pt x="16" y="0"/>
                  </a:lnTo>
                  <a:close/>
                </a:path>
              </a:pathLst>
            </a:custGeom>
            <a:solidFill>
              <a:srgbClr val="007791"/>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pPr algn="ctr"/>
              <a:endParaRPr lang="zh-CN" altLang="en-US" sz="1000" dirty="0">
                <a:solidFill>
                  <a:schemeClr val="bg1">
                    <a:lumMod val="5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4" name="AutoShape 7">
              <a:extLst>
                <a:ext uri="{FF2B5EF4-FFF2-40B4-BE49-F238E27FC236}">
                  <a16:creationId xmlns:a16="http://schemas.microsoft.com/office/drawing/2014/main" id="{E69247FF-E607-47C5-9F9C-1070D9670E54}"/>
                </a:ext>
              </a:extLst>
            </p:cNvPr>
            <p:cNvSpPr>
              <a:spLocks/>
            </p:cNvSpPr>
            <p:nvPr/>
          </p:nvSpPr>
          <p:spPr bwMode="auto">
            <a:xfrm>
              <a:off x="5994092" y="1504950"/>
              <a:ext cx="1719174" cy="3317875"/>
            </a:xfrm>
            <a:custGeom>
              <a:avLst/>
              <a:gdLst>
                <a:gd name="T0" fmla="*/ 859587 w 21600"/>
                <a:gd name="T1" fmla="*/ 1658938 h 21600"/>
                <a:gd name="T2" fmla="*/ 859587 w 21600"/>
                <a:gd name="T3" fmla="*/ 1658938 h 21600"/>
                <a:gd name="T4" fmla="*/ 859587 w 21600"/>
                <a:gd name="T5" fmla="*/ 1658938 h 21600"/>
                <a:gd name="T6" fmla="*/ 859587 w 21600"/>
                <a:gd name="T7" fmla="*/ 1658938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2159" y="0"/>
                  </a:moveTo>
                  <a:lnTo>
                    <a:pt x="0" y="5438"/>
                  </a:lnTo>
                  <a:lnTo>
                    <a:pt x="6423" y="20020"/>
                  </a:lnTo>
                  <a:lnTo>
                    <a:pt x="6234" y="20144"/>
                  </a:lnTo>
                  <a:lnTo>
                    <a:pt x="21600" y="21599"/>
                  </a:lnTo>
                  <a:lnTo>
                    <a:pt x="12159" y="0"/>
                  </a:lnTo>
                  <a:close/>
                </a:path>
              </a:pathLst>
            </a:custGeom>
            <a:solidFill>
              <a:srgbClr val="FF7899"/>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pPr algn="ctr"/>
              <a:endParaRPr lang="zh-CN" altLang="en-US" sz="1000" dirty="0">
                <a:solidFill>
                  <a:schemeClr val="bg1">
                    <a:lumMod val="5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5" name="AutoShape 8">
              <a:extLst>
                <a:ext uri="{FF2B5EF4-FFF2-40B4-BE49-F238E27FC236}">
                  <a16:creationId xmlns:a16="http://schemas.microsoft.com/office/drawing/2014/main" id="{38DF4B60-E71B-425F-A04E-7FB671FE9837}"/>
                </a:ext>
              </a:extLst>
            </p:cNvPr>
            <p:cNvSpPr>
              <a:spLocks/>
            </p:cNvSpPr>
            <p:nvPr/>
          </p:nvSpPr>
          <p:spPr bwMode="auto">
            <a:xfrm>
              <a:off x="5049578" y="4598988"/>
              <a:ext cx="2666863" cy="2924175"/>
            </a:xfrm>
            <a:custGeom>
              <a:avLst/>
              <a:gdLst>
                <a:gd name="T0" fmla="*/ 1333432 w 21600"/>
                <a:gd name="T1" fmla="*/ 1462088 h 21600"/>
                <a:gd name="T2" fmla="*/ 1333432 w 21600"/>
                <a:gd name="T3" fmla="*/ 1462088 h 21600"/>
                <a:gd name="T4" fmla="*/ 1333432 w 21600"/>
                <a:gd name="T5" fmla="*/ 1462088 h 21600"/>
                <a:gd name="T6" fmla="*/ 1333432 w 21600"/>
                <a:gd name="T7" fmla="*/ 1462088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1664" y="0"/>
                  </a:moveTo>
                  <a:lnTo>
                    <a:pt x="0" y="13332"/>
                  </a:lnTo>
                  <a:lnTo>
                    <a:pt x="4256" y="21599"/>
                  </a:lnTo>
                  <a:lnTo>
                    <a:pt x="21599" y="1770"/>
                  </a:lnTo>
                  <a:lnTo>
                    <a:pt x="21571" y="1650"/>
                  </a:lnTo>
                  <a:lnTo>
                    <a:pt x="11664" y="0"/>
                  </a:lnTo>
                  <a:close/>
                </a:path>
              </a:pathLst>
            </a:custGeom>
            <a:solidFill>
              <a:srgbClr val="007791"/>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pPr algn="ctr"/>
              <a:endParaRPr lang="zh-CN" altLang="en-US" sz="1000" dirty="0">
                <a:solidFill>
                  <a:schemeClr val="bg1">
                    <a:lumMod val="5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6" name="AutoShape 9">
              <a:extLst>
                <a:ext uri="{FF2B5EF4-FFF2-40B4-BE49-F238E27FC236}">
                  <a16:creationId xmlns:a16="http://schemas.microsoft.com/office/drawing/2014/main" id="{7A79BED9-3910-424C-B54C-6FCB80F05F84}"/>
                </a:ext>
              </a:extLst>
            </p:cNvPr>
            <p:cNvSpPr>
              <a:spLocks/>
            </p:cNvSpPr>
            <p:nvPr/>
          </p:nvSpPr>
          <p:spPr bwMode="auto">
            <a:xfrm>
              <a:off x="2128728" y="6403975"/>
              <a:ext cx="3446286" cy="1119188"/>
            </a:xfrm>
            <a:custGeom>
              <a:avLst/>
              <a:gdLst>
                <a:gd name="T0" fmla="*/ 1723143 w 21600"/>
                <a:gd name="T1" fmla="*/ 559594 h 21600"/>
                <a:gd name="T2" fmla="*/ 1723143 w 21600"/>
                <a:gd name="T3" fmla="*/ 559594 h 21600"/>
                <a:gd name="T4" fmla="*/ 1723143 w 21600"/>
                <a:gd name="T5" fmla="*/ 559594 h 21600"/>
                <a:gd name="T6" fmla="*/ 1723143 w 21600"/>
                <a:gd name="T7" fmla="*/ 559594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8306" y="0"/>
                  </a:moveTo>
                  <a:lnTo>
                    <a:pt x="18276" y="122"/>
                  </a:lnTo>
                  <a:lnTo>
                    <a:pt x="3798" y="122"/>
                  </a:lnTo>
                  <a:lnTo>
                    <a:pt x="0" y="21316"/>
                  </a:lnTo>
                  <a:lnTo>
                    <a:pt x="74" y="21600"/>
                  </a:lnTo>
                  <a:lnTo>
                    <a:pt x="21597" y="21600"/>
                  </a:lnTo>
                  <a:lnTo>
                    <a:pt x="21600" y="21592"/>
                  </a:lnTo>
                  <a:lnTo>
                    <a:pt x="18306" y="0"/>
                  </a:lnTo>
                  <a:close/>
                </a:path>
              </a:pathLst>
            </a:custGeom>
            <a:solidFill>
              <a:srgbClr val="FF7899"/>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pPr algn="ctr"/>
              <a:endParaRPr lang="zh-CN" altLang="en-US" sz="1000" dirty="0">
                <a:solidFill>
                  <a:schemeClr val="bg1">
                    <a:lumMod val="5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7" name="AutoShape 10">
              <a:extLst>
                <a:ext uri="{FF2B5EF4-FFF2-40B4-BE49-F238E27FC236}">
                  <a16:creationId xmlns:a16="http://schemas.microsoft.com/office/drawing/2014/main" id="{F15878EB-6663-4D6E-B228-12FA1140A951}"/>
                </a:ext>
              </a:extLst>
            </p:cNvPr>
            <p:cNvSpPr>
              <a:spLocks/>
            </p:cNvSpPr>
            <p:nvPr/>
          </p:nvSpPr>
          <p:spPr bwMode="auto">
            <a:xfrm>
              <a:off x="0" y="4597400"/>
              <a:ext cx="2735122" cy="2911475"/>
            </a:xfrm>
            <a:custGeom>
              <a:avLst/>
              <a:gdLst>
                <a:gd name="T0" fmla="*/ 1367561 w 21600"/>
                <a:gd name="T1" fmla="*/ 1455738 h 21600"/>
                <a:gd name="T2" fmla="*/ 1367561 w 21600"/>
                <a:gd name="T3" fmla="*/ 1455738 h 21600"/>
                <a:gd name="T4" fmla="*/ 1367561 w 21600"/>
                <a:gd name="T5" fmla="*/ 1455738 h 21600"/>
                <a:gd name="T6" fmla="*/ 1367561 w 21600"/>
                <a:gd name="T7" fmla="*/ 1455738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9941" y="0"/>
                  </a:moveTo>
                  <a:lnTo>
                    <a:pt x="3" y="1781"/>
                  </a:lnTo>
                  <a:lnTo>
                    <a:pt x="0" y="1790"/>
                  </a:lnTo>
                  <a:lnTo>
                    <a:pt x="16814" y="21599"/>
                  </a:lnTo>
                  <a:lnTo>
                    <a:pt x="21600" y="13449"/>
                  </a:lnTo>
                  <a:lnTo>
                    <a:pt x="21358" y="13449"/>
                  </a:lnTo>
                  <a:lnTo>
                    <a:pt x="9941" y="0"/>
                  </a:lnTo>
                  <a:close/>
                </a:path>
              </a:pathLst>
            </a:custGeom>
            <a:solidFill>
              <a:srgbClr val="007791"/>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pPr algn="ctr"/>
              <a:endParaRPr lang="zh-CN" altLang="en-US" sz="1000" dirty="0">
                <a:solidFill>
                  <a:schemeClr val="bg1">
                    <a:lumMod val="5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8" name="AutoShape 11">
              <a:extLst>
                <a:ext uri="{FF2B5EF4-FFF2-40B4-BE49-F238E27FC236}">
                  <a16:creationId xmlns:a16="http://schemas.microsoft.com/office/drawing/2014/main" id="{1502ED39-0753-47B8-A123-0BA376CFB0CF}"/>
                </a:ext>
              </a:extLst>
            </p:cNvPr>
            <p:cNvSpPr>
              <a:spLocks/>
            </p:cNvSpPr>
            <p:nvPr/>
          </p:nvSpPr>
          <p:spPr bwMode="auto">
            <a:xfrm>
              <a:off x="0" y="1477963"/>
              <a:ext cx="1776321" cy="3359150"/>
            </a:xfrm>
            <a:custGeom>
              <a:avLst/>
              <a:gdLst>
                <a:gd name="T0" fmla="*/ 888161 w 21600"/>
                <a:gd name="T1" fmla="*/ 1679575 h 21600"/>
                <a:gd name="T2" fmla="*/ 888161 w 21600"/>
                <a:gd name="T3" fmla="*/ 1679575 h 21600"/>
                <a:gd name="T4" fmla="*/ 888161 w 21600"/>
                <a:gd name="T5" fmla="*/ 1679575 h 21600"/>
                <a:gd name="T6" fmla="*/ 888161 w 21600"/>
                <a:gd name="T7" fmla="*/ 1679575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9445" y="0"/>
                  </a:moveTo>
                  <a:lnTo>
                    <a:pt x="0" y="21600"/>
                  </a:lnTo>
                  <a:lnTo>
                    <a:pt x="15312" y="20056"/>
                  </a:lnTo>
                  <a:lnTo>
                    <a:pt x="15143" y="19943"/>
                  </a:lnTo>
                  <a:lnTo>
                    <a:pt x="21484" y="5269"/>
                  </a:lnTo>
                  <a:lnTo>
                    <a:pt x="21599" y="5238"/>
                  </a:lnTo>
                  <a:lnTo>
                    <a:pt x="9445" y="0"/>
                  </a:lnTo>
                  <a:close/>
                </a:path>
              </a:pathLst>
            </a:custGeom>
            <a:solidFill>
              <a:srgbClr val="FF7899"/>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pPr algn="ctr"/>
              <a:endParaRPr lang="zh-CN" altLang="en-US" sz="1000" dirty="0">
                <a:solidFill>
                  <a:schemeClr val="bg1">
                    <a:lumMod val="5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9" name="AutoShape 12">
              <a:extLst>
                <a:ext uri="{FF2B5EF4-FFF2-40B4-BE49-F238E27FC236}">
                  <a16:creationId xmlns:a16="http://schemas.microsoft.com/office/drawing/2014/main" id="{64FAB91F-3E2A-4C96-861B-8B27A972C60A}"/>
                </a:ext>
              </a:extLst>
            </p:cNvPr>
            <p:cNvSpPr>
              <a:spLocks/>
            </p:cNvSpPr>
            <p:nvPr/>
          </p:nvSpPr>
          <p:spPr bwMode="auto">
            <a:xfrm>
              <a:off x="769897" y="1588"/>
              <a:ext cx="3122453" cy="2292350"/>
            </a:xfrm>
            <a:custGeom>
              <a:avLst/>
              <a:gdLst>
                <a:gd name="T0" fmla="*/ 1561227 w 21600"/>
                <a:gd name="T1" fmla="*/ 1146175 h 21600"/>
                <a:gd name="T2" fmla="*/ 1561227 w 21600"/>
                <a:gd name="T3" fmla="*/ 1146175 h 21600"/>
                <a:gd name="T4" fmla="*/ 1561227 w 21600"/>
                <a:gd name="T5" fmla="*/ 1146175 h 21600"/>
                <a:gd name="T6" fmla="*/ 1561227 w 21600"/>
                <a:gd name="T7" fmla="*/ 1146175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341" y="0"/>
                  </a:moveTo>
                  <a:lnTo>
                    <a:pt x="0" y="13938"/>
                  </a:lnTo>
                  <a:lnTo>
                    <a:pt x="6966" y="21599"/>
                  </a:lnTo>
                  <a:lnTo>
                    <a:pt x="21599" y="12067"/>
                  </a:lnTo>
                  <a:lnTo>
                    <a:pt x="21523" y="12033"/>
                  </a:lnTo>
                  <a:lnTo>
                    <a:pt x="21341" y="0"/>
                  </a:lnTo>
                  <a:close/>
                </a:path>
              </a:pathLst>
            </a:custGeom>
            <a:solidFill>
              <a:schemeClr val="bg1">
                <a:lumMod val="75000"/>
              </a:schemeClr>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pPr algn="ctr"/>
              <a:endParaRPr lang="zh-CN" altLang="en-US" sz="1000" dirty="0">
                <a:solidFill>
                  <a:schemeClr val="bg1">
                    <a:lumMod val="50000"/>
                  </a:schemeClr>
                </a:solidFill>
                <a:latin typeface="Arial" panose="020B0604020202020204" pitchFamily="34" charset="0"/>
                <a:ea typeface="微软雅黑" panose="020B0503020204020204" pitchFamily="34" charset="-122"/>
                <a:sym typeface="Arial" panose="020B0604020202020204" pitchFamily="34" charset="0"/>
              </a:endParaRPr>
            </a:p>
          </p:txBody>
        </p:sp>
      </p:grpSp>
      <p:sp>
        <p:nvSpPr>
          <p:cNvPr id="10" name="AutoShape 29">
            <a:extLst>
              <a:ext uri="{FF2B5EF4-FFF2-40B4-BE49-F238E27FC236}">
                <a16:creationId xmlns:a16="http://schemas.microsoft.com/office/drawing/2014/main" id="{AC9E67BE-F5B3-41E9-AA2F-4868115ABA5A}"/>
              </a:ext>
            </a:extLst>
          </p:cNvPr>
          <p:cNvSpPr>
            <a:spLocks/>
          </p:cNvSpPr>
          <p:nvPr/>
        </p:nvSpPr>
        <p:spPr bwMode="auto">
          <a:xfrm>
            <a:off x="7767073" y="3808685"/>
            <a:ext cx="248827" cy="24411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6786" tIns="26786" rIns="26786" bIns="26786" anchor="ctr"/>
          <a:lstStyle>
            <a:lvl1pPr defTabSz="584200" eaLnBrk="0">
              <a:defRPr sz="2500" b="1">
                <a:solidFill>
                  <a:srgbClr val="FFFFFF"/>
                </a:solidFill>
                <a:latin typeface="Lato" charset="0"/>
                <a:ea typeface="MS PGothic" panose="020B0600070205080204" pitchFamily="34" charset="-128"/>
                <a:sym typeface="Lato" charset="0"/>
              </a:defRPr>
            </a:lvl1pPr>
            <a:lvl2pPr marL="742950" indent="-285750" defTabSz="584200" eaLnBrk="0">
              <a:defRPr sz="2500" b="1">
                <a:solidFill>
                  <a:srgbClr val="FFFFFF"/>
                </a:solidFill>
                <a:latin typeface="Lato" charset="0"/>
                <a:ea typeface="MS PGothic" panose="020B0600070205080204" pitchFamily="34" charset="-128"/>
                <a:sym typeface="Lato" charset="0"/>
              </a:defRPr>
            </a:lvl2pPr>
            <a:lvl3pPr marL="1143000" indent="-228600" defTabSz="584200" eaLnBrk="0">
              <a:defRPr sz="2500" b="1">
                <a:solidFill>
                  <a:srgbClr val="FFFFFF"/>
                </a:solidFill>
                <a:latin typeface="Lato" charset="0"/>
                <a:ea typeface="MS PGothic" panose="020B0600070205080204" pitchFamily="34" charset="-128"/>
                <a:sym typeface="Lato" charset="0"/>
              </a:defRPr>
            </a:lvl3pPr>
            <a:lvl4pPr marL="1600200" indent="-228600" defTabSz="584200" eaLnBrk="0">
              <a:defRPr sz="2500" b="1">
                <a:solidFill>
                  <a:srgbClr val="FFFFFF"/>
                </a:solidFill>
                <a:latin typeface="Lato" charset="0"/>
                <a:ea typeface="MS PGothic" panose="020B0600070205080204" pitchFamily="34" charset="-128"/>
                <a:sym typeface="Lato" charset="0"/>
              </a:defRPr>
            </a:lvl4pPr>
            <a:lvl5pPr marL="2057400" indent="-228600" defTabSz="584200" eaLnBrk="0">
              <a:defRPr sz="2500" b="1">
                <a:solidFill>
                  <a:srgbClr val="FFFFFF"/>
                </a:solidFill>
                <a:latin typeface="Lato" charset="0"/>
                <a:ea typeface="MS PGothic" panose="020B0600070205080204" pitchFamily="34" charset="-128"/>
                <a:sym typeface="Lato" charset="0"/>
              </a:defRPr>
            </a:lvl5pPr>
            <a:lvl6pPr marL="2514600" indent="-228600" algn="ctr" defTabSz="5842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6pPr>
            <a:lvl7pPr marL="2971800" indent="-228600" algn="ctr" defTabSz="5842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7pPr>
            <a:lvl8pPr marL="3429000" indent="-228600" algn="ctr" defTabSz="5842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8pPr>
            <a:lvl9pPr marL="3886200" indent="-228600" algn="ctr" defTabSz="5842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9pPr>
          </a:lstStyle>
          <a:p>
            <a:pPr algn="ctr" eaLnBrk="1"/>
            <a:r>
              <a:rPr lang="es-ES" altLang="zh-CN" sz="1100" dirty="0">
                <a:solidFill>
                  <a:schemeClr val="bg1"/>
                </a:solidFill>
                <a:latin typeface="Arial" panose="020B0604020202020204" pitchFamily="34" charset="0"/>
                <a:ea typeface="微软雅黑" panose="020B0503020204020204" pitchFamily="34" charset="-122"/>
                <a:sym typeface="Arial" panose="020B0604020202020204" pitchFamily="34" charset="0"/>
              </a:rPr>
              <a:t>04</a:t>
            </a:r>
          </a:p>
        </p:txBody>
      </p:sp>
      <p:sp>
        <p:nvSpPr>
          <p:cNvPr id="11" name="AutoShape 30">
            <a:extLst>
              <a:ext uri="{FF2B5EF4-FFF2-40B4-BE49-F238E27FC236}">
                <a16:creationId xmlns:a16="http://schemas.microsoft.com/office/drawing/2014/main" id="{09F234C0-4E16-4DA1-8946-FAA982545407}"/>
              </a:ext>
            </a:extLst>
          </p:cNvPr>
          <p:cNvSpPr>
            <a:spLocks/>
          </p:cNvSpPr>
          <p:nvPr/>
        </p:nvSpPr>
        <p:spPr bwMode="auto">
          <a:xfrm>
            <a:off x="6606276" y="2267051"/>
            <a:ext cx="221445" cy="24411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6786" tIns="26786" rIns="26786" bIns="26786" anchor="ctr"/>
          <a:lstStyle>
            <a:lvl1pPr defTabSz="584200" eaLnBrk="0">
              <a:defRPr sz="2500" b="1">
                <a:solidFill>
                  <a:srgbClr val="FFFFFF"/>
                </a:solidFill>
                <a:latin typeface="Lato" charset="0"/>
                <a:ea typeface="MS PGothic" panose="020B0600070205080204" pitchFamily="34" charset="-128"/>
                <a:sym typeface="Lato" charset="0"/>
              </a:defRPr>
            </a:lvl1pPr>
            <a:lvl2pPr marL="742950" indent="-285750" defTabSz="584200" eaLnBrk="0">
              <a:defRPr sz="2500" b="1">
                <a:solidFill>
                  <a:srgbClr val="FFFFFF"/>
                </a:solidFill>
                <a:latin typeface="Lato" charset="0"/>
                <a:ea typeface="MS PGothic" panose="020B0600070205080204" pitchFamily="34" charset="-128"/>
                <a:sym typeface="Lato" charset="0"/>
              </a:defRPr>
            </a:lvl2pPr>
            <a:lvl3pPr marL="1143000" indent="-228600" defTabSz="584200" eaLnBrk="0">
              <a:defRPr sz="2500" b="1">
                <a:solidFill>
                  <a:srgbClr val="FFFFFF"/>
                </a:solidFill>
                <a:latin typeface="Lato" charset="0"/>
                <a:ea typeface="MS PGothic" panose="020B0600070205080204" pitchFamily="34" charset="-128"/>
                <a:sym typeface="Lato" charset="0"/>
              </a:defRPr>
            </a:lvl3pPr>
            <a:lvl4pPr marL="1600200" indent="-228600" defTabSz="584200" eaLnBrk="0">
              <a:defRPr sz="2500" b="1">
                <a:solidFill>
                  <a:srgbClr val="FFFFFF"/>
                </a:solidFill>
                <a:latin typeface="Lato" charset="0"/>
                <a:ea typeface="MS PGothic" panose="020B0600070205080204" pitchFamily="34" charset="-128"/>
                <a:sym typeface="Lato" charset="0"/>
              </a:defRPr>
            </a:lvl4pPr>
            <a:lvl5pPr marL="2057400" indent="-228600" defTabSz="584200" eaLnBrk="0">
              <a:defRPr sz="2500" b="1">
                <a:solidFill>
                  <a:srgbClr val="FFFFFF"/>
                </a:solidFill>
                <a:latin typeface="Lato" charset="0"/>
                <a:ea typeface="MS PGothic" panose="020B0600070205080204" pitchFamily="34" charset="-128"/>
                <a:sym typeface="Lato" charset="0"/>
              </a:defRPr>
            </a:lvl5pPr>
            <a:lvl6pPr marL="2514600" indent="-228600" algn="ctr" defTabSz="5842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6pPr>
            <a:lvl7pPr marL="2971800" indent="-228600" algn="ctr" defTabSz="5842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7pPr>
            <a:lvl8pPr marL="3429000" indent="-228600" algn="ctr" defTabSz="5842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8pPr>
            <a:lvl9pPr marL="3886200" indent="-228600" algn="ctr" defTabSz="5842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9pPr>
          </a:lstStyle>
          <a:p>
            <a:pPr algn="ctr" eaLnBrk="1"/>
            <a:r>
              <a:rPr lang="es-ES" altLang="zh-CN" sz="1100" dirty="0">
                <a:solidFill>
                  <a:schemeClr val="bg1"/>
                </a:solidFill>
                <a:latin typeface="Arial" panose="020B0604020202020204" pitchFamily="34" charset="0"/>
                <a:ea typeface="微软雅黑" panose="020B0503020204020204" pitchFamily="34" charset="-122"/>
                <a:sym typeface="Arial" panose="020B0604020202020204" pitchFamily="34" charset="0"/>
              </a:rPr>
              <a:t>01</a:t>
            </a:r>
          </a:p>
        </p:txBody>
      </p:sp>
      <p:sp>
        <p:nvSpPr>
          <p:cNvPr id="12" name="AutoShape 31">
            <a:extLst>
              <a:ext uri="{FF2B5EF4-FFF2-40B4-BE49-F238E27FC236}">
                <a16:creationId xmlns:a16="http://schemas.microsoft.com/office/drawing/2014/main" id="{C7CEA79E-3611-432E-A6FA-4EBAB54B074B}"/>
              </a:ext>
            </a:extLst>
          </p:cNvPr>
          <p:cNvSpPr>
            <a:spLocks/>
          </p:cNvSpPr>
          <p:nvPr/>
        </p:nvSpPr>
        <p:spPr bwMode="auto">
          <a:xfrm>
            <a:off x="7533020" y="2266851"/>
            <a:ext cx="235135" cy="24411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6786" tIns="26786" rIns="26786" bIns="26786" anchor="ctr"/>
          <a:lstStyle>
            <a:lvl1pPr defTabSz="584200" eaLnBrk="0">
              <a:defRPr sz="2500" b="1">
                <a:solidFill>
                  <a:srgbClr val="FFFFFF"/>
                </a:solidFill>
                <a:latin typeface="Lato" charset="0"/>
                <a:ea typeface="MS PGothic" panose="020B0600070205080204" pitchFamily="34" charset="-128"/>
                <a:sym typeface="Lato" charset="0"/>
              </a:defRPr>
            </a:lvl1pPr>
            <a:lvl2pPr marL="742950" indent="-285750" defTabSz="584200" eaLnBrk="0">
              <a:defRPr sz="2500" b="1">
                <a:solidFill>
                  <a:srgbClr val="FFFFFF"/>
                </a:solidFill>
                <a:latin typeface="Lato" charset="0"/>
                <a:ea typeface="MS PGothic" panose="020B0600070205080204" pitchFamily="34" charset="-128"/>
                <a:sym typeface="Lato" charset="0"/>
              </a:defRPr>
            </a:lvl2pPr>
            <a:lvl3pPr marL="1143000" indent="-228600" defTabSz="584200" eaLnBrk="0">
              <a:defRPr sz="2500" b="1">
                <a:solidFill>
                  <a:srgbClr val="FFFFFF"/>
                </a:solidFill>
                <a:latin typeface="Lato" charset="0"/>
                <a:ea typeface="MS PGothic" panose="020B0600070205080204" pitchFamily="34" charset="-128"/>
                <a:sym typeface="Lato" charset="0"/>
              </a:defRPr>
            </a:lvl3pPr>
            <a:lvl4pPr marL="1600200" indent="-228600" defTabSz="584200" eaLnBrk="0">
              <a:defRPr sz="2500" b="1">
                <a:solidFill>
                  <a:srgbClr val="FFFFFF"/>
                </a:solidFill>
                <a:latin typeface="Lato" charset="0"/>
                <a:ea typeface="MS PGothic" panose="020B0600070205080204" pitchFamily="34" charset="-128"/>
                <a:sym typeface="Lato" charset="0"/>
              </a:defRPr>
            </a:lvl4pPr>
            <a:lvl5pPr marL="2057400" indent="-228600" defTabSz="584200" eaLnBrk="0">
              <a:defRPr sz="2500" b="1">
                <a:solidFill>
                  <a:srgbClr val="FFFFFF"/>
                </a:solidFill>
                <a:latin typeface="Lato" charset="0"/>
                <a:ea typeface="MS PGothic" panose="020B0600070205080204" pitchFamily="34" charset="-128"/>
                <a:sym typeface="Lato" charset="0"/>
              </a:defRPr>
            </a:lvl5pPr>
            <a:lvl6pPr marL="2514600" indent="-228600" algn="ctr" defTabSz="5842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6pPr>
            <a:lvl7pPr marL="2971800" indent="-228600" algn="ctr" defTabSz="5842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7pPr>
            <a:lvl8pPr marL="3429000" indent="-228600" algn="ctr" defTabSz="5842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8pPr>
            <a:lvl9pPr marL="3886200" indent="-228600" algn="ctr" defTabSz="5842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9pPr>
          </a:lstStyle>
          <a:p>
            <a:pPr algn="ctr" eaLnBrk="1"/>
            <a:r>
              <a:rPr lang="es-ES" altLang="zh-CN" sz="1100" dirty="0">
                <a:solidFill>
                  <a:schemeClr val="bg1"/>
                </a:solidFill>
                <a:latin typeface="Arial" panose="020B0604020202020204" pitchFamily="34" charset="0"/>
                <a:ea typeface="微软雅黑" panose="020B0503020204020204" pitchFamily="34" charset="-122"/>
                <a:sym typeface="Arial" panose="020B0604020202020204" pitchFamily="34" charset="0"/>
              </a:rPr>
              <a:t>02</a:t>
            </a:r>
          </a:p>
        </p:txBody>
      </p:sp>
      <p:sp>
        <p:nvSpPr>
          <p:cNvPr id="13" name="AutoShape 32">
            <a:extLst>
              <a:ext uri="{FF2B5EF4-FFF2-40B4-BE49-F238E27FC236}">
                <a16:creationId xmlns:a16="http://schemas.microsoft.com/office/drawing/2014/main" id="{ADA4CB81-820D-40CC-9551-964761C844A5}"/>
              </a:ext>
            </a:extLst>
          </p:cNvPr>
          <p:cNvSpPr>
            <a:spLocks/>
          </p:cNvSpPr>
          <p:nvPr/>
        </p:nvSpPr>
        <p:spPr bwMode="auto">
          <a:xfrm>
            <a:off x="6338311" y="3757481"/>
            <a:ext cx="221445" cy="24411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6786" tIns="26786" rIns="26786" bIns="26786" anchor="ctr"/>
          <a:lstStyle>
            <a:lvl1pPr defTabSz="584200" eaLnBrk="0">
              <a:defRPr sz="2500" b="1">
                <a:solidFill>
                  <a:srgbClr val="FFFFFF"/>
                </a:solidFill>
                <a:latin typeface="Lato" charset="0"/>
                <a:ea typeface="MS PGothic" panose="020B0600070205080204" pitchFamily="34" charset="-128"/>
                <a:sym typeface="Lato" charset="0"/>
              </a:defRPr>
            </a:lvl1pPr>
            <a:lvl2pPr marL="742950" indent="-285750" defTabSz="584200" eaLnBrk="0">
              <a:defRPr sz="2500" b="1">
                <a:solidFill>
                  <a:srgbClr val="FFFFFF"/>
                </a:solidFill>
                <a:latin typeface="Lato" charset="0"/>
                <a:ea typeface="MS PGothic" panose="020B0600070205080204" pitchFamily="34" charset="-128"/>
                <a:sym typeface="Lato" charset="0"/>
              </a:defRPr>
            </a:lvl2pPr>
            <a:lvl3pPr marL="1143000" indent="-228600" defTabSz="584200" eaLnBrk="0">
              <a:defRPr sz="2500" b="1">
                <a:solidFill>
                  <a:srgbClr val="FFFFFF"/>
                </a:solidFill>
                <a:latin typeface="Lato" charset="0"/>
                <a:ea typeface="MS PGothic" panose="020B0600070205080204" pitchFamily="34" charset="-128"/>
                <a:sym typeface="Lato" charset="0"/>
              </a:defRPr>
            </a:lvl3pPr>
            <a:lvl4pPr marL="1600200" indent="-228600" defTabSz="584200" eaLnBrk="0">
              <a:defRPr sz="2500" b="1">
                <a:solidFill>
                  <a:srgbClr val="FFFFFF"/>
                </a:solidFill>
                <a:latin typeface="Lato" charset="0"/>
                <a:ea typeface="MS PGothic" panose="020B0600070205080204" pitchFamily="34" charset="-128"/>
                <a:sym typeface="Lato" charset="0"/>
              </a:defRPr>
            </a:lvl4pPr>
            <a:lvl5pPr marL="2057400" indent="-228600" defTabSz="584200" eaLnBrk="0">
              <a:defRPr sz="2500" b="1">
                <a:solidFill>
                  <a:srgbClr val="FFFFFF"/>
                </a:solidFill>
                <a:latin typeface="Lato" charset="0"/>
                <a:ea typeface="MS PGothic" panose="020B0600070205080204" pitchFamily="34" charset="-128"/>
                <a:sym typeface="Lato" charset="0"/>
              </a:defRPr>
            </a:lvl5pPr>
            <a:lvl6pPr marL="2514600" indent="-228600" algn="ctr" defTabSz="5842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6pPr>
            <a:lvl7pPr marL="2971800" indent="-228600" algn="ctr" defTabSz="5842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7pPr>
            <a:lvl8pPr marL="3429000" indent="-228600" algn="ctr" defTabSz="5842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8pPr>
            <a:lvl9pPr marL="3886200" indent="-228600" algn="ctr" defTabSz="5842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9pPr>
          </a:lstStyle>
          <a:p>
            <a:pPr algn="ctr" eaLnBrk="1"/>
            <a:r>
              <a:rPr lang="es-ES" altLang="zh-CN" sz="1100" dirty="0">
                <a:solidFill>
                  <a:schemeClr val="bg1"/>
                </a:solidFill>
                <a:latin typeface="Arial" panose="020B0604020202020204" pitchFamily="34" charset="0"/>
                <a:ea typeface="微软雅黑" panose="020B0503020204020204" pitchFamily="34" charset="-122"/>
                <a:sym typeface="Arial" panose="020B0604020202020204" pitchFamily="34" charset="0"/>
              </a:rPr>
              <a:t>06</a:t>
            </a:r>
          </a:p>
        </p:txBody>
      </p:sp>
      <p:sp>
        <p:nvSpPr>
          <p:cNvPr id="14" name="AutoShape 33">
            <a:extLst>
              <a:ext uri="{FF2B5EF4-FFF2-40B4-BE49-F238E27FC236}">
                <a16:creationId xmlns:a16="http://schemas.microsoft.com/office/drawing/2014/main" id="{6D2D942D-BFB9-48FC-81D8-6F1FB3A75C97}"/>
              </a:ext>
            </a:extLst>
          </p:cNvPr>
          <p:cNvSpPr>
            <a:spLocks/>
          </p:cNvSpPr>
          <p:nvPr/>
        </p:nvSpPr>
        <p:spPr bwMode="auto">
          <a:xfrm>
            <a:off x="7015182" y="4125434"/>
            <a:ext cx="338714" cy="24411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6786" tIns="26786" rIns="26786" bIns="26786" anchor="ctr"/>
          <a:lstStyle>
            <a:lvl1pPr defTabSz="584200" eaLnBrk="0">
              <a:defRPr sz="2500" b="1">
                <a:solidFill>
                  <a:srgbClr val="FFFFFF"/>
                </a:solidFill>
                <a:latin typeface="Lato" charset="0"/>
                <a:ea typeface="MS PGothic" panose="020B0600070205080204" pitchFamily="34" charset="-128"/>
                <a:sym typeface="Lato" charset="0"/>
              </a:defRPr>
            </a:lvl1pPr>
            <a:lvl2pPr marL="742950" indent="-285750" defTabSz="584200" eaLnBrk="0">
              <a:defRPr sz="2500" b="1">
                <a:solidFill>
                  <a:srgbClr val="FFFFFF"/>
                </a:solidFill>
                <a:latin typeface="Lato" charset="0"/>
                <a:ea typeface="MS PGothic" panose="020B0600070205080204" pitchFamily="34" charset="-128"/>
                <a:sym typeface="Lato" charset="0"/>
              </a:defRPr>
            </a:lvl2pPr>
            <a:lvl3pPr marL="1143000" indent="-228600" defTabSz="584200" eaLnBrk="0">
              <a:defRPr sz="2500" b="1">
                <a:solidFill>
                  <a:srgbClr val="FFFFFF"/>
                </a:solidFill>
                <a:latin typeface="Lato" charset="0"/>
                <a:ea typeface="MS PGothic" panose="020B0600070205080204" pitchFamily="34" charset="-128"/>
                <a:sym typeface="Lato" charset="0"/>
              </a:defRPr>
            </a:lvl3pPr>
            <a:lvl4pPr marL="1600200" indent="-228600" defTabSz="584200" eaLnBrk="0">
              <a:defRPr sz="2500" b="1">
                <a:solidFill>
                  <a:srgbClr val="FFFFFF"/>
                </a:solidFill>
                <a:latin typeface="Lato" charset="0"/>
                <a:ea typeface="MS PGothic" panose="020B0600070205080204" pitchFamily="34" charset="-128"/>
                <a:sym typeface="Lato" charset="0"/>
              </a:defRPr>
            </a:lvl4pPr>
            <a:lvl5pPr marL="2057400" indent="-228600" defTabSz="584200" eaLnBrk="0">
              <a:defRPr sz="2500" b="1">
                <a:solidFill>
                  <a:srgbClr val="FFFFFF"/>
                </a:solidFill>
                <a:latin typeface="Lato" charset="0"/>
                <a:ea typeface="MS PGothic" panose="020B0600070205080204" pitchFamily="34" charset="-128"/>
                <a:sym typeface="Lato" charset="0"/>
              </a:defRPr>
            </a:lvl5pPr>
            <a:lvl6pPr marL="2514600" indent="-228600" algn="ctr" defTabSz="5842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6pPr>
            <a:lvl7pPr marL="2971800" indent="-228600" algn="ctr" defTabSz="5842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7pPr>
            <a:lvl8pPr marL="3429000" indent="-228600" algn="ctr" defTabSz="5842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8pPr>
            <a:lvl9pPr marL="3886200" indent="-228600" algn="ctr" defTabSz="5842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9pPr>
          </a:lstStyle>
          <a:p>
            <a:pPr algn="ctr" eaLnBrk="1"/>
            <a:r>
              <a:rPr lang="es-ES" altLang="zh-CN" sz="1100" dirty="0">
                <a:solidFill>
                  <a:schemeClr val="bg1"/>
                </a:solidFill>
                <a:latin typeface="Arial" panose="020B0604020202020204" pitchFamily="34" charset="0"/>
                <a:ea typeface="微软雅黑" panose="020B0503020204020204" pitchFamily="34" charset="-122"/>
                <a:sym typeface="Arial" panose="020B0604020202020204" pitchFamily="34" charset="0"/>
              </a:rPr>
              <a:t>05</a:t>
            </a:r>
          </a:p>
        </p:txBody>
      </p:sp>
      <p:sp>
        <p:nvSpPr>
          <p:cNvPr id="15" name="AutoShape 34">
            <a:extLst>
              <a:ext uri="{FF2B5EF4-FFF2-40B4-BE49-F238E27FC236}">
                <a16:creationId xmlns:a16="http://schemas.microsoft.com/office/drawing/2014/main" id="{4010C757-F824-45BE-9A77-E7E2EF2E4EF3}"/>
              </a:ext>
            </a:extLst>
          </p:cNvPr>
          <p:cNvSpPr>
            <a:spLocks/>
          </p:cNvSpPr>
          <p:nvPr/>
        </p:nvSpPr>
        <p:spPr bwMode="auto">
          <a:xfrm>
            <a:off x="7976612" y="2893567"/>
            <a:ext cx="248827" cy="24411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6786" tIns="26786" rIns="26786" bIns="26786" anchor="ctr"/>
          <a:lstStyle>
            <a:lvl1pPr defTabSz="584200" eaLnBrk="0">
              <a:defRPr sz="2500" b="1">
                <a:solidFill>
                  <a:srgbClr val="FFFFFF"/>
                </a:solidFill>
                <a:latin typeface="Lato" charset="0"/>
                <a:ea typeface="MS PGothic" panose="020B0600070205080204" pitchFamily="34" charset="-128"/>
                <a:sym typeface="Lato" charset="0"/>
              </a:defRPr>
            </a:lvl1pPr>
            <a:lvl2pPr marL="742950" indent="-285750" defTabSz="584200" eaLnBrk="0">
              <a:defRPr sz="2500" b="1">
                <a:solidFill>
                  <a:srgbClr val="FFFFFF"/>
                </a:solidFill>
                <a:latin typeface="Lato" charset="0"/>
                <a:ea typeface="MS PGothic" panose="020B0600070205080204" pitchFamily="34" charset="-128"/>
                <a:sym typeface="Lato" charset="0"/>
              </a:defRPr>
            </a:lvl2pPr>
            <a:lvl3pPr marL="1143000" indent="-228600" defTabSz="584200" eaLnBrk="0">
              <a:defRPr sz="2500" b="1">
                <a:solidFill>
                  <a:srgbClr val="FFFFFF"/>
                </a:solidFill>
                <a:latin typeface="Lato" charset="0"/>
                <a:ea typeface="MS PGothic" panose="020B0600070205080204" pitchFamily="34" charset="-128"/>
                <a:sym typeface="Lato" charset="0"/>
              </a:defRPr>
            </a:lvl3pPr>
            <a:lvl4pPr marL="1600200" indent="-228600" defTabSz="584200" eaLnBrk="0">
              <a:defRPr sz="2500" b="1">
                <a:solidFill>
                  <a:srgbClr val="FFFFFF"/>
                </a:solidFill>
                <a:latin typeface="Lato" charset="0"/>
                <a:ea typeface="MS PGothic" panose="020B0600070205080204" pitchFamily="34" charset="-128"/>
                <a:sym typeface="Lato" charset="0"/>
              </a:defRPr>
            </a:lvl4pPr>
            <a:lvl5pPr marL="2057400" indent="-228600" defTabSz="584200" eaLnBrk="0">
              <a:defRPr sz="2500" b="1">
                <a:solidFill>
                  <a:srgbClr val="FFFFFF"/>
                </a:solidFill>
                <a:latin typeface="Lato" charset="0"/>
                <a:ea typeface="MS PGothic" panose="020B0600070205080204" pitchFamily="34" charset="-128"/>
                <a:sym typeface="Lato" charset="0"/>
              </a:defRPr>
            </a:lvl5pPr>
            <a:lvl6pPr marL="2514600" indent="-228600" algn="ctr" defTabSz="5842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6pPr>
            <a:lvl7pPr marL="2971800" indent="-228600" algn="ctr" defTabSz="5842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7pPr>
            <a:lvl8pPr marL="3429000" indent="-228600" algn="ctr" defTabSz="5842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8pPr>
            <a:lvl9pPr marL="3886200" indent="-228600" algn="ctr" defTabSz="5842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9pPr>
          </a:lstStyle>
          <a:p>
            <a:pPr algn="ctr" eaLnBrk="1"/>
            <a:r>
              <a:rPr lang="es-ES" altLang="zh-CN" sz="1100" dirty="0">
                <a:solidFill>
                  <a:schemeClr val="bg1"/>
                </a:solidFill>
                <a:latin typeface="Arial" panose="020B0604020202020204" pitchFamily="34" charset="0"/>
                <a:ea typeface="微软雅黑" panose="020B0503020204020204" pitchFamily="34" charset="-122"/>
                <a:sym typeface="Arial" panose="020B0604020202020204" pitchFamily="34" charset="0"/>
              </a:rPr>
              <a:t>03</a:t>
            </a:r>
          </a:p>
        </p:txBody>
      </p:sp>
      <p:sp>
        <p:nvSpPr>
          <p:cNvPr id="16" name="AutoShape 35">
            <a:extLst>
              <a:ext uri="{FF2B5EF4-FFF2-40B4-BE49-F238E27FC236}">
                <a16:creationId xmlns:a16="http://schemas.microsoft.com/office/drawing/2014/main" id="{6FF108BD-58F2-41B7-91DB-E326CAC24558}"/>
              </a:ext>
            </a:extLst>
          </p:cNvPr>
          <p:cNvSpPr>
            <a:spLocks/>
          </p:cNvSpPr>
          <p:nvPr/>
        </p:nvSpPr>
        <p:spPr bwMode="auto">
          <a:xfrm>
            <a:off x="6089485" y="2879277"/>
            <a:ext cx="248827" cy="24411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6786" tIns="26786" rIns="26786" bIns="26786" anchor="ctr"/>
          <a:lstStyle>
            <a:lvl1pPr defTabSz="584200" eaLnBrk="0">
              <a:defRPr sz="2500" b="1">
                <a:solidFill>
                  <a:srgbClr val="FFFFFF"/>
                </a:solidFill>
                <a:latin typeface="Lato" charset="0"/>
                <a:ea typeface="MS PGothic" panose="020B0600070205080204" pitchFamily="34" charset="-128"/>
                <a:sym typeface="Lato" charset="0"/>
              </a:defRPr>
            </a:lvl1pPr>
            <a:lvl2pPr marL="742950" indent="-285750" defTabSz="584200" eaLnBrk="0">
              <a:defRPr sz="2500" b="1">
                <a:solidFill>
                  <a:srgbClr val="FFFFFF"/>
                </a:solidFill>
                <a:latin typeface="Lato" charset="0"/>
                <a:ea typeface="MS PGothic" panose="020B0600070205080204" pitchFamily="34" charset="-128"/>
                <a:sym typeface="Lato" charset="0"/>
              </a:defRPr>
            </a:lvl2pPr>
            <a:lvl3pPr marL="1143000" indent="-228600" defTabSz="584200" eaLnBrk="0">
              <a:defRPr sz="2500" b="1">
                <a:solidFill>
                  <a:srgbClr val="FFFFFF"/>
                </a:solidFill>
                <a:latin typeface="Lato" charset="0"/>
                <a:ea typeface="MS PGothic" panose="020B0600070205080204" pitchFamily="34" charset="-128"/>
                <a:sym typeface="Lato" charset="0"/>
              </a:defRPr>
            </a:lvl3pPr>
            <a:lvl4pPr marL="1600200" indent="-228600" defTabSz="584200" eaLnBrk="0">
              <a:defRPr sz="2500" b="1">
                <a:solidFill>
                  <a:srgbClr val="FFFFFF"/>
                </a:solidFill>
                <a:latin typeface="Lato" charset="0"/>
                <a:ea typeface="MS PGothic" panose="020B0600070205080204" pitchFamily="34" charset="-128"/>
                <a:sym typeface="Lato" charset="0"/>
              </a:defRPr>
            </a:lvl4pPr>
            <a:lvl5pPr marL="2057400" indent="-228600" defTabSz="584200" eaLnBrk="0">
              <a:defRPr sz="2500" b="1">
                <a:solidFill>
                  <a:srgbClr val="FFFFFF"/>
                </a:solidFill>
                <a:latin typeface="Lato" charset="0"/>
                <a:ea typeface="MS PGothic" panose="020B0600070205080204" pitchFamily="34" charset="-128"/>
                <a:sym typeface="Lato" charset="0"/>
              </a:defRPr>
            </a:lvl5pPr>
            <a:lvl6pPr marL="2514600" indent="-228600" algn="ctr" defTabSz="5842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6pPr>
            <a:lvl7pPr marL="2971800" indent="-228600" algn="ctr" defTabSz="5842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7pPr>
            <a:lvl8pPr marL="3429000" indent="-228600" algn="ctr" defTabSz="5842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8pPr>
            <a:lvl9pPr marL="3886200" indent="-228600" algn="ctr" defTabSz="5842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9pPr>
          </a:lstStyle>
          <a:p>
            <a:pPr algn="ctr" eaLnBrk="1"/>
            <a:r>
              <a:rPr lang="es-ES" altLang="zh-CN" sz="1100" dirty="0">
                <a:solidFill>
                  <a:schemeClr val="bg1"/>
                </a:solidFill>
                <a:latin typeface="Arial" panose="020B0604020202020204" pitchFamily="34" charset="0"/>
                <a:ea typeface="微软雅黑" panose="020B0503020204020204" pitchFamily="34" charset="-122"/>
                <a:sym typeface="Arial" panose="020B0604020202020204" pitchFamily="34" charset="0"/>
              </a:rPr>
              <a:t>07</a:t>
            </a:r>
          </a:p>
        </p:txBody>
      </p:sp>
      <p:sp>
        <p:nvSpPr>
          <p:cNvPr id="17" name="AutoShape 36">
            <a:extLst>
              <a:ext uri="{FF2B5EF4-FFF2-40B4-BE49-F238E27FC236}">
                <a16:creationId xmlns:a16="http://schemas.microsoft.com/office/drawing/2014/main" id="{BD77D0AE-2C98-4B6F-B594-E065F1AE6E8A}"/>
              </a:ext>
            </a:extLst>
          </p:cNvPr>
          <p:cNvSpPr>
            <a:spLocks/>
          </p:cNvSpPr>
          <p:nvPr/>
        </p:nvSpPr>
        <p:spPr bwMode="auto">
          <a:xfrm>
            <a:off x="3716541" y="2303531"/>
            <a:ext cx="1792412" cy="39057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defTabSz="647700" eaLnBrk="0">
              <a:defRPr sz="2500" b="1">
                <a:solidFill>
                  <a:srgbClr val="FFFFFF"/>
                </a:solidFill>
                <a:latin typeface="Lato" charset="0"/>
                <a:ea typeface="MS PGothic" panose="020B0600070205080204" pitchFamily="34" charset="-128"/>
                <a:sym typeface="Lato" charset="0"/>
              </a:defRPr>
            </a:lvl1pPr>
            <a:lvl2pPr marL="742950" indent="-285750" defTabSz="647700" eaLnBrk="0">
              <a:defRPr sz="2500" b="1">
                <a:solidFill>
                  <a:srgbClr val="FFFFFF"/>
                </a:solidFill>
                <a:latin typeface="Lato" charset="0"/>
                <a:ea typeface="MS PGothic" panose="020B0600070205080204" pitchFamily="34" charset="-128"/>
                <a:sym typeface="Lato" charset="0"/>
              </a:defRPr>
            </a:lvl2pPr>
            <a:lvl3pPr marL="1143000" indent="-228600" defTabSz="647700" eaLnBrk="0">
              <a:defRPr sz="2500" b="1">
                <a:solidFill>
                  <a:srgbClr val="FFFFFF"/>
                </a:solidFill>
                <a:latin typeface="Lato" charset="0"/>
                <a:ea typeface="MS PGothic" panose="020B0600070205080204" pitchFamily="34" charset="-128"/>
                <a:sym typeface="Lato" charset="0"/>
              </a:defRPr>
            </a:lvl3pPr>
            <a:lvl4pPr marL="1600200" indent="-228600" defTabSz="647700" eaLnBrk="0">
              <a:defRPr sz="2500" b="1">
                <a:solidFill>
                  <a:srgbClr val="FFFFFF"/>
                </a:solidFill>
                <a:latin typeface="Lato" charset="0"/>
                <a:ea typeface="MS PGothic" panose="020B0600070205080204" pitchFamily="34" charset="-128"/>
                <a:sym typeface="Lato" charset="0"/>
              </a:defRPr>
            </a:lvl4pPr>
            <a:lvl5pPr marL="2057400" indent="-228600" defTabSz="647700" eaLnBrk="0">
              <a:defRPr sz="2500" b="1">
                <a:solidFill>
                  <a:srgbClr val="FFFFFF"/>
                </a:solidFill>
                <a:latin typeface="Lato" charset="0"/>
                <a:ea typeface="MS PGothic" panose="020B0600070205080204" pitchFamily="34" charset="-128"/>
                <a:sym typeface="Lato" charset="0"/>
              </a:defRPr>
            </a:lvl5pPr>
            <a:lvl6pPr marL="2514600" indent="-228600" algn="ctr" defTabSz="6477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6pPr>
            <a:lvl7pPr marL="2971800" indent="-228600" algn="ctr" defTabSz="6477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7pPr>
            <a:lvl8pPr marL="3429000" indent="-228600" algn="ctr" defTabSz="6477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8pPr>
            <a:lvl9pPr marL="3886200" indent="-228600" algn="ctr" defTabSz="6477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9pPr>
          </a:lstStyle>
          <a:p>
            <a:pPr algn="r" eaLnBrk="1">
              <a:lnSpc>
                <a:spcPct val="120000"/>
              </a:lnSpc>
              <a:spcBef>
                <a:spcPts val="637"/>
              </a:spcBef>
            </a:pPr>
            <a:r>
              <a:rPr lang="zh-CN" altLang="en-US" sz="900" b="0" dirty="0">
                <a:solidFill>
                  <a:schemeClr val="bg1">
                    <a:lumMod val="50000"/>
                  </a:schemeClr>
                </a:solidFill>
                <a:latin typeface="微软雅黑" panose="020B0503020204020204" pitchFamily="34" charset="-122"/>
                <a:ea typeface="微软雅黑" panose="020B0503020204020204" pitchFamily="34" charset="-122"/>
              </a:rPr>
              <a:t>Add the appropriate text, one page of text is best not more than</a:t>
            </a:r>
            <a:r>
              <a:rPr lang="en-US" altLang="zh-CN" sz="900" b="0" dirty="0">
                <a:solidFill>
                  <a:schemeClr val="bg1">
                    <a:lumMod val="50000"/>
                  </a:schemeClr>
                </a:solidFill>
                <a:latin typeface="微软雅黑" panose="020B0503020204020204" pitchFamily="34" charset="-122"/>
                <a:ea typeface="微软雅黑" panose="020B0503020204020204" pitchFamily="34" charset="-122"/>
              </a:rPr>
              <a:t>200,</a:t>
            </a:r>
            <a:r>
              <a:rPr lang="zh-CN" altLang="en-US" sz="900" b="0" dirty="0">
                <a:solidFill>
                  <a:schemeClr val="bg1">
                    <a:lumMod val="50000"/>
                  </a:schemeClr>
                </a:solidFill>
                <a:latin typeface="微软雅黑" panose="020B0503020204020204" pitchFamily="34" charset="-122"/>
                <a:ea typeface="微软雅黑" panose="020B0503020204020204" pitchFamily="34" charset="-122"/>
              </a:rPr>
              <a:t>Add the appropriate text to add</a:t>
            </a:r>
            <a:endParaRPr lang="es-ES" altLang="zh-CN" sz="900" b="0" dirty="0">
              <a:solidFill>
                <a:schemeClr val="bg1">
                  <a:lumMod val="5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8" name="AutoShape 37">
            <a:extLst>
              <a:ext uri="{FF2B5EF4-FFF2-40B4-BE49-F238E27FC236}">
                <a16:creationId xmlns:a16="http://schemas.microsoft.com/office/drawing/2014/main" id="{CD68411A-C15D-4DFC-93D7-C860B5C6AD76}"/>
              </a:ext>
            </a:extLst>
          </p:cNvPr>
          <p:cNvSpPr>
            <a:spLocks/>
          </p:cNvSpPr>
          <p:nvPr/>
        </p:nvSpPr>
        <p:spPr bwMode="auto">
          <a:xfrm>
            <a:off x="3587262" y="1818287"/>
            <a:ext cx="1922881" cy="44356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4287" tIns="14287" rIns="14287" bIns="14287" anchor="ctr"/>
          <a:lstStyle>
            <a:lvl1pPr eaLnBrk="0">
              <a:defRPr sz="2500" b="1">
                <a:solidFill>
                  <a:srgbClr val="FFFFFF"/>
                </a:solidFill>
                <a:latin typeface="Lato" charset="0"/>
                <a:ea typeface="MS PGothic" panose="020B0600070205080204" pitchFamily="34" charset="-128"/>
                <a:sym typeface="Lato" charset="0"/>
              </a:defRPr>
            </a:lvl1pPr>
            <a:lvl2pPr marL="742950" indent="-285750" eaLnBrk="0">
              <a:defRPr sz="2500" b="1">
                <a:solidFill>
                  <a:srgbClr val="FFFFFF"/>
                </a:solidFill>
                <a:latin typeface="Lato" charset="0"/>
                <a:ea typeface="MS PGothic" panose="020B0600070205080204" pitchFamily="34" charset="-128"/>
                <a:sym typeface="Lato" charset="0"/>
              </a:defRPr>
            </a:lvl2pPr>
            <a:lvl3pPr marL="1143000" indent="-228600" eaLnBrk="0">
              <a:defRPr sz="2500" b="1">
                <a:solidFill>
                  <a:srgbClr val="FFFFFF"/>
                </a:solidFill>
                <a:latin typeface="Lato" charset="0"/>
                <a:ea typeface="MS PGothic" panose="020B0600070205080204" pitchFamily="34" charset="-128"/>
                <a:sym typeface="Lato" charset="0"/>
              </a:defRPr>
            </a:lvl3pPr>
            <a:lvl4pPr marL="1600200" indent="-228600" eaLnBrk="0">
              <a:defRPr sz="2500" b="1">
                <a:solidFill>
                  <a:srgbClr val="FFFFFF"/>
                </a:solidFill>
                <a:latin typeface="Lato" charset="0"/>
                <a:ea typeface="MS PGothic" panose="020B0600070205080204" pitchFamily="34" charset="-128"/>
                <a:sym typeface="Lato" charset="0"/>
              </a:defRPr>
            </a:lvl4pPr>
            <a:lvl5pPr marL="2057400" indent="-228600" eaLnBrk="0">
              <a:defRPr sz="2500" b="1">
                <a:solidFill>
                  <a:srgbClr val="FFFFFF"/>
                </a:solidFill>
                <a:latin typeface="Lato" charset="0"/>
                <a:ea typeface="MS PGothic" panose="020B0600070205080204" pitchFamily="34" charset="-128"/>
                <a:sym typeface="Lato" charset="0"/>
              </a:defRPr>
            </a:lvl5pPr>
            <a:lvl6pPr marL="25146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6pPr>
            <a:lvl7pPr marL="29718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7pPr>
            <a:lvl8pPr marL="34290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8pPr>
            <a:lvl9pPr marL="38862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9pPr>
          </a:lstStyle>
          <a:p>
            <a:pPr algn="r" eaLnBrk="1">
              <a:lnSpc>
                <a:spcPct val="120000"/>
              </a:lnSpc>
            </a:pPr>
            <a:r>
              <a:rPr lang="zh-CN" altLang="en-US" sz="1200" b="0" dirty="0">
                <a:solidFill>
                  <a:schemeClr val="bg1">
                    <a:lumMod val="50000"/>
                  </a:schemeClr>
                </a:solidFill>
                <a:latin typeface="Arial" panose="020B0604020202020204" pitchFamily="34" charset="0"/>
                <a:ea typeface="微软雅黑" panose="020B0503020204020204" pitchFamily="34" charset="-122"/>
                <a:sym typeface="Arial" panose="020B0604020202020204" pitchFamily="34" charset="0"/>
              </a:rPr>
              <a:t>Please replace the text</a:t>
            </a:r>
            <a:endParaRPr lang="es-ES" altLang="zh-CN" sz="1200" b="0" dirty="0">
              <a:solidFill>
                <a:schemeClr val="bg1">
                  <a:lumMod val="5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9" name="AutoShape 38">
            <a:extLst>
              <a:ext uri="{FF2B5EF4-FFF2-40B4-BE49-F238E27FC236}">
                <a16:creationId xmlns:a16="http://schemas.microsoft.com/office/drawing/2014/main" id="{6D22B381-46E3-4795-A7E7-A13CEBB2F319}"/>
              </a:ext>
            </a:extLst>
          </p:cNvPr>
          <p:cNvSpPr>
            <a:spLocks/>
          </p:cNvSpPr>
          <p:nvPr/>
        </p:nvSpPr>
        <p:spPr bwMode="auto">
          <a:xfrm>
            <a:off x="5588719" y="2120747"/>
            <a:ext cx="161917" cy="161947"/>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9"/>
                  <a:pt x="6723" y="20639"/>
                  <a:pt x="2881" y="16796"/>
                </a:cubicBezTo>
                <a:cubicBezTo>
                  <a:pt x="-961" y="12953"/>
                  <a:pt x="-961" y="6724"/>
                  <a:pt x="2881" y="2881"/>
                </a:cubicBezTo>
                <a:cubicBezTo>
                  <a:pt x="6723" y="-961"/>
                  <a:pt x="12953" y="-961"/>
                  <a:pt x="16796" y="2881"/>
                </a:cubicBezTo>
              </a:path>
            </a:pathLst>
          </a:custGeom>
          <a:solidFill>
            <a:srgbClr val="FF7899"/>
          </a:solidFill>
          <a:ln w="25400" cap="flat" cmpd="sng">
            <a:solidFill>
              <a:srgbClr val="000000">
                <a:alpha val="0"/>
              </a:srgbClr>
            </a:solidFill>
            <a:prstDash val="solid"/>
            <a:miter lim="0"/>
            <a:headEnd/>
            <a:tailEnd/>
          </a:ln>
          <a:effectLst/>
        </p:spPr>
        <p:txBody>
          <a:bodyPr lIns="0" tIns="0" rIns="0" bIns="0" anchor="ctr"/>
          <a:lstStyle/>
          <a:p>
            <a:pPr algn="r" defTabSz="219040">
              <a:lnSpc>
                <a:spcPct val="120000"/>
              </a:lnSpc>
              <a:defRPr/>
            </a:pPr>
            <a:endParaRPr lang="es-ES" sz="1500" dirty="0">
              <a:solidFill>
                <a:schemeClr val="bg1">
                  <a:lumMod val="50000"/>
                </a:schemeClr>
              </a:solidFill>
              <a:effectLst>
                <a:outerShdw blurRad="38100" dist="38100" dir="2700000" algn="tl">
                  <a:srgbClr val="000000"/>
                </a:outerShdw>
              </a:effectLst>
              <a:latin typeface="Arial" panose="020B0604020202020204" pitchFamily="34" charset="0"/>
              <a:ea typeface="微软雅黑" panose="020B0503020204020204" pitchFamily="34" charset="-122"/>
              <a:cs typeface="Gill Sans" charset="0"/>
              <a:sym typeface="Arial" panose="020B0604020202020204" pitchFamily="34" charset="0"/>
            </a:endParaRPr>
          </a:p>
        </p:txBody>
      </p:sp>
      <p:sp>
        <p:nvSpPr>
          <p:cNvPr id="20" name="AutoShape 39">
            <a:extLst>
              <a:ext uri="{FF2B5EF4-FFF2-40B4-BE49-F238E27FC236}">
                <a16:creationId xmlns:a16="http://schemas.microsoft.com/office/drawing/2014/main" id="{0F0FA170-A0D1-4A41-A019-E44427FCF5E1}"/>
              </a:ext>
            </a:extLst>
          </p:cNvPr>
          <p:cNvSpPr>
            <a:spLocks/>
          </p:cNvSpPr>
          <p:nvPr/>
        </p:nvSpPr>
        <p:spPr bwMode="auto">
          <a:xfrm>
            <a:off x="8847946" y="2303531"/>
            <a:ext cx="1744165" cy="39057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defTabSz="647700" eaLnBrk="0">
              <a:defRPr sz="2500" b="1">
                <a:solidFill>
                  <a:srgbClr val="FFFFFF"/>
                </a:solidFill>
                <a:latin typeface="Lato" charset="0"/>
                <a:ea typeface="MS PGothic" panose="020B0600070205080204" pitchFamily="34" charset="-128"/>
                <a:sym typeface="Lato" charset="0"/>
              </a:defRPr>
            </a:lvl1pPr>
            <a:lvl2pPr marL="742950" indent="-285750" defTabSz="647700" eaLnBrk="0">
              <a:defRPr sz="2500" b="1">
                <a:solidFill>
                  <a:srgbClr val="FFFFFF"/>
                </a:solidFill>
                <a:latin typeface="Lato" charset="0"/>
                <a:ea typeface="MS PGothic" panose="020B0600070205080204" pitchFamily="34" charset="-128"/>
                <a:sym typeface="Lato" charset="0"/>
              </a:defRPr>
            </a:lvl2pPr>
            <a:lvl3pPr marL="1143000" indent="-228600" defTabSz="647700" eaLnBrk="0">
              <a:defRPr sz="2500" b="1">
                <a:solidFill>
                  <a:srgbClr val="FFFFFF"/>
                </a:solidFill>
                <a:latin typeface="Lato" charset="0"/>
                <a:ea typeface="MS PGothic" panose="020B0600070205080204" pitchFamily="34" charset="-128"/>
                <a:sym typeface="Lato" charset="0"/>
              </a:defRPr>
            </a:lvl3pPr>
            <a:lvl4pPr marL="1600200" indent="-228600" defTabSz="647700" eaLnBrk="0">
              <a:defRPr sz="2500" b="1">
                <a:solidFill>
                  <a:srgbClr val="FFFFFF"/>
                </a:solidFill>
                <a:latin typeface="Lato" charset="0"/>
                <a:ea typeface="MS PGothic" panose="020B0600070205080204" pitchFamily="34" charset="-128"/>
                <a:sym typeface="Lato" charset="0"/>
              </a:defRPr>
            </a:lvl4pPr>
            <a:lvl5pPr marL="2057400" indent="-228600" defTabSz="647700" eaLnBrk="0">
              <a:defRPr sz="2500" b="1">
                <a:solidFill>
                  <a:srgbClr val="FFFFFF"/>
                </a:solidFill>
                <a:latin typeface="Lato" charset="0"/>
                <a:ea typeface="MS PGothic" panose="020B0600070205080204" pitchFamily="34" charset="-128"/>
                <a:sym typeface="Lato" charset="0"/>
              </a:defRPr>
            </a:lvl5pPr>
            <a:lvl6pPr marL="2514600" indent="-228600" algn="ctr" defTabSz="6477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6pPr>
            <a:lvl7pPr marL="2971800" indent="-228600" algn="ctr" defTabSz="6477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7pPr>
            <a:lvl8pPr marL="3429000" indent="-228600" algn="ctr" defTabSz="6477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8pPr>
            <a:lvl9pPr marL="3886200" indent="-228600" algn="ctr" defTabSz="6477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9pPr>
          </a:lstStyle>
          <a:p>
            <a:pPr eaLnBrk="1">
              <a:lnSpc>
                <a:spcPct val="120000"/>
              </a:lnSpc>
              <a:spcBef>
                <a:spcPts val="637"/>
              </a:spcBef>
            </a:pPr>
            <a:r>
              <a:rPr lang="zh-CN" altLang="en-US" sz="900" b="0" dirty="0">
                <a:solidFill>
                  <a:schemeClr val="bg1">
                    <a:lumMod val="50000"/>
                  </a:schemeClr>
                </a:solidFill>
                <a:latin typeface="微软雅黑" panose="020B0503020204020204" pitchFamily="34" charset="-122"/>
                <a:ea typeface="微软雅黑" panose="020B0503020204020204" pitchFamily="34" charset="-122"/>
              </a:rPr>
              <a:t>Add the appropriate text, one page of text is best not more than</a:t>
            </a:r>
            <a:r>
              <a:rPr lang="en-US" altLang="zh-CN" sz="900" b="0" dirty="0">
                <a:solidFill>
                  <a:schemeClr val="bg1">
                    <a:lumMod val="50000"/>
                  </a:schemeClr>
                </a:solidFill>
                <a:latin typeface="微软雅黑" panose="020B0503020204020204" pitchFamily="34" charset="-122"/>
                <a:ea typeface="微软雅黑" panose="020B0503020204020204" pitchFamily="34" charset="-122"/>
              </a:rPr>
              <a:t>200,</a:t>
            </a:r>
            <a:r>
              <a:rPr lang="zh-CN" altLang="en-US" sz="900" b="0" dirty="0">
                <a:solidFill>
                  <a:schemeClr val="bg1">
                    <a:lumMod val="50000"/>
                  </a:schemeClr>
                </a:solidFill>
                <a:latin typeface="微软雅黑" panose="020B0503020204020204" pitchFamily="34" charset="-122"/>
                <a:ea typeface="微软雅黑" panose="020B0503020204020204" pitchFamily="34" charset="-122"/>
              </a:rPr>
              <a:t>Add the appropriate text to add</a:t>
            </a:r>
            <a:endParaRPr lang="es-ES" altLang="zh-CN" sz="900" b="0" dirty="0">
              <a:solidFill>
                <a:schemeClr val="bg1">
                  <a:lumMod val="5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21" name="AutoShape 40">
            <a:extLst>
              <a:ext uri="{FF2B5EF4-FFF2-40B4-BE49-F238E27FC236}">
                <a16:creationId xmlns:a16="http://schemas.microsoft.com/office/drawing/2014/main" id="{42989A63-A356-44EA-BF5A-63828483FD98}"/>
              </a:ext>
            </a:extLst>
          </p:cNvPr>
          <p:cNvSpPr>
            <a:spLocks/>
          </p:cNvSpPr>
          <p:nvPr/>
        </p:nvSpPr>
        <p:spPr bwMode="auto">
          <a:xfrm>
            <a:off x="8849057" y="1984920"/>
            <a:ext cx="2081540" cy="29717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4287" tIns="14287" rIns="14287" bIns="14287" anchor="ctr"/>
          <a:lstStyle>
            <a:lvl1pPr eaLnBrk="0">
              <a:defRPr sz="2500" b="1">
                <a:solidFill>
                  <a:srgbClr val="FFFFFF"/>
                </a:solidFill>
                <a:latin typeface="Lato" charset="0"/>
                <a:ea typeface="MS PGothic" panose="020B0600070205080204" pitchFamily="34" charset="-128"/>
                <a:sym typeface="Lato" charset="0"/>
              </a:defRPr>
            </a:lvl1pPr>
            <a:lvl2pPr marL="742950" indent="-285750" eaLnBrk="0">
              <a:defRPr sz="2500" b="1">
                <a:solidFill>
                  <a:srgbClr val="FFFFFF"/>
                </a:solidFill>
                <a:latin typeface="Lato" charset="0"/>
                <a:ea typeface="MS PGothic" panose="020B0600070205080204" pitchFamily="34" charset="-128"/>
                <a:sym typeface="Lato" charset="0"/>
              </a:defRPr>
            </a:lvl2pPr>
            <a:lvl3pPr marL="1143000" indent="-228600" eaLnBrk="0">
              <a:defRPr sz="2500" b="1">
                <a:solidFill>
                  <a:srgbClr val="FFFFFF"/>
                </a:solidFill>
                <a:latin typeface="Lato" charset="0"/>
                <a:ea typeface="MS PGothic" panose="020B0600070205080204" pitchFamily="34" charset="-128"/>
                <a:sym typeface="Lato" charset="0"/>
              </a:defRPr>
            </a:lvl3pPr>
            <a:lvl4pPr marL="1600200" indent="-228600" eaLnBrk="0">
              <a:defRPr sz="2500" b="1">
                <a:solidFill>
                  <a:srgbClr val="FFFFFF"/>
                </a:solidFill>
                <a:latin typeface="Lato" charset="0"/>
                <a:ea typeface="MS PGothic" panose="020B0600070205080204" pitchFamily="34" charset="-128"/>
                <a:sym typeface="Lato" charset="0"/>
              </a:defRPr>
            </a:lvl4pPr>
            <a:lvl5pPr marL="2057400" indent="-228600" eaLnBrk="0">
              <a:defRPr sz="2500" b="1">
                <a:solidFill>
                  <a:srgbClr val="FFFFFF"/>
                </a:solidFill>
                <a:latin typeface="Lato" charset="0"/>
                <a:ea typeface="MS PGothic" panose="020B0600070205080204" pitchFamily="34" charset="-128"/>
                <a:sym typeface="Lato" charset="0"/>
              </a:defRPr>
            </a:lvl5pPr>
            <a:lvl6pPr marL="25146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6pPr>
            <a:lvl7pPr marL="29718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7pPr>
            <a:lvl8pPr marL="34290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8pPr>
            <a:lvl9pPr marL="38862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9pPr>
          </a:lstStyle>
          <a:p>
            <a:pPr algn="l" eaLnBrk="1">
              <a:lnSpc>
                <a:spcPct val="120000"/>
              </a:lnSpc>
            </a:pPr>
            <a:r>
              <a:rPr lang="zh-CN" altLang="en-US" sz="1200" b="0" dirty="0">
                <a:solidFill>
                  <a:schemeClr val="bg1">
                    <a:lumMod val="50000"/>
                  </a:schemeClr>
                </a:solidFill>
                <a:latin typeface="Arial" panose="020B0604020202020204" pitchFamily="34" charset="0"/>
                <a:ea typeface="微软雅黑" panose="020B0503020204020204" pitchFamily="34" charset="-122"/>
                <a:sym typeface="Arial" panose="020B0604020202020204" pitchFamily="34" charset="0"/>
              </a:rPr>
              <a:t>Please replace the text</a:t>
            </a:r>
            <a:endParaRPr lang="es-ES" altLang="zh-CN" sz="1200" b="0" dirty="0">
              <a:solidFill>
                <a:schemeClr val="bg1">
                  <a:lumMod val="5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22" name="AutoShape 41">
            <a:extLst>
              <a:ext uri="{FF2B5EF4-FFF2-40B4-BE49-F238E27FC236}">
                <a16:creationId xmlns:a16="http://schemas.microsoft.com/office/drawing/2014/main" id="{8483A2A3-BB2F-4632-A9B2-10498F10DCE4}"/>
              </a:ext>
            </a:extLst>
          </p:cNvPr>
          <p:cNvSpPr>
            <a:spLocks/>
          </p:cNvSpPr>
          <p:nvPr/>
        </p:nvSpPr>
        <p:spPr bwMode="auto">
          <a:xfrm>
            <a:off x="8630918" y="2120747"/>
            <a:ext cx="161917" cy="161947"/>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9"/>
                  <a:pt x="6723" y="20639"/>
                  <a:pt x="2881" y="16796"/>
                </a:cubicBezTo>
                <a:cubicBezTo>
                  <a:pt x="-961" y="12953"/>
                  <a:pt x="-961" y="6724"/>
                  <a:pt x="2881" y="2881"/>
                </a:cubicBezTo>
                <a:cubicBezTo>
                  <a:pt x="6723" y="-961"/>
                  <a:pt x="12953" y="-961"/>
                  <a:pt x="16796" y="2881"/>
                </a:cubicBezTo>
              </a:path>
            </a:pathLst>
          </a:custGeom>
          <a:solidFill>
            <a:srgbClr val="007791"/>
          </a:solidFill>
          <a:ln w="25400" cap="flat" cmpd="sng">
            <a:solidFill>
              <a:srgbClr val="000000">
                <a:alpha val="0"/>
              </a:srgbClr>
            </a:solidFill>
            <a:prstDash val="solid"/>
            <a:miter lim="0"/>
            <a:headEnd/>
            <a:tailEnd/>
          </a:ln>
          <a:effectLst/>
        </p:spPr>
        <p:txBody>
          <a:bodyPr lIns="0" tIns="0" rIns="0" bIns="0" anchor="ctr"/>
          <a:lstStyle/>
          <a:p>
            <a:pPr defTabSz="219040">
              <a:lnSpc>
                <a:spcPct val="120000"/>
              </a:lnSpc>
              <a:defRPr/>
            </a:pPr>
            <a:endParaRPr lang="es-ES" sz="1500" dirty="0">
              <a:solidFill>
                <a:schemeClr val="bg1">
                  <a:lumMod val="50000"/>
                </a:schemeClr>
              </a:solidFill>
              <a:effectLst>
                <a:outerShdw blurRad="38100" dist="38100" dir="2700000" algn="tl">
                  <a:srgbClr val="000000"/>
                </a:outerShdw>
              </a:effectLst>
              <a:latin typeface="Arial" panose="020B0604020202020204" pitchFamily="34" charset="0"/>
              <a:ea typeface="微软雅黑" panose="020B0503020204020204" pitchFamily="34" charset="-122"/>
              <a:cs typeface="Gill Sans" charset="0"/>
              <a:sym typeface="Arial" panose="020B0604020202020204" pitchFamily="34" charset="0"/>
            </a:endParaRPr>
          </a:p>
        </p:txBody>
      </p:sp>
      <p:sp>
        <p:nvSpPr>
          <p:cNvPr id="23" name="AutoShape 42">
            <a:extLst>
              <a:ext uri="{FF2B5EF4-FFF2-40B4-BE49-F238E27FC236}">
                <a16:creationId xmlns:a16="http://schemas.microsoft.com/office/drawing/2014/main" id="{092B6E1C-D839-4229-8403-F1FE2520A830}"/>
              </a:ext>
            </a:extLst>
          </p:cNvPr>
          <p:cNvSpPr>
            <a:spLocks/>
          </p:cNvSpPr>
          <p:nvPr/>
        </p:nvSpPr>
        <p:spPr bwMode="auto">
          <a:xfrm>
            <a:off x="3717732" y="3186500"/>
            <a:ext cx="1792412" cy="39057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defTabSz="647700" eaLnBrk="0">
              <a:defRPr sz="2500" b="1">
                <a:solidFill>
                  <a:srgbClr val="FFFFFF"/>
                </a:solidFill>
                <a:latin typeface="Lato" charset="0"/>
                <a:ea typeface="MS PGothic" panose="020B0600070205080204" pitchFamily="34" charset="-128"/>
                <a:sym typeface="Lato" charset="0"/>
              </a:defRPr>
            </a:lvl1pPr>
            <a:lvl2pPr marL="742950" indent="-285750" defTabSz="647700" eaLnBrk="0">
              <a:defRPr sz="2500" b="1">
                <a:solidFill>
                  <a:srgbClr val="FFFFFF"/>
                </a:solidFill>
                <a:latin typeface="Lato" charset="0"/>
                <a:ea typeface="MS PGothic" panose="020B0600070205080204" pitchFamily="34" charset="-128"/>
                <a:sym typeface="Lato" charset="0"/>
              </a:defRPr>
            </a:lvl2pPr>
            <a:lvl3pPr marL="1143000" indent="-228600" defTabSz="647700" eaLnBrk="0">
              <a:defRPr sz="2500" b="1">
                <a:solidFill>
                  <a:srgbClr val="FFFFFF"/>
                </a:solidFill>
                <a:latin typeface="Lato" charset="0"/>
                <a:ea typeface="MS PGothic" panose="020B0600070205080204" pitchFamily="34" charset="-128"/>
                <a:sym typeface="Lato" charset="0"/>
              </a:defRPr>
            </a:lvl3pPr>
            <a:lvl4pPr marL="1600200" indent="-228600" defTabSz="647700" eaLnBrk="0">
              <a:defRPr sz="2500" b="1">
                <a:solidFill>
                  <a:srgbClr val="FFFFFF"/>
                </a:solidFill>
                <a:latin typeface="Lato" charset="0"/>
                <a:ea typeface="MS PGothic" panose="020B0600070205080204" pitchFamily="34" charset="-128"/>
                <a:sym typeface="Lato" charset="0"/>
              </a:defRPr>
            </a:lvl4pPr>
            <a:lvl5pPr marL="2057400" indent="-228600" defTabSz="647700" eaLnBrk="0">
              <a:defRPr sz="2500" b="1">
                <a:solidFill>
                  <a:srgbClr val="FFFFFF"/>
                </a:solidFill>
                <a:latin typeface="Lato" charset="0"/>
                <a:ea typeface="MS PGothic" panose="020B0600070205080204" pitchFamily="34" charset="-128"/>
                <a:sym typeface="Lato" charset="0"/>
              </a:defRPr>
            </a:lvl5pPr>
            <a:lvl6pPr marL="2514600" indent="-228600" algn="ctr" defTabSz="6477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6pPr>
            <a:lvl7pPr marL="2971800" indent="-228600" algn="ctr" defTabSz="6477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7pPr>
            <a:lvl8pPr marL="3429000" indent="-228600" algn="ctr" defTabSz="6477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8pPr>
            <a:lvl9pPr marL="3886200" indent="-228600" algn="ctr" defTabSz="6477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9pPr>
          </a:lstStyle>
          <a:p>
            <a:pPr algn="r" eaLnBrk="1">
              <a:lnSpc>
                <a:spcPct val="120000"/>
              </a:lnSpc>
              <a:spcBef>
                <a:spcPts val="637"/>
              </a:spcBef>
            </a:pPr>
            <a:r>
              <a:rPr lang="zh-CN" altLang="en-US" sz="900" b="0" dirty="0">
                <a:solidFill>
                  <a:schemeClr val="bg1">
                    <a:lumMod val="50000"/>
                  </a:schemeClr>
                </a:solidFill>
                <a:latin typeface="微软雅黑" panose="020B0503020204020204" pitchFamily="34" charset="-122"/>
                <a:ea typeface="微软雅黑" panose="020B0503020204020204" pitchFamily="34" charset="-122"/>
              </a:rPr>
              <a:t>Add the appropriate text, one page of text is best not more than</a:t>
            </a:r>
            <a:r>
              <a:rPr lang="en-US" altLang="zh-CN" sz="900" b="0" dirty="0">
                <a:solidFill>
                  <a:schemeClr val="bg1">
                    <a:lumMod val="50000"/>
                  </a:schemeClr>
                </a:solidFill>
                <a:latin typeface="微软雅黑" panose="020B0503020204020204" pitchFamily="34" charset="-122"/>
                <a:ea typeface="微软雅黑" panose="020B0503020204020204" pitchFamily="34" charset="-122"/>
              </a:rPr>
              <a:t>200,</a:t>
            </a:r>
            <a:r>
              <a:rPr lang="zh-CN" altLang="en-US" sz="900" b="0" dirty="0">
                <a:solidFill>
                  <a:schemeClr val="bg1">
                    <a:lumMod val="50000"/>
                  </a:schemeClr>
                </a:solidFill>
                <a:latin typeface="微软雅黑" panose="020B0503020204020204" pitchFamily="34" charset="-122"/>
                <a:ea typeface="微软雅黑" panose="020B0503020204020204" pitchFamily="34" charset="-122"/>
              </a:rPr>
              <a:t>Add the appropriate text to add</a:t>
            </a:r>
            <a:endParaRPr lang="es-ES" altLang="zh-CN" sz="900" b="0" dirty="0">
              <a:solidFill>
                <a:schemeClr val="bg1">
                  <a:lumMod val="5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24" name="AutoShape 43">
            <a:extLst>
              <a:ext uri="{FF2B5EF4-FFF2-40B4-BE49-F238E27FC236}">
                <a16:creationId xmlns:a16="http://schemas.microsoft.com/office/drawing/2014/main" id="{B32E239B-C2AA-4705-90F8-7F9FD837E221}"/>
              </a:ext>
            </a:extLst>
          </p:cNvPr>
          <p:cNvSpPr>
            <a:spLocks/>
          </p:cNvSpPr>
          <p:nvPr/>
        </p:nvSpPr>
        <p:spPr bwMode="auto">
          <a:xfrm>
            <a:off x="3896751" y="3002012"/>
            <a:ext cx="1618153" cy="14281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4287" tIns="14287" rIns="14287" bIns="14287" anchor="ctr"/>
          <a:lstStyle>
            <a:lvl1pPr eaLnBrk="0">
              <a:defRPr sz="2500" b="1">
                <a:solidFill>
                  <a:srgbClr val="FFFFFF"/>
                </a:solidFill>
                <a:latin typeface="Lato" charset="0"/>
                <a:ea typeface="MS PGothic" panose="020B0600070205080204" pitchFamily="34" charset="-128"/>
                <a:sym typeface="Lato" charset="0"/>
              </a:defRPr>
            </a:lvl1pPr>
            <a:lvl2pPr marL="742950" indent="-285750" eaLnBrk="0">
              <a:defRPr sz="2500" b="1">
                <a:solidFill>
                  <a:srgbClr val="FFFFFF"/>
                </a:solidFill>
                <a:latin typeface="Lato" charset="0"/>
                <a:ea typeface="MS PGothic" panose="020B0600070205080204" pitchFamily="34" charset="-128"/>
                <a:sym typeface="Lato" charset="0"/>
              </a:defRPr>
            </a:lvl2pPr>
            <a:lvl3pPr marL="1143000" indent="-228600" eaLnBrk="0">
              <a:defRPr sz="2500" b="1">
                <a:solidFill>
                  <a:srgbClr val="FFFFFF"/>
                </a:solidFill>
                <a:latin typeface="Lato" charset="0"/>
                <a:ea typeface="MS PGothic" panose="020B0600070205080204" pitchFamily="34" charset="-128"/>
                <a:sym typeface="Lato" charset="0"/>
              </a:defRPr>
            </a:lvl3pPr>
            <a:lvl4pPr marL="1600200" indent="-228600" eaLnBrk="0">
              <a:defRPr sz="2500" b="1">
                <a:solidFill>
                  <a:srgbClr val="FFFFFF"/>
                </a:solidFill>
                <a:latin typeface="Lato" charset="0"/>
                <a:ea typeface="MS PGothic" panose="020B0600070205080204" pitchFamily="34" charset="-128"/>
                <a:sym typeface="Lato" charset="0"/>
              </a:defRPr>
            </a:lvl4pPr>
            <a:lvl5pPr marL="2057400" indent="-228600" eaLnBrk="0">
              <a:defRPr sz="2500" b="1">
                <a:solidFill>
                  <a:srgbClr val="FFFFFF"/>
                </a:solidFill>
                <a:latin typeface="Lato" charset="0"/>
                <a:ea typeface="MS PGothic" panose="020B0600070205080204" pitchFamily="34" charset="-128"/>
                <a:sym typeface="Lato" charset="0"/>
              </a:defRPr>
            </a:lvl5pPr>
            <a:lvl6pPr marL="25146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6pPr>
            <a:lvl7pPr marL="29718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7pPr>
            <a:lvl8pPr marL="34290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8pPr>
            <a:lvl9pPr marL="38862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9pPr>
          </a:lstStyle>
          <a:p>
            <a:pPr algn="r" eaLnBrk="1">
              <a:lnSpc>
                <a:spcPct val="120000"/>
              </a:lnSpc>
            </a:pPr>
            <a:r>
              <a:rPr lang="zh-CN" altLang="en-US" sz="1200" b="0" dirty="0">
                <a:solidFill>
                  <a:schemeClr val="bg1">
                    <a:lumMod val="50000"/>
                  </a:schemeClr>
                </a:solidFill>
                <a:latin typeface="Arial" panose="020B0604020202020204" pitchFamily="34" charset="0"/>
                <a:ea typeface="微软雅黑" panose="020B0503020204020204" pitchFamily="34" charset="-122"/>
                <a:sym typeface="Arial" panose="020B0604020202020204" pitchFamily="34" charset="0"/>
              </a:rPr>
              <a:t>Please replace the text</a:t>
            </a:r>
            <a:endParaRPr lang="es-ES" altLang="zh-CN" sz="1200" b="0" dirty="0">
              <a:solidFill>
                <a:schemeClr val="bg1">
                  <a:lumMod val="5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25" name="AutoShape 44">
            <a:extLst>
              <a:ext uri="{FF2B5EF4-FFF2-40B4-BE49-F238E27FC236}">
                <a16:creationId xmlns:a16="http://schemas.microsoft.com/office/drawing/2014/main" id="{D0C2E89F-D59E-4315-A673-C88A0573A7CD}"/>
              </a:ext>
            </a:extLst>
          </p:cNvPr>
          <p:cNvSpPr>
            <a:spLocks/>
          </p:cNvSpPr>
          <p:nvPr/>
        </p:nvSpPr>
        <p:spPr bwMode="auto">
          <a:xfrm>
            <a:off x="5589910" y="3003714"/>
            <a:ext cx="161917" cy="161947"/>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9"/>
                  <a:pt x="6723" y="20639"/>
                  <a:pt x="2881" y="16796"/>
                </a:cubicBezTo>
                <a:cubicBezTo>
                  <a:pt x="-961" y="12953"/>
                  <a:pt x="-961" y="6724"/>
                  <a:pt x="2881" y="2881"/>
                </a:cubicBezTo>
                <a:cubicBezTo>
                  <a:pt x="6723" y="-961"/>
                  <a:pt x="12953" y="-961"/>
                  <a:pt x="16796" y="2881"/>
                </a:cubicBezTo>
              </a:path>
            </a:pathLst>
          </a:custGeom>
          <a:solidFill>
            <a:srgbClr val="007791"/>
          </a:solidFill>
          <a:ln w="25400" cap="flat" cmpd="sng">
            <a:solidFill>
              <a:srgbClr val="000000">
                <a:alpha val="0"/>
              </a:srgbClr>
            </a:solidFill>
            <a:prstDash val="solid"/>
            <a:miter lim="0"/>
            <a:headEnd/>
            <a:tailEnd/>
          </a:ln>
          <a:effectLst/>
        </p:spPr>
        <p:txBody>
          <a:bodyPr lIns="0" tIns="0" rIns="0" bIns="0" anchor="ctr"/>
          <a:lstStyle/>
          <a:p>
            <a:pPr algn="r" defTabSz="219040">
              <a:lnSpc>
                <a:spcPct val="120000"/>
              </a:lnSpc>
              <a:defRPr/>
            </a:pPr>
            <a:endParaRPr lang="es-ES" sz="1500" dirty="0">
              <a:solidFill>
                <a:schemeClr val="bg1">
                  <a:lumMod val="50000"/>
                </a:schemeClr>
              </a:solidFill>
              <a:effectLst>
                <a:outerShdw blurRad="38100" dist="38100" dir="2700000" algn="tl">
                  <a:srgbClr val="000000"/>
                </a:outerShdw>
              </a:effectLst>
              <a:latin typeface="Arial" panose="020B0604020202020204" pitchFamily="34" charset="0"/>
              <a:ea typeface="微软雅黑" panose="020B0503020204020204" pitchFamily="34" charset="-122"/>
              <a:cs typeface="Gill Sans" charset="0"/>
              <a:sym typeface="Arial" panose="020B0604020202020204" pitchFamily="34" charset="0"/>
            </a:endParaRPr>
          </a:p>
        </p:txBody>
      </p:sp>
      <p:sp>
        <p:nvSpPr>
          <p:cNvPr id="26" name="AutoShape 45">
            <a:extLst>
              <a:ext uri="{FF2B5EF4-FFF2-40B4-BE49-F238E27FC236}">
                <a16:creationId xmlns:a16="http://schemas.microsoft.com/office/drawing/2014/main" id="{C806AA8A-98FE-45C9-AFBB-028F6E9DAA4A}"/>
              </a:ext>
            </a:extLst>
          </p:cNvPr>
          <p:cNvSpPr>
            <a:spLocks/>
          </p:cNvSpPr>
          <p:nvPr/>
        </p:nvSpPr>
        <p:spPr bwMode="auto">
          <a:xfrm>
            <a:off x="8827901" y="3186500"/>
            <a:ext cx="1743447" cy="39057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defTabSz="647700" eaLnBrk="0">
              <a:defRPr sz="2500" b="1">
                <a:solidFill>
                  <a:srgbClr val="FFFFFF"/>
                </a:solidFill>
                <a:latin typeface="Lato" charset="0"/>
                <a:ea typeface="MS PGothic" panose="020B0600070205080204" pitchFamily="34" charset="-128"/>
                <a:sym typeface="Lato" charset="0"/>
              </a:defRPr>
            </a:lvl1pPr>
            <a:lvl2pPr marL="742950" indent="-285750" defTabSz="647700" eaLnBrk="0">
              <a:defRPr sz="2500" b="1">
                <a:solidFill>
                  <a:srgbClr val="FFFFFF"/>
                </a:solidFill>
                <a:latin typeface="Lato" charset="0"/>
                <a:ea typeface="MS PGothic" panose="020B0600070205080204" pitchFamily="34" charset="-128"/>
                <a:sym typeface="Lato" charset="0"/>
              </a:defRPr>
            </a:lvl2pPr>
            <a:lvl3pPr marL="1143000" indent="-228600" defTabSz="647700" eaLnBrk="0">
              <a:defRPr sz="2500" b="1">
                <a:solidFill>
                  <a:srgbClr val="FFFFFF"/>
                </a:solidFill>
                <a:latin typeface="Lato" charset="0"/>
                <a:ea typeface="MS PGothic" panose="020B0600070205080204" pitchFamily="34" charset="-128"/>
                <a:sym typeface="Lato" charset="0"/>
              </a:defRPr>
            </a:lvl3pPr>
            <a:lvl4pPr marL="1600200" indent="-228600" defTabSz="647700" eaLnBrk="0">
              <a:defRPr sz="2500" b="1">
                <a:solidFill>
                  <a:srgbClr val="FFFFFF"/>
                </a:solidFill>
                <a:latin typeface="Lato" charset="0"/>
                <a:ea typeface="MS PGothic" panose="020B0600070205080204" pitchFamily="34" charset="-128"/>
                <a:sym typeface="Lato" charset="0"/>
              </a:defRPr>
            </a:lvl4pPr>
            <a:lvl5pPr marL="2057400" indent="-228600" defTabSz="647700" eaLnBrk="0">
              <a:defRPr sz="2500" b="1">
                <a:solidFill>
                  <a:srgbClr val="FFFFFF"/>
                </a:solidFill>
                <a:latin typeface="Lato" charset="0"/>
                <a:ea typeface="MS PGothic" panose="020B0600070205080204" pitchFamily="34" charset="-128"/>
                <a:sym typeface="Lato" charset="0"/>
              </a:defRPr>
            </a:lvl5pPr>
            <a:lvl6pPr marL="2514600" indent="-228600" algn="ctr" defTabSz="6477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6pPr>
            <a:lvl7pPr marL="2971800" indent="-228600" algn="ctr" defTabSz="6477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7pPr>
            <a:lvl8pPr marL="3429000" indent="-228600" algn="ctr" defTabSz="6477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8pPr>
            <a:lvl9pPr marL="3886200" indent="-228600" algn="ctr" defTabSz="6477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9pPr>
          </a:lstStyle>
          <a:p>
            <a:pPr eaLnBrk="1">
              <a:lnSpc>
                <a:spcPct val="120000"/>
              </a:lnSpc>
              <a:spcBef>
                <a:spcPts val="637"/>
              </a:spcBef>
            </a:pPr>
            <a:r>
              <a:rPr lang="zh-CN" altLang="en-US" sz="900" b="0" dirty="0">
                <a:solidFill>
                  <a:schemeClr val="bg1">
                    <a:lumMod val="50000"/>
                  </a:schemeClr>
                </a:solidFill>
                <a:latin typeface="微软雅黑" panose="020B0503020204020204" pitchFamily="34" charset="-122"/>
                <a:ea typeface="微软雅黑" panose="020B0503020204020204" pitchFamily="34" charset="-122"/>
              </a:rPr>
              <a:t>Add the appropriate text, one page of text is best not more than</a:t>
            </a:r>
            <a:r>
              <a:rPr lang="en-US" altLang="zh-CN" sz="900" b="0" dirty="0">
                <a:solidFill>
                  <a:schemeClr val="bg1">
                    <a:lumMod val="50000"/>
                  </a:schemeClr>
                </a:solidFill>
                <a:latin typeface="微软雅黑" panose="020B0503020204020204" pitchFamily="34" charset="-122"/>
                <a:ea typeface="微软雅黑" panose="020B0503020204020204" pitchFamily="34" charset="-122"/>
              </a:rPr>
              <a:t>200,</a:t>
            </a:r>
            <a:r>
              <a:rPr lang="zh-CN" altLang="en-US" sz="900" b="0" dirty="0">
                <a:solidFill>
                  <a:schemeClr val="bg1">
                    <a:lumMod val="50000"/>
                  </a:schemeClr>
                </a:solidFill>
                <a:latin typeface="微软雅黑" panose="020B0503020204020204" pitchFamily="34" charset="-122"/>
                <a:ea typeface="微软雅黑" panose="020B0503020204020204" pitchFamily="34" charset="-122"/>
              </a:rPr>
              <a:t>Add the appropriate text to add</a:t>
            </a:r>
            <a:r>
              <a:rPr lang="en-US" altLang="zh-CN" sz="800" b="0" dirty="0">
                <a:solidFill>
                  <a:schemeClr val="bg1">
                    <a:lumMod val="50000"/>
                  </a:schemeClr>
                </a:solidFill>
                <a:latin typeface="Arial" panose="020B0604020202020204" pitchFamily="34" charset="0"/>
                <a:ea typeface="微软雅黑" panose="020B0503020204020204" pitchFamily="34" charset="-122"/>
                <a:sym typeface="Arial" panose="020B0604020202020204" pitchFamily="34" charset="0"/>
              </a:rPr>
              <a:t>.</a:t>
            </a:r>
            <a:endParaRPr lang="es-ES" altLang="zh-CN" sz="900" b="0" dirty="0">
              <a:solidFill>
                <a:schemeClr val="bg1">
                  <a:lumMod val="5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27" name="AutoShape 46">
            <a:extLst>
              <a:ext uri="{FF2B5EF4-FFF2-40B4-BE49-F238E27FC236}">
                <a16:creationId xmlns:a16="http://schemas.microsoft.com/office/drawing/2014/main" id="{C246CE45-F875-41E5-8F53-9AC6261AD788}"/>
              </a:ext>
            </a:extLst>
          </p:cNvPr>
          <p:cNvSpPr>
            <a:spLocks/>
          </p:cNvSpPr>
          <p:nvPr/>
        </p:nvSpPr>
        <p:spPr bwMode="auto">
          <a:xfrm>
            <a:off x="8828222" y="2893568"/>
            <a:ext cx="1743126" cy="27149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4287" tIns="14287" rIns="14287" bIns="14287" anchor="ctr"/>
          <a:lstStyle>
            <a:lvl1pPr eaLnBrk="0">
              <a:defRPr sz="2500" b="1">
                <a:solidFill>
                  <a:srgbClr val="FFFFFF"/>
                </a:solidFill>
                <a:latin typeface="Lato" charset="0"/>
                <a:ea typeface="MS PGothic" panose="020B0600070205080204" pitchFamily="34" charset="-128"/>
                <a:sym typeface="Lato" charset="0"/>
              </a:defRPr>
            </a:lvl1pPr>
            <a:lvl2pPr marL="742950" indent="-285750" eaLnBrk="0">
              <a:defRPr sz="2500" b="1">
                <a:solidFill>
                  <a:srgbClr val="FFFFFF"/>
                </a:solidFill>
                <a:latin typeface="Lato" charset="0"/>
                <a:ea typeface="MS PGothic" panose="020B0600070205080204" pitchFamily="34" charset="-128"/>
                <a:sym typeface="Lato" charset="0"/>
              </a:defRPr>
            </a:lvl2pPr>
            <a:lvl3pPr marL="1143000" indent="-228600" eaLnBrk="0">
              <a:defRPr sz="2500" b="1">
                <a:solidFill>
                  <a:srgbClr val="FFFFFF"/>
                </a:solidFill>
                <a:latin typeface="Lato" charset="0"/>
                <a:ea typeface="MS PGothic" panose="020B0600070205080204" pitchFamily="34" charset="-128"/>
                <a:sym typeface="Lato" charset="0"/>
              </a:defRPr>
            </a:lvl3pPr>
            <a:lvl4pPr marL="1600200" indent="-228600" eaLnBrk="0">
              <a:defRPr sz="2500" b="1">
                <a:solidFill>
                  <a:srgbClr val="FFFFFF"/>
                </a:solidFill>
                <a:latin typeface="Lato" charset="0"/>
                <a:ea typeface="MS PGothic" panose="020B0600070205080204" pitchFamily="34" charset="-128"/>
                <a:sym typeface="Lato" charset="0"/>
              </a:defRPr>
            </a:lvl4pPr>
            <a:lvl5pPr marL="2057400" indent="-228600" eaLnBrk="0">
              <a:defRPr sz="2500" b="1">
                <a:solidFill>
                  <a:srgbClr val="FFFFFF"/>
                </a:solidFill>
                <a:latin typeface="Lato" charset="0"/>
                <a:ea typeface="MS PGothic" panose="020B0600070205080204" pitchFamily="34" charset="-128"/>
                <a:sym typeface="Lato" charset="0"/>
              </a:defRPr>
            </a:lvl5pPr>
            <a:lvl6pPr marL="25146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6pPr>
            <a:lvl7pPr marL="29718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7pPr>
            <a:lvl8pPr marL="34290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8pPr>
            <a:lvl9pPr marL="38862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9pPr>
          </a:lstStyle>
          <a:p>
            <a:pPr algn="l" eaLnBrk="1">
              <a:lnSpc>
                <a:spcPct val="120000"/>
              </a:lnSpc>
            </a:pPr>
            <a:r>
              <a:rPr lang="zh-CN" altLang="en-US" sz="1200" b="0" dirty="0">
                <a:solidFill>
                  <a:schemeClr val="bg1">
                    <a:lumMod val="50000"/>
                  </a:schemeClr>
                </a:solidFill>
                <a:latin typeface="Arial" panose="020B0604020202020204" pitchFamily="34" charset="0"/>
                <a:ea typeface="微软雅黑" panose="020B0503020204020204" pitchFamily="34" charset="-122"/>
                <a:sym typeface="Arial" panose="020B0604020202020204" pitchFamily="34" charset="0"/>
              </a:rPr>
              <a:t>Please replace the text</a:t>
            </a:r>
            <a:endParaRPr lang="es-ES" altLang="zh-CN" sz="1200" b="0" dirty="0">
              <a:solidFill>
                <a:schemeClr val="bg1">
                  <a:lumMod val="5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28" name="AutoShape 47">
            <a:extLst>
              <a:ext uri="{FF2B5EF4-FFF2-40B4-BE49-F238E27FC236}">
                <a16:creationId xmlns:a16="http://schemas.microsoft.com/office/drawing/2014/main" id="{777D6D8D-2604-4870-9D37-8F63F45BB530}"/>
              </a:ext>
            </a:extLst>
          </p:cNvPr>
          <p:cNvSpPr>
            <a:spLocks/>
          </p:cNvSpPr>
          <p:nvPr/>
        </p:nvSpPr>
        <p:spPr bwMode="auto">
          <a:xfrm>
            <a:off x="8610084" y="3003714"/>
            <a:ext cx="161917" cy="161947"/>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9"/>
                  <a:pt x="6723" y="20639"/>
                  <a:pt x="2881" y="16796"/>
                </a:cubicBezTo>
                <a:cubicBezTo>
                  <a:pt x="-961" y="12953"/>
                  <a:pt x="-961" y="6724"/>
                  <a:pt x="2881" y="2881"/>
                </a:cubicBezTo>
                <a:cubicBezTo>
                  <a:pt x="6723" y="-961"/>
                  <a:pt x="12953" y="-961"/>
                  <a:pt x="16796" y="2881"/>
                </a:cubicBezTo>
              </a:path>
            </a:pathLst>
          </a:custGeom>
          <a:solidFill>
            <a:srgbClr val="FF7899"/>
          </a:solidFill>
          <a:ln w="25400" cap="flat" cmpd="sng">
            <a:solidFill>
              <a:srgbClr val="000000">
                <a:alpha val="0"/>
              </a:srgbClr>
            </a:solidFill>
            <a:prstDash val="solid"/>
            <a:miter lim="0"/>
            <a:headEnd/>
            <a:tailEnd/>
          </a:ln>
          <a:effectLst/>
        </p:spPr>
        <p:txBody>
          <a:bodyPr lIns="0" tIns="0" rIns="0" bIns="0" anchor="ctr"/>
          <a:lstStyle/>
          <a:p>
            <a:pPr defTabSz="219040">
              <a:lnSpc>
                <a:spcPct val="120000"/>
              </a:lnSpc>
              <a:defRPr/>
            </a:pPr>
            <a:endParaRPr lang="es-ES" sz="1500" dirty="0">
              <a:solidFill>
                <a:schemeClr val="bg1">
                  <a:lumMod val="50000"/>
                </a:schemeClr>
              </a:solidFill>
              <a:effectLst>
                <a:outerShdw blurRad="38100" dist="38100" dir="2700000" algn="tl">
                  <a:srgbClr val="000000"/>
                </a:outerShdw>
              </a:effectLst>
              <a:latin typeface="Arial" panose="020B0604020202020204" pitchFamily="34" charset="0"/>
              <a:ea typeface="微软雅黑" panose="020B0503020204020204" pitchFamily="34" charset="-122"/>
              <a:cs typeface="Gill Sans" charset="0"/>
              <a:sym typeface="Arial" panose="020B0604020202020204" pitchFamily="34" charset="0"/>
            </a:endParaRPr>
          </a:p>
        </p:txBody>
      </p:sp>
      <p:sp>
        <p:nvSpPr>
          <p:cNvPr id="29" name="AutoShape 48">
            <a:extLst>
              <a:ext uri="{FF2B5EF4-FFF2-40B4-BE49-F238E27FC236}">
                <a16:creationId xmlns:a16="http://schemas.microsoft.com/office/drawing/2014/main" id="{6A12F874-90EA-4027-81F6-226774D84650}"/>
              </a:ext>
            </a:extLst>
          </p:cNvPr>
          <p:cNvSpPr>
            <a:spLocks/>
          </p:cNvSpPr>
          <p:nvPr/>
        </p:nvSpPr>
        <p:spPr bwMode="auto">
          <a:xfrm>
            <a:off x="3717732" y="4062322"/>
            <a:ext cx="1792412" cy="39057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defTabSz="647700" eaLnBrk="0">
              <a:defRPr sz="2500" b="1">
                <a:solidFill>
                  <a:srgbClr val="FFFFFF"/>
                </a:solidFill>
                <a:latin typeface="Lato" charset="0"/>
                <a:ea typeface="MS PGothic" panose="020B0600070205080204" pitchFamily="34" charset="-128"/>
                <a:sym typeface="Lato" charset="0"/>
              </a:defRPr>
            </a:lvl1pPr>
            <a:lvl2pPr marL="742950" indent="-285750" defTabSz="647700" eaLnBrk="0">
              <a:defRPr sz="2500" b="1">
                <a:solidFill>
                  <a:srgbClr val="FFFFFF"/>
                </a:solidFill>
                <a:latin typeface="Lato" charset="0"/>
                <a:ea typeface="MS PGothic" panose="020B0600070205080204" pitchFamily="34" charset="-128"/>
                <a:sym typeface="Lato" charset="0"/>
              </a:defRPr>
            </a:lvl2pPr>
            <a:lvl3pPr marL="1143000" indent="-228600" defTabSz="647700" eaLnBrk="0">
              <a:defRPr sz="2500" b="1">
                <a:solidFill>
                  <a:srgbClr val="FFFFFF"/>
                </a:solidFill>
                <a:latin typeface="Lato" charset="0"/>
                <a:ea typeface="MS PGothic" panose="020B0600070205080204" pitchFamily="34" charset="-128"/>
                <a:sym typeface="Lato" charset="0"/>
              </a:defRPr>
            </a:lvl3pPr>
            <a:lvl4pPr marL="1600200" indent="-228600" defTabSz="647700" eaLnBrk="0">
              <a:defRPr sz="2500" b="1">
                <a:solidFill>
                  <a:srgbClr val="FFFFFF"/>
                </a:solidFill>
                <a:latin typeface="Lato" charset="0"/>
                <a:ea typeface="MS PGothic" panose="020B0600070205080204" pitchFamily="34" charset="-128"/>
                <a:sym typeface="Lato" charset="0"/>
              </a:defRPr>
            </a:lvl4pPr>
            <a:lvl5pPr marL="2057400" indent="-228600" defTabSz="647700" eaLnBrk="0">
              <a:defRPr sz="2500" b="1">
                <a:solidFill>
                  <a:srgbClr val="FFFFFF"/>
                </a:solidFill>
                <a:latin typeface="Lato" charset="0"/>
                <a:ea typeface="MS PGothic" panose="020B0600070205080204" pitchFamily="34" charset="-128"/>
                <a:sym typeface="Lato" charset="0"/>
              </a:defRPr>
            </a:lvl5pPr>
            <a:lvl6pPr marL="2514600" indent="-228600" algn="ctr" defTabSz="6477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6pPr>
            <a:lvl7pPr marL="2971800" indent="-228600" algn="ctr" defTabSz="6477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7pPr>
            <a:lvl8pPr marL="3429000" indent="-228600" algn="ctr" defTabSz="6477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8pPr>
            <a:lvl9pPr marL="3886200" indent="-228600" algn="ctr" defTabSz="6477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9pPr>
          </a:lstStyle>
          <a:p>
            <a:pPr algn="r" eaLnBrk="1">
              <a:lnSpc>
                <a:spcPct val="120000"/>
              </a:lnSpc>
              <a:spcBef>
                <a:spcPts val="637"/>
              </a:spcBef>
            </a:pPr>
            <a:r>
              <a:rPr lang="zh-CN" altLang="en-US" sz="900" b="0" dirty="0">
                <a:solidFill>
                  <a:schemeClr val="bg1">
                    <a:lumMod val="50000"/>
                  </a:schemeClr>
                </a:solidFill>
                <a:latin typeface="微软雅黑" panose="020B0503020204020204" pitchFamily="34" charset="-122"/>
                <a:ea typeface="微软雅黑" panose="020B0503020204020204" pitchFamily="34" charset="-122"/>
              </a:rPr>
              <a:t>Add the appropriate text, one page of text is best not more than</a:t>
            </a:r>
            <a:r>
              <a:rPr lang="en-US" altLang="zh-CN" sz="900" b="0" dirty="0">
                <a:solidFill>
                  <a:schemeClr val="bg1">
                    <a:lumMod val="50000"/>
                  </a:schemeClr>
                </a:solidFill>
                <a:latin typeface="微软雅黑" panose="020B0503020204020204" pitchFamily="34" charset="-122"/>
                <a:ea typeface="微软雅黑" panose="020B0503020204020204" pitchFamily="34" charset="-122"/>
              </a:rPr>
              <a:t>200,</a:t>
            </a:r>
            <a:r>
              <a:rPr lang="zh-CN" altLang="en-US" sz="900" b="0" dirty="0">
                <a:solidFill>
                  <a:schemeClr val="bg1">
                    <a:lumMod val="50000"/>
                  </a:schemeClr>
                </a:solidFill>
                <a:latin typeface="微软雅黑" panose="020B0503020204020204" pitchFamily="34" charset="-122"/>
                <a:ea typeface="微软雅黑" panose="020B0503020204020204" pitchFamily="34" charset="-122"/>
              </a:rPr>
              <a:t>Add the appropriate text to add</a:t>
            </a:r>
            <a:endParaRPr lang="es-ES" altLang="zh-CN" sz="900" b="0" dirty="0">
              <a:solidFill>
                <a:schemeClr val="bg1">
                  <a:lumMod val="5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30" name="AutoShape 49">
            <a:extLst>
              <a:ext uri="{FF2B5EF4-FFF2-40B4-BE49-F238E27FC236}">
                <a16:creationId xmlns:a16="http://schemas.microsoft.com/office/drawing/2014/main" id="{36A2010B-5CE6-4745-8D3C-0D99465EB727}"/>
              </a:ext>
            </a:extLst>
          </p:cNvPr>
          <p:cNvSpPr>
            <a:spLocks/>
          </p:cNvSpPr>
          <p:nvPr/>
        </p:nvSpPr>
        <p:spPr bwMode="auto">
          <a:xfrm>
            <a:off x="3896751" y="3859292"/>
            <a:ext cx="1613391" cy="16194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4287" tIns="14287" rIns="14287" bIns="14287" anchor="ctr"/>
          <a:lstStyle>
            <a:lvl1pPr eaLnBrk="0">
              <a:defRPr sz="2500" b="1">
                <a:solidFill>
                  <a:srgbClr val="FFFFFF"/>
                </a:solidFill>
                <a:latin typeface="Lato" charset="0"/>
                <a:ea typeface="MS PGothic" panose="020B0600070205080204" pitchFamily="34" charset="-128"/>
                <a:sym typeface="Lato" charset="0"/>
              </a:defRPr>
            </a:lvl1pPr>
            <a:lvl2pPr marL="742950" indent="-285750" eaLnBrk="0">
              <a:defRPr sz="2500" b="1">
                <a:solidFill>
                  <a:srgbClr val="FFFFFF"/>
                </a:solidFill>
                <a:latin typeface="Lato" charset="0"/>
                <a:ea typeface="MS PGothic" panose="020B0600070205080204" pitchFamily="34" charset="-128"/>
                <a:sym typeface="Lato" charset="0"/>
              </a:defRPr>
            </a:lvl2pPr>
            <a:lvl3pPr marL="1143000" indent="-228600" eaLnBrk="0">
              <a:defRPr sz="2500" b="1">
                <a:solidFill>
                  <a:srgbClr val="FFFFFF"/>
                </a:solidFill>
                <a:latin typeface="Lato" charset="0"/>
                <a:ea typeface="MS PGothic" panose="020B0600070205080204" pitchFamily="34" charset="-128"/>
                <a:sym typeface="Lato" charset="0"/>
              </a:defRPr>
            </a:lvl3pPr>
            <a:lvl4pPr marL="1600200" indent="-228600" eaLnBrk="0">
              <a:defRPr sz="2500" b="1">
                <a:solidFill>
                  <a:srgbClr val="FFFFFF"/>
                </a:solidFill>
                <a:latin typeface="Lato" charset="0"/>
                <a:ea typeface="MS PGothic" panose="020B0600070205080204" pitchFamily="34" charset="-128"/>
                <a:sym typeface="Lato" charset="0"/>
              </a:defRPr>
            </a:lvl4pPr>
            <a:lvl5pPr marL="2057400" indent="-228600" eaLnBrk="0">
              <a:defRPr sz="2500" b="1">
                <a:solidFill>
                  <a:srgbClr val="FFFFFF"/>
                </a:solidFill>
                <a:latin typeface="Lato" charset="0"/>
                <a:ea typeface="MS PGothic" panose="020B0600070205080204" pitchFamily="34" charset="-128"/>
                <a:sym typeface="Lato" charset="0"/>
              </a:defRPr>
            </a:lvl5pPr>
            <a:lvl6pPr marL="25146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6pPr>
            <a:lvl7pPr marL="29718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7pPr>
            <a:lvl8pPr marL="34290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8pPr>
            <a:lvl9pPr marL="38862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9pPr>
          </a:lstStyle>
          <a:p>
            <a:pPr algn="r" eaLnBrk="1">
              <a:lnSpc>
                <a:spcPct val="120000"/>
              </a:lnSpc>
            </a:pPr>
            <a:r>
              <a:rPr lang="zh-CN" altLang="en-US" sz="1200" b="0" dirty="0">
                <a:solidFill>
                  <a:schemeClr val="bg1">
                    <a:lumMod val="50000"/>
                  </a:schemeClr>
                </a:solidFill>
                <a:latin typeface="Arial" panose="020B0604020202020204" pitchFamily="34" charset="0"/>
                <a:ea typeface="微软雅黑" panose="020B0503020204020204" pitchFamily="34" charset="-122"/>
                <a:sym typeface="Arial" panose="020B0604020202020204" pitchFamily="34" charset="0"/>
              </a:rPr>
              <a:t>Please replace the text</a:t>
            </a:r>
            <a:endParaRPr lang="es-ES" altLang="zh-CN" sz="1200" b="0" dirty="0">
              <a:solidFill>
                <a:schemeClr val="bg1">
                  <a:lumMod val="5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31" name="AutoShape 50">
            <a:extLst>
              <a:ext uri="{FF2B5EF4-FFF2-40B4-BE49-F238E27FC236}">
                <a16:creationId xmlns:a16="http://schemas.microsoft.com/office/drawing/2014/main" id="{E24D2119-3854-4FDA-A039-06B9D69BDC9F}"/>
              </a:ext>
            </a:extLst>
          </p:cNvPr>
          <p:cNvSpPr>
            <a:spLocks/>
          </p:cNvSpPr>
          <p:nvPr/>
        </p:nvSpPr>
        <p:spPr bwMode="auto">
          <a:xfrm>
            <a:off x="5589910" y="3879537"/>
            <a:ext cx="161917" cy="161947"/>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9"/>
                  <a:pt x="6723" y="20639"/>
                  <a:pt x="2881" y="16796"/>
                </a:cubicBezTo>
                <a:cubicBezTo>
                  <a:pt x="-961" y="12953"/>
                  <a:pt x="-961" y="6724"/>
                  <a:pt x="2881" y="2881"/>
                </a:cubicBezTo>
                <a:cubicBezTo>
                  <a:pt x="6723" y="-961"/>
                  <a:pt x="12953" y="-961"/>
                  <a:pt x="16796" y="2881"/>
                </a:cubicBezTo>
              </a:path>
            </a:pathLst>
          </a:custGeom>
          <a:solidFill>
            <a:srgbClr val="FF7899"/>
          </a:solidFill>
          <a:ln w="25400" cap="flat" cmpd="sng">
            <a:solidFill>
              <a:srgbClr val="000000">
                <a:alpha val="0"/>
              </a:srgbClr>
            </a:solidFill>
            <a:prstDash val="solid"/>
            <a:miter lim="0"/>
            <a:headEnd/>
            <a:tailEnd/>
          </a:ln>
          <a:effectLst/>
        </p:spPr>
        <p:txBody>
          <a:bodyPr lIns="0" tIns="0" rIns="0" bIns="0" anchor="ctr"/>
          <a:lstStyle/>
          <a:p>
            <a:pPr algn="r" defTabSz="219040">
              <a:lnSpc>
                <a:spcPct val="120000"/>
              </a:lnSpc>
              <a:defRPr/>
            </a:pPr>
            <a:endParaRPr lang="es-ES" sz="1500" dirty="0">
              <a:solidFill>
                <a:schemeClr val="bg1">
                  <a:lumMod val="50000"/>
                </a:schemeClr>
              </a:solidFill>
              <a:effectLst>
                <a:outerShdw blurRad="38100" dist="38100" dir="2700000" algn="tl">
                  <a:srgbClr val="000000"/>
                </a:outerShdw>
              </a:effectLst>
              <a:latin typeface="Arial" panose="020B0604020202020204" pitchFamily="34" charset="0"/>
              <a:ea typeface="微软雅黑" panose="020B0503020204020204" pitchFamily="34" charset="-122"/>
              <a:cs typeface="Gill Sans" charset="0"/>
              <a:sym typeface="Arial" panose="020B0604020202020204" pitchFamily="34" charset="0"/>
            </a:endParaRPr>
          </a:p>
        </p:txBody>
      </p:sp>
      <p:sp>
        <p:nvSpPr>
          <p:cNvPr id="32" name="AutoShape 51">
            <a:extLst>
              <a:ext uri="{FF2B5EF4-FFF2-40B4-BE49-F238E27FC236}">
                <a16:creationId xmlns:a16="http://schemas.microsoft.com/office/drawing/2014/main" id="{E094E2A8-C180-4CDD-8A5E-225617A4A3D4}"/>
              </a:ext>
            </a:extLst>
          </p:cNvPr>
          <p:cNvSpPr>
            <a:spLocks/>
          </p:cNvSpPr>
          <p:nvPr/>
        </p:nvSpPr>
        <p:spPr bwMode="auto">
          <a:xfrm>
            <a:off x="8827901" y="4062322"/>
            <a:ext cx="1743447" cy="39057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defTabSz="647700" eaLnBrk="0">
              <a:defRPr sz="2500" b="1">
                <a:solidFill>
                  <a:srgbClr val="FFFFFF"/>
                </a:solidFill>
                <a:latin typeface="Lato" charset="0"/>
                <a:ea typeface="MS PGothic" panose="020B0600070205080204" pitchFamily="34" charset="-128"/>
                <a:sym typeface="Lato" charset="0"/>
              </a:defRPr>
            </a:lvl1pPr>
            <a:lvl2pPr marL="742950" indent="-285750" defTabSz="647700" eaLnBrk="0">
              <a:defRPr sz="2500" b="1">
                <a:solidFill>
                  <a:srgbClr val="FFFFFF"/>
                </a:solidFill>
                <a:latin typeface="Lato" charset="0"/>
                <a:ea typeface="MS PGothic" panose="020B0600070205080204" pitchFamily="34" charset="-128"/>
                <a:sym typeface="Lato" charset="0"/>
              </a:defRPr>
            </a:lvl2pPr>
            <a:lvl3pPr marL="1143000" indent="-228600" defTabSz="647700" eaLnBrk="0">
              <a:defRPr sz="2500" b="1">
                <a:solidFill>
                  <a:srgbClr val="FFFFFF"/>
                </a:solidFill>
                <a:latin typeface="Lato" charset="0"/>
                <a:ea typeface="MS PGothic" panose="020B0600070205080204" pitchFamily="34" charset="-128"/>
                <a:sym typeface="Lato" charset="0"/>
              </a:defRPr>
            </a:lvl3pPr>
            <a:lvl4pPr marL="1600200" indent="-228600" defTabSz="647700" eaLnBrk="0">
              <a:defRPr sz="2500" b="1">
                <a:solidFill>
                  <a:srgbClr val="FFFFFF"/>
                </a:solidFill>
                <a:latin typeface="Lato" charset="0"/>
                <a:ea typeface="MS PGothic" panose="020B0600070205080204" pitchFamily="34" charset="-128"/>
                <a:sym typeface="Lato" charset="0"/>
              </a:defRPr>
            </a:lvl4pPr>
            <a:lvl5pPr marL="2057400" indent="-228600" defTabSz="647700" eaLnBrk="0">
              <a:defRPr sz="2500" b="1">
                <a:solidFill>
                  <a:srgbClr val="FFFFFF"/>
                </a:solidFill>
                <a:latin typeface="Lato" charset="0"/>
                <a:ea typeface="MS PGothic" panose="020B0600070205080204" pitchFamily="34" charset="-128"/>
                <a:sym typeface="Lato" charset="0"/>
              </a:defRPr>
            </a:lvl5pPr>
            <a:lvl6pPr marL="2514600" indent="-228600" algn="ctr" defTabSz="6477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6pPr>
            <a:lvl7pPr marL="2971800" indent="-228600" algn="ctr" defTabSz="6477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7pPr>
            <a:lvl8pPr marL="3429000" indent="-228600" algn="ctr" defTabSz="6477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8pPr>
            <a:lvl9pPr marL="3886200" indent="-228600" algn="ctr" defTabSz="6477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9pPr>
          </a:lstStyle>
          <a:p>
            <a:pPr eaLnBrk="1">
              <a:lnSpc>
                <a:spcPct val="120000"/>
              </a:lnSpc>
              <a:spcBef>
                <a:spcPts val="637"/>
              </a:spcBef>
            </a:pPr>
            <a:r>
              <a:rPr lang="zh-CN" altLang="en-US" sz="900" b="0" dirty="0">
                <a:solidFill>
                  <a:schemeClr val="bg1">
                    <a:lumMod val="50000"/>
                  </a:schemeClr>
                </a:solidFill>
                <a:latin typeface="微软雅黑" panose="020B0503020204020204" pitchFamily="34" charset="-122"/>
                <a:ea typeface="微软雅黑" panose="020B0503020204020204" pitchFamily="34" charset="-122"/>
              </a:rPr>
              <a:t>Add the appropriate text, one page of text is best not more than</a:t>
            </a:r>
            <a:r>
              <a:rPr lang="en-US" altLang="zh-CN" sz="900" b="0" dirty="0">
                <a:solidFill>
                  <a:schemeClr val="bg1">
                    <a:lumMod val="50000"/>
                  </a:schemeClr>
                </a:solidFill>
                <a:latin typeface="微软雅黑" panose="020B0503020204020204" pitchFamily="34" charset="-122"/>
                <a:ea typeface="微软雅黑" panose="020B0503020204020204" pitchFamily="34" charset="-122"/>
              </a:rPr>
              <a:t>200,</a:t>
            </a:r>
            <a:r>
              <a:rPr lang="zh-CN" altLang="en-US" sz="900" b="0" dirty="0">
                <a:solidFill>
                  <a:schemeClr val="bg1">
                    <a:lumMod val="50000"/>
                  </a:schemeClr>
                </a:solidFill>
                <a:latin typeface="微软雅黑" panose="020B0503020204020204" pitchFamily="34" charset="-122"/>
                <a:ea typeface="微软雅黑" panose="020B0503020204020204" pitchFamily="34" charset="-122"/>
              </a:rPr>
              <a:t>Add the appropriate text to add</a:t>
            </a:r>
            <a:endParaRPr lang="es-ES" altLang="zh-CN" sz="900" b="0" dirty="0">
              <a:solidFill>
                <a:schemeClr val="bg1">
                  <a:lumMod val="5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33" name="AutoShape 52">
            <a:extLst>
              <a:ext uri="{FF2B5EF4-FFF2-40B4-BE49-F238E27FC236}">
                <a16:creationId xmlns:a16="http://schemas.microsoft.com/office/drawing/2014/main" id="{FEBCF04C-6D17-4C56-A1D6-2C009D909C33}"/>
              </a:ext>
            </a:extLst>
          </p:cNvPr>
          <p:cNvSpPr>
            <a:spLocks/>
          </p:cNvSpPr>
          <p:nvPr/>
        </p:nvSpPr>
        <p:spPr bwMode="auto">
          <a:xfrm>
            <a:off x="8828221" y="3776538"/>
            <a:ext cx="1919495" cy="26494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4287" tIns="14287" rIns="14287" bIns="14287" anchor="ctr"/>
          <a:lstStyle>
            <a:lvl1pPr eaLnBrk="0">
              <a:defRPr sz="2500" b="1">
                <a:solidFill>
                  <a:srgbClr val="FFFFFF"/>
                </a:solidFill>
                <a:latin typeface="Lato" charset="0"/>
                <a:ea typeface="MS PGothic" panose="020B0600070205080204" pitchFamily="34" charset="-128"/>
                <a:sym typeface="Lato" charset="0"/>
              </a:defRPr>
            </a:lvl1pPr>
            <a:lvl2pPr marL="742950" indent="-285750" eaLnBrk="0">
              <a:defRPr sz="2500" b="1">
                <a:solidFill>
                  <a:srgbClr val="FFFFFF"/>
                </a:solidFill>
                <a:latin typeface="Lato" charset="0"/>
                <a:ea typeface="MS PGothic" panose="020B0600070205080204" pitchFamily="34" charset="-128"/>
                <a:sym typeface="Lato" charset="0"/>
              </a:defRPr>
            </a:lvl2pPr>
            <a:lvl3pPr marL="1143000" indent="-228600" eaLnBrk="0">
              <a:defRPr sz="2500" b="1">
                <a:solidFill>
                  <a:srgbClr val="FFFFFF"/>
                </a:solidFill>
                <a:latin typeface="Lato" charset="0"/>
                <a:ea typeface="MS PGothic" panose="020B0600070205080204" pitchFamily="34" charset="-128"/>
                <a:sym typeface="Lato" charset="0"/>
              </a:defRPr>
            </a:lvl3pPr>
            <a:lvl4pPr marL="1600200" indent="-228600" eaLnBrk="0">
              <a:defRPr sz="2500" b="1">
                <a:solidFill>
                  <a:srgbClr val="FFFFFF"/>
                </a:solidFill>
                <a:latin typeface="Lato" charset="0"/>
                <a:ea typeface="MS PGothic" panose="020B0600070205080204" pitchFamily="34" charset="-128"/>
                <a:sym typeface="Lato" charset="0"/>
              </a:defRPr>
            </a:lvl4pPr>
            <a:lvl5pPr marL="2057400" indent="-228600" eaLnBrk="0">
              <a:defRPr sz="2500" b="1">
                <a:solidFill>
                  <a:srgbClr val="FFFFFF"/>
                </a:solidFill>
                <a:latin typeface="Lato" charset="0"/>
                <a:ea typeface="MS PGothic" panose="020B0600070205080204" pitchFamily="34" charset="-128"/>
                <a:sym typeface="Lato" charset="0"/>
              </a:defRPr>
            </a:lvl5pPr>
            <a:lvl6pPr marL="25146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6pPr>
            <a:lvl7pPr marL="29718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7pPr>
            <a:lvl8pPr marL="34290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8pPr>
            <a:lvl9pPr marL="38862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9pPr>
          </a:lstStyle>
          <a:p>
            <a:pPr algn="l" eaLnBrk="1">
              <a:lnSpc>
                <a:spcPct val="120000"/>
              </a:lnSpc>
            </a:pPr>
            <a:r>
              <a:rPr lang="zh-CN" altLang="en-US" sz="1200" b="0" dirty="0">
                <a:solidFill>
                  <a:schemeClr val="bg1">
                    <a:lumMod val="50000"/>
                  </a:schemeClr>
                </a:solidFill>
                <a:latin typeface="Arial" panose="020B0604020202020204" pitchFamily="34" charset="0"/>
                <a:ea typeface="微软雅黑" panose="020B0503020204020204" pitchFamily="34" charset="-122"/>
                <a:sym typeface="Arial" panose="020B0604020202020204" pitchFamily="34" charset="0"/>
              </a:rPr>
              <a:t>Please replace the text</a:t>
            </a:r>
            <a:endParaRPr lang="es-ES" altLang="zh-CN" sz="1200" b="0" dirty="0">
              <a:solidFill>
                <a:schemeClr val="bg1">
                  <a:lumMod val="5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34" name="AutoShape 53">
            <a:extLst>
              <a:ext uri="{FF2B5EF4-FFF2-40B4-BE49-F238E27FC236}">
                <a16:creationId xmlns:a16="http://schemas.microsoft.com/office/drawing/2014/main" id="{1D1E94CA-FD87-4897-9D49-B9ACECEF30F2}"/>
              </a:ext>
            </a:extLst>
          </p:cNvPr>
          <p:cNvSpPr>
            <a:spLocks/>
          </p:cNvSpPr>
          <p:nvPr/>
        </p:nvSpPr>
        <p:spPr bwMode="auto">
          <a:xfrm>
            <a:off x="8610084" y="3879537"/>
            <a:ext cx="161917" cy="161947"/>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9"/>
                  <a:pt x="6723" y="20639"/>
                  <a:pt x="2881" y="16796"/>
                </a:cubicBezTo>
                <a:cubicBezTo>
                  <a:pt x="-961" y="12953"/>
                  <a:pt x="-961" y="6724"/>
                  <a:pt x="2881" y="2881"/>
                </a:cubicBezTo>
                <a:cubicBezTo>
                  <a:pt x="6723" y="-961"/>
                  <a:pt x="12953" y="-961"/>
                  <a:pt x="16796" y="2881"/>
                </a:cubicBezTo>
              </a:path>
            </a:pathLst>
          </a:custGeom>
          <a:solidFill>
            <a:srgbClr val="007791"/>
          </a:solidFill>
          <a:ln w="25400" cap="flat" cmpd="sng">
            <a:solidFill>
              <a:srgbClr val="000000">
                <a:alpha val="0"/>
              </a:srgbClr>
            </a:solidFill>
            <a:prstDash val="solid"/>
            <a:miter lim="0"/>
            <a:headEnd/>
            <a:tailEnd/>
          </a:ln>
          <a:effectLst/>
        </p:spPr>
        <p:txBody>
          <a:bodyPr lIns="0" tIns="0" rIns="0" bIns="0" anchor="ctr"/>
          <a:lstStyle/>
          <a:p>
            <a:pPr defTabSz="219040">
              <a:lnSpc>
                <a:spcPct val="120000"/>
              </a:lnSpc>
              <a:defRPr/>
            </a:pPr>
            <a:endParaRPr lang="es-ES" sz="1500" dirty="0">
              <a:solidFill>
                <a:schemeClr val="bg1">
                  <a:lumMod val="50000"/>
                </a:schemeClr>
              </a:solidFill>
              <a:effectLst>
                <a:outerShdw blurRad="38100" dist="38100" dir="2700000" algn="tl">
                  <a:srgbClr val="000000"/>
                </a:outerShdw>
              </a:effectLst>
              <a:latin typeface="Arial" panose="020B0604020202020204" pitchFamily="34" charset="0"/>
              <a:ea typeface="微软雅黑" panose="020B0503020204020204" pitchFamily="34" charset="-122"/>
              <a:cs typeface="Gill Sans" charset="0"/>
              <a:sym typeface="Arial" panose="020B0604020202020204" pitchFamily="34" charset="0"/>
            </a:endParaRPr>
          </a:p>
        </p:txBody>
      </p:sp>
    </p:spTree>
    <p:extLst>
      <p:ext uri="{BB962C8B-B14F-4D97-AF65-F5344CB8AC3E}">
        <p14:creationId xmlns:p14="http://schemas.microsoft.com/office/powerpoint/2010/main" val="371807443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a14="http://schemas.microsoft.com/office/drawing/2010/main" xmlns:a16="http://schemas.microsoft.com/office/drawing/2014/main"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9" presetClass="entr" presetSubtype="0" fill="hold" grpId="0" nodeType="afterEffect">
                                  <p:stCondLst>
                                    <p:cond delay="100"/>
                                  </p:stCondLst>
                                  <p:childTnLst>
                                    <p:set>
                                      <p:cBhvr>
                                        <p:cTn id="11" dur="1" fill="hold">
                                          <p:stCondLst>
                                            <p:cond delay="0"/>
                                          </p:stCondLst>
                                        </p:cTn>
                                        <p:tgtEl>
                                          <p:spTgt spid="11"/>
                                        </p:tgtEl>
                                        <p:attrNameLst>
                                          <p:attrName>style.visibility</p:attrName>
                                        </p:attrNameLst>
                                      </p:cBhvr>
                                      <p:to>
                                        <p:strVal val="visible"/>
                                      </p:to>
                                    </p:set>
                                    <p:animEffect transition="in" filter="dissolve">
                                      <p:cBhvr>
                                        <p:cTn id="12" dur="500"/>
                                        <p:tgtEl>
                                          <p:spTgt spid="11"/>
                                        </p:tgtEl>
                                      </p:cBhvr>
                                    </p:animEffect>
                                  </p:childTnLst>
                                </p:cTn>
                              </p:par>
                            </p:childTnLst>
                          </p:cTn>
                        </p:par>
                        <p:par>
                          <p:cTn id="13" fill="hold">
                            <p:stCondLst>
                              <p:cond delay="1100"/>
                            </p:stCondLst>
                            <p:childTnLst>
                              <p:par>
                                <p:cTn id="14" presetID="9" presetClass="entr" presetSubtype="0" fill="hold" grpId="0" nodeType="afterEffect">
                                  <p:stCondLst>
                                    <p:cond delay="100"/>
                                  </p:stCondLst>
                                  <p:childTnLst>
                                    <p:set>
                                      <p:cBhvr>
                                        <p:cTn id="15" dur="1" fill="hold">
                                          <p:stCondLst>
                                            <p:cond delay="0"/>
                                          </p:stCondLst>
                                        </p:cTn>
                                        <p:tgtEl>
                                          <p:spTgt spid="12"/>
                                        </p:tgtEl>
                                        <p:attrNameLst>
                                          <p:attrName>style.visibility</p:attrName>
                                        </p:attrNameLst>
                                      </p:cBhvr>
                                      <p:to>
                                        <p:strVal val="visible"/>
                                      </p:to>
                                    </p:set>
                                    <p:animEffect transition="in" filter="dissolve">
                                      <p:cBhvr>
                                        <p:cTn id="16" dur="500"/>
                                        <p:tgtEl>
                                          <p:spTgt spid="12"/>
                                        </p:tgtEl>
                                      </p:cBhvr>
                                    </p:animEffect>
                                  </p:childTnLst>
                                </p:cTn>
                              </p:par>
                            </p:childTnLst>
                          </p:cTn>
                        </p:par>
                        <p:par>
                          <p:cTn id="17" fill="hold">
                            <p:stCondLst>
                              <p:cond delay="1700"/>
                            </p:stCondLst>
                            <p:childTnLst>
                              <p:par>
                                <p:cTn id="18" presetID="9" presetClass="entr" presetSubtype="0" fill="hold" grpId="0" nodeType="after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dissolve">
                                      <p:cBhvr>
                                        <p:cTn id="20" dur="500"/>
                                        <p:tgtEl>
                                          <p:spTgt spid="15"/>
                                        </p:tgtEl>
                                      </p:cBhvr>
                                    </p:animEffect>
                                  </p:childTnLst>
                                </p:cTn>
                              </p:par>
                            </p:childTnLst>
                          </p:cTn>
                        </p:par>
                        <p:par>
                          <p:cTn id="21" fill="hold">
                            <p:stCondLst>
                              <p:cond delay="2200"/>
                            </p:stCondLst>
                            <p:childTnLst>
                              <p:par>
                                <p:cTn id="22" presetID="9" presetClass="entr" presetSubtype="0" fill="hold" grpId="0" nodeType="after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dissolve">
                                      <p:cBhvr>
                                        <p:cTn id="24" dur="500"/>
                                        <p:tgtEl>
                                          <p:spTgt spid="10"/>
                                        </p:tgtEl>
                                      </p:cBhvr>
                                    </p:animEffect>
                                  </p:childTnLst>
                                </p:cTn>
                              </p:par>
                            </p:childTnLst>
                          </p:cTn>
                        </p:par>
                        <p:par>
                          <p:cTn id="25" fill="hold">
                            <p:stCondLst>
                              <p:cond delay="2700"/>
                            </p:stCondLst>
                            <p:childTnLst>
                              <p:par>
                                <p:cTn id="26" presetID="9" presetClass="entr" presetSubtype="0" fill="hold" grpId="0"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dissolve">
                                      <p:cBhvr>
                                        <p:cTn id="28" dur="500"/>
                                        <p:tgtEl>
                                          <p:spTgt spid="14"/>
                                        </p:tgtEl>
                                      </p:cBhvr>
                                    </p:animEffect>
                                  </p:childTnLst>
                                </p:cTn>
                              </p:par>
                            </p:childTnLst>
                          </p:cTn>
                        </p:par>
                        <p:par>
                          <p:cTn id="29" fill="hold">
                            <p:stCondLst>
                              <p:cond delay="3200"/>
                            </p:stCondLst>
                            <p:childTnLst>
                              <p:par>
                                <p:cTn id="30" presetID="9" presetClass="entr" presetSubtype="0" fill="hold" grpId="0" nodeType="afterEffect">
                                  <p:stCondLst>
                                    <p:cond delay="100"/>
                                  </p:stCondLst>
                                  <p:childTnLst>
                                    <p:set>
                                      <p:cBhvr>
                                        <p:cTn id="31" dur="1" fill="hold">
                                          <p:stCondLst>
                                            <p:cond delay="0"/>
                                          </p:stCondLst>
                                        </p:cTn>
                                        <p:tgtEl>
                                          <p:spTgt spid="13"/>
                                        </p:tgtEl>
                                        <p:attrNameLst>
                                          <p:attrName>style.visibility</p:attrName>
                                        </p:attrNameLst>
                                      </p:cBhvr>
                                      <p:to>
                                        <p:strVal val="visible"/>
                                      </p:to>
                                    </p:set>
                                    <p:animEffect transition="in" filter="dissolve">
                                      <p:cBhvr>
                                        <p:cTn id="32" dur="500"/>
                                        <p:tgtEl>
                                          <p:spTgt spid="13"/>
                                        </p:tgtEl>
                                      </p:cBhvr>
                                    </p:animEffect>
                                  </p:childTnLst>
                                </p:cTn>
                              </p:par>
                            </p:childTnLst>
                          </p:cTn>
                        </p:par>
                        <p:par>
                          <p:cTn id="33" fill="hold">
                            <p:stCondLst>
                              <p:cond delay="3800"/>
                            </p:stCondLst>
                            <p:childTnLst>
                              <p:par>
                                <p:cTn id="34" presetID="9" presetClass="entr" presetSubtype="0" fill="hold" grpId="0" nodeType="afterEffect">
                                  <p:stCondLst>
                                    <p:cond delay="100"/>
                                  </p:stCondLst>
                                  <p:childTnLst>
                                    <p:set>
                                      <p:cBhvr>
                                        <p:cTn id="35" dur="1" fill="hold">
                                          <p:stCondLst>
                                            <p:cond delay="0"/>
                                          </p:stCondLst>
                                        </p:cTn>
                                        <p:tgtEl>
                                          <p:spTgt spid="16"/>
                                        </p:tgtEl>
                                        <p:attrNameLst>
                                          <p:attrName>style.visibility</p:attrName>
                                        </p:attrNameLst>
                                      </p:cBhvr>
                                      <p:to>
                                        <p:strVal val="visible"/>
                                      </p:to>
                                    </p:set>
                                    <p:animEffect transition="in" filter="dissolve">
                                      <p:cBhvr>
                                        <p:cTn id="36" dur="500"/>
                                        <p:tgtEl>
                                          <p:spTgt spid="16"/>
                                        </p:tgtEl>
                                      </p:cBhvr>
                                    </p:animEffect>
                                  </p:childTnLst>
                                </p:cTn>
                              </p:par>
                            </p:childTnLst>
                          </p:cTn>
                        </p:par>
                        <p:par>
                          <p:cTn id="37" fill="hold">
                            <p:stCondLst>
                              <p:cond delay="4400"/>
                            </p:stCondLst>
                            <p:childTnLst>
                              <p:par>
                                <p:cTn id="38" presetID="2" presetClass="entr" presetSubtype="8" fill="hold" grpId="0" nodeType="afterEffect">
                                  <p:stCondLst>
                                    <p:cond delay="100"/>
                                  </p:stCondLst>
                                  <p:childTnLst>
                                    <p:set>
                                      <p:cBhvr>
                                        <p:cTn id="39" dur="1" fill="hold">
                                          <p:stCondLst>
                                            <p:cond delay="0"/>
                                          </p:stCondLst>
                                        </p:cTn>
                                        <p:tgtEl>
                                          <p:spTgt spid="18"/>
                                        </p:tgtEl>
                                        <p:attrNameLst>
                                          <p:attrName>style.visibility</p:attrName>
                                        </p:attrNameLst>
                                      </p:cBhvr>
                                      <p:to>
                                        <p:strVal val="visible"/>
                                      </p:to>
                                    </p:set>
                                    <p:anim calcmode="lin" valueType="num">
                                      <p:cBhvr additive="base">
                                        <p:cTn id="40" dur="500" fill="hold"/>
                                        <p:tgtEl>
                                          <p:spTgt spid="18"/>
                                        </p:tgtEl>
                                        <p:attrNameLst>
                                          <p:attrName>ppt_x</p:attrName>
                                        </p:attrNameLst>
                                      </p:cBhvr>
                                      <p:tavLst>
                                        <p:tav tm="0">
                                          <p:val>
                                            <p:strVal val="0-#ppt_w/2"/>
                                          </p:val>
                                        </p:tav>
                                        <p:tav tm="100000">
                                          <p:val>
                                            <p:strVal val="#ppt_x"/>
                                          </p:val>
                                        </p:tav>
                                      </p:tavLst>
                                    </p:anim>
                                    <p:anim calcmode="lin" valueType="num">
                                      <p:cBhvr additive="base">
                                        <p:cTn id="41" dur="500" fill="hold"/>
                                        <p:tgtEl>
                                          <p:spTgt spid="18"/>
                                        </p:tgtEl>
                                        <p:attrNameLst>
                                          <p:attrName>ppt_y</p:attrName>
                                        </p:attrNameLst>
                                      </p:cBhvr>
                                      <p:tavLst>
                                        <p:tav tm="0">
                                          <p:val>
                                            <p:strVal val="#ppt_y"/>
                                          </p:val>
                                        </p:tav>
                                        <p:tav tm="100000">
                                          <p:val>
                                            <p:strVal val="#ppt_y"/>
                                          </p:val>
                                        </p:tav>
                                      </p:tavLst>
                                    </p:anim>
                                  </p:childTnLst>
                                </p:cTn>
                              </p:par>
                            </p:childTnLst>
                          </p:cTn>
                        </p:par>
                        <p:par>
                          <p:cTn id="42" fill="hold">
                            <p:stCondLst>
                              <p:cond delay="5000"/>
                            </p:stCondLst>
                            <p:childTnLst>
                              <p:par>
                                <p:cTn id="43" presetID="2" presetClass="entr" presetSubtype="8" fill="hold" grpId="0" nodeType="afterEffect">
                                  <p:stCondLst>
                                    <p:cond delay="100"/>
                                  </p:stCondLst>
                                  <p:childTnLst>
                                    <p:set>
                                      <p:cBhvr>
                                        <p:cTn id="44" dur="1" fill="hold">
                                          <p:stCondLst>
                                            <p:cond delay="0"/>
                                          </p:stCondLst>
                                        </p:cTn>
                                        <p:tgtEl>
                                          <p:spTgt spid="17"/>
                                        </p:tgtEl>
                                        <p:attrNameLst>
                                          <p:attrName>style.visibility</p:attrName>
                                        </p:attrNameLst>
                                      </p:cBhvr>
                                      <p:to>
                                        <p:strVal val="visible"/>
                                      </p:to>
                                    </p:set>
                                    <p:anim calcmode="lin" valueType="num">
                                      <p:cBhvr additive="base">
                                        <p:cTn id="45" dur="500" fill="hold"/>
                                        <p:tgtEl>
                                          <p:spTgt spid="17"/>
                                        </p:tgtEl>
                                        <p:attrNameLst>
                                          <p:attrName>ppt_x</p:attrName>
                                        </p:attrNameLst>
                                      </p:cBhvr>
                                      <p:tavLst>
                                        <p:tav tm="0">
                                          <p:val>
                                            <p:strVal val="0-#ppt_w/2"/>
                                          </p:val>
                                        </p:tav>
                                        <p:tav tm="100000">
                                          <p:val>
                                            <p:strVal val="#ppt_x"/>
                                          </p:val>
                                        </p:tav>
                                      </p:tavLst>
                                    </p:anim>
                                    <p:anim calcmode="lin" valueType="num">
                                      <p:cBhvr additive="base">
                                        <p:cTn id="46" dur="500" fill="hold"/>
                                        <p:tgtEl>
                                          <p:spTgt spid="17"/>
                                        </p:tgtEl>
                                        <p:attrNameLst>
                                          <p:attrName>ppt_y</p:attrName>
                                        </p:attrNameLst>
                                      </p:cBhvr>
                                      <p:tavLst>
                                        <p:tav tm="0">
                                          <p:val>
                                            <p:strVal val="#ppt_y"/>
                                          </p:val>
                                        </p:tav>
                                        <p:tav tm="100000">
                                          <p:val>
                                            <p:strVal val="#ppt_y"/>
                                          </p:val>
                                        </p:tav>
                                      </p:tavLst>
                                    </p:anim>
                                  </p:childTnLst>
                                </p:cTn>
                              </p:par>
                            </p:childTnLst>
                          </p:cTn>
                        </p:par>
                        <p:par>
                          <p:cTn id="47" fill="hold">
                            <p:stCondLst>
                              <p:cond delay="5600"/>
                            </p:stCondLst>
                            <p:childTnLst>
                              <p:par>
                                <p:cTn id="48" presetID="9" presetClass="entr" presetSubtype="0" fill="hold" nodeType="afterEffect">
                                  <p:stCondLst>
                                    <p:cond delay="100"/>
                                  </p:stCondLst>
                                  <p:childTnLst>
                                    <p:set>
                                      <p:cBhvr>
                                        <p:cTn id="49" dur="1" fill="hold">
                                          <p:stCondLst>
                                            <p:cond delay="0"/>
                                          </p:stCondLst>
                                        </p:cTn>
                                        <p:tgtEl>
                                          <p:spTgt spid="19"/>
                                        </p:tgtEl>
                                        <p:attrNameLst>
                                          <p:attrName>style.visibility</p:attrName>
                                        </p:attrNameLst>
                                      </p:cBhvr>
                                      <p:to>
                                        <p:strVal val="visible"/>
                                      </p:to>
                                    </p:set>
                                    <p:animEffect transition="in" filter="dissolve">
                                      <p:cBhvr>
                                        <p:cTn id="50" dur="500"/>
                                        <p:tgtEl>
                                          <p:spTgt spid="19"/>
                                        </p:tgtEl>
                                      </p:cBhvr>
                                    </p:animEffect>
                                  </p:childTnLst>
                                </p:cTn>
                              </p:par>
                            </p:childTnLst>
                          </p:cTn>
                        </p:par>
                        <p:par>
                          <p:cTn id="51" fill="hold">
                            <p:stCondLst>
                              <p:cond delay="6200"/>
                            </p:stCondLst>
                            <p:childTnLst>
                              <p:par>
                                <p:cTn id="52" presetID="2" presetClass="entr" presetSubtype="2" fill="hold" grpId="0" nodeType="afterEffect">
                                  <p:stCondLst>
                                    <p:cond delay="100"/>
                                  </p:stCondLst>
                                  <p:childTnLst>
                                    <p:set>
                                      <p:cBhvr>
                                        <p:cTn id="53" dur="1" fill="hold">
                                          <p:stCondLst>
                                            <p:cond delay="0"/>
                                          </p:stCondLst>
                                        </p:cTn>
                                        <p:tgtEl>
                                          <p:spTgt spid="21"/>
                                        </p:tgtEl>
                                        <p:attrNameLst>
                                          <p:attrName>style.visibility</p:attrName>
                                        </p:attrNameLst>
                                      </p:cBhvr>
                                      <p:to>
                                        <p:strVal val="visible"/>
                                      </p:to>
                                    </p:set>
                                    <p:anim calcmode="lin" valueType="num">
                                      <p:cBhvr additive="base">
                                        <p:cTn id="54" dur="500" fill="hold"/>
                                        <p:tgtEl>
                                          <p:spTgt spid="21"/>
                                        </p:tgtEl>
                                        <p:attrNameLst>
                                          <p:attrName>ppt_x</p:attrName>
                                        </p:attrNameLst>
                                      </p:cBhvr>
                                      <p:tavLst>
                                        <p:tav tm="0">
                                          <p:val>
                                            <p:strVal val="1+#ppt_w/2"/>
                                          </p:val>
                                        </p:tav>
                                        <p:tav tm="100000">
                                          <p:val>
                                            <p:strVal val="#ppt_x"/>
                                          </p:val>
                                        </p:tav>
                                      </p:tavLst>
                                    </p:anim>
                                    <p:anim calcmode="lin" valueType="num">
                                      <p:cBhvr additive="base">
                                        <p:cTn id="55" dur="500" fill="hold"/>
                                        <p:tgtEl>
                                          <p:spTgt spid="21"/>
                                        </p:tgtEl>
                                        <p:attrNameLst>
                                          <p:attrName>ppt_y</p:attrName>
                                        </p:attrNameLst>
                                      </p:cBhvr>
                                      <p:tavLst>
                                        <p:tav tm="0">
                                          <p:val>
                                            <p:strVal val="#ppt_y"/>
                                          </p:val>
                                        </p:tav>
                                        <p:tav tm="100000">
                                          <p:val>
                                            <p:strVal val="#ppt_y"/>
                                          </p:val>
                                        </p:tav>
                                      </p:tavLst>
                                    </p:anim>
                                  </p:childTnLst>
                                </p:cTn>
                              </p:par>
                            </p:childTnLst>
                          </p:cTn>
                        </p:par>
                        <p:par>
                          <p:cTn id="56" fill="hold">
                            <p:stCondLst>
                              <p:cond delay="6800"/>
                            </p:stCondLst>
                            <p:childTnLst>
                              <p:par>
                                <p:cTn id="57" presetID="2" presetClass="entr" presetSubtype="2" fill="hold" grpId="0" nodeType="afterEffect">
                                  <p:stCondLst>
                                    <p:cond delay="100"/>
                                  </p:stCondLst>
                                  <p:childTnLst>
                                    <p:set>
                                      <p:cBhvr>
                                        <p:cTn id="58" dur="1" fill="hold">
                                          <p:stCondLst>
                                            <p:cond delay="0"/>
                                          </p:stCondLst>
                                        </p:cTn>
                                        <p:tgtEl>
                                          <p:spTgt spid="20"/>
                                        </p:tgtEl>
                                        <p:attrNameLst>
                                          <p:attrName>style.visibility</p:attrName>
                                        </p:attrNameLst>
                                      </p:cBhvr>
                                      <p:to>
                                        <p:strVal val="visible"/>
                                      </p:to>
                                    </p:set>
                                    <p:anim calcmode="lin" valueType="num">
                                      <p:cBhvr additive="base">
                                        <p:cTn id="59" dur="500" fill="hold"/>
                                        <p:tgtEl>
                                          <p:spTgt spid="20"/>
                                        </p:tgtEl>
                                        <p:attrNameLst>
                                          <p:attrName>ppt_x</p:attrName>
                                        </p:attrNameLst>
                                      </p:cBhvr>
                                      <p:tavLst>
                                        <p:tav tm="0">
                                          <p:val>
                                            <p:strVal val="1+#ppt_w/2"/>
                                          </p:val>
                                        </p:tav>
                                        <p:tav tm="100000">
                                          <p:val>
                                            <p:strVal val="#ppt_x"/>
                                          </p:val>
                                        </p:tav>
                                      </p:tavLst>
                                    </p:anim>
                                    <p:anim calcmode="lin" valueType="num">
                                      <p:cBhvr additive="base">
                                        <p:cTn id="60" dur="500" fill="hold"/>
                                        <p:tgtEl>
                                          <p:spTgt spid="20"/>
                                        </p:tgtEl>
                                        <p:attrNameLst>
                                          <p:attrName>ppt_y</p:attrName>
                                        </p:attrNameLst>
                                      </p:cBhvr>
                                      <p:tavLst>
                                        <p:tav tm="0">
                                          <p:val>
                                            <p:strVal val="#ppt_y"/>
                                          </p:val>
                                        </p:tav>
                                        <p:tav tm="100000">
                                          <p:val>
                                            <p:strVal val="#ppt_y"/>
                                          </p:val>
                                        </p:tav>
                                      </p:tavLst>
                                    </p:anim>
                                  </p:childTnLst>
                                </p:cTn>
                              </p:par>
                            </p:childTnLst>
                          </p:cTn>
                        </p:par>
                        <p:par>
                          <p:cTn id="61" fill="hold">
                            <p:stCondLst>
                              <p:cond delay="7400"/>
                            </p:stCondLst>
                            <p:childTnLst>
                              <p:par>
                                <p:cTn id="62" presetID="9" presetClass="entr" presetSubtype="0" fill="hold" nodeType="afterEffect">
                                  <p:stCondLst>
                                    <p:cond delay="100"/>
                                  </p:stCondLst>
                                  <p:childTnLst>
                                    <p:set>
                                      <p:cBhvr>
                                        <p:cTn id="63" dur="1" fill="hold">
                                          <p:stCondLst>
                                            <p:cond delay="0"/>
                                          </p:stCondLst>
                                        </p:cTn>
                                        <p:tgtEl>
                                          <p:spTgt spid="22"/>
                                        </p:tgtEl>
                                        <p:attrNameLst>
                                          <p:attrName>style.visibility</p:attrName>
                                        </p:attrNameLst>
                                      </p:cBhvr>
                                      <p:to>
                                        <p:strVal val="visible"/>
                                      </p:to>
                                    </p:set>
                                    <p:animEffect transition="in" filter="dissolve">
                                      <p:cBhvr>
                                        <p:cTn id="64" dur="500"/>
                                        <p:tgtEl>
                                          <p:spTgt spid="22"/>
                                        </p:tgtEl>
                                      </p:cBhvr>
                                    </p:animEffect>
                                  </p:childTnLst>
                                </p:cTn>
                              </p:par>
                            </p:childTnLst>
                          </p:cTn>
                        </p:par>
                        <p:par>
                          <p:cTn id="65" fill="hold">
                            <p:stCondLst>
                              <p:cond delay="8000"/>
                            </p:stCondLst>
                            <p:childTnLst>
                              <p:par>
                                <p:cTn id="66" presetID="2" presetClass="entr" presetSubtype="8" fill="hold" grpId="0" nodeType="afterEffect">
                                  <p:stCondLst>
                                    <p:cond delay="100"/>
                                  </p:stCondLst>
                                  <p:childTnLst>
                                    <p:set>
                                      <p:cBhvr>
                                        <p:cTn id="67" dur="1" fill="hold">
                                          <p:stCondLst>
                                            <p:cond delay="0"/>
                                          </p:stCondLst>
                                        </p:cTn>
                                        <p:tgtEl>
                                          <p:spTgt spid="24"/>
                                        </p:tgtEl>
                                        <p:attrNameLst>
                                          <p:attrName>style.visibility</p:attrName>
                                        </p:attrNameLst>
                                      </p:cBhvr>
                                      <p:to>
                                        <p:strVal val="visible"/>
                                      </p:to>
                                    </p:set>
                                    <p:anim calcmode="lin" valueType="num">
                                      <p:cBhvr additive="base">
                                        <p:cTn id="68" dur="500" fill="hold"/>
                                        <p:tgtEl>
                                          <p:spTgt spid="24"/>
                                        </p:tgtEl>
                                        <p:attrNameLst>
                                          <p:attrName>ppt_x</p:attrName>
                                        </p:attrNameLst>
                                      </p:cBhvr>
                                      <p:tavLst>
                                        <p:tav tm="0">
                                          <p:val>
                                            <p:strVal val="0-#ppt_w/2"/>
                                          </p:val>
                                        </p:tav>
                                        <p:tav tm="100000">
                                          <p:val>
                                            <p:strVal val="#ppt_x"/>
                                          </p:val>
                                        </p:tav>
                                      </p:tavLst>
                                    </p:anim>
                                    <p:anim calcmode="lin" valueType="num">
                                      <p:cBhvr additive="base">
                                        <p:cTn id="69" dur="500" fill="hold"/>
                                        <p:tgtEl>
                                          <p:spTgt spid="24"/>
                                        </p:tgtEl>
                                        <p:attrNameLst>
                                          <p:attrName>ppt_y</p:attrName>
                                        </p:attrNameLst>
                                      </p:cBhvr>
                                      <p:tavLst>
                                        <p:tav tm="0">
                                          <p:val>
                                            <p:strVal val="#ppt_y"/>
                                          </p:val>
                                        </p:tav>
                                        <p:tav tm="100000">
                                          <p:val>
                                            <p:strVal val="#ppt_y"/>
                                          </p:val>
                                        </p:tav>
                                      </p:tavLst>
                                    </p:anim>
                                  </p:childTnLst>
                                </p:cTn>
                              </p:par>
                            </p:childTnLst>
                          </p:cTn>
                        </p:par>
                        <p:par>
                          <p:cTn id="70" fill="hold">
                            <p:stCondLst>
                              <p:cond delay="8600"/>
                            </p:stCondLst>
                            <p:childTnLst>
                              <p:par>
                                <p:cTn id="71" presetID="2" presetClass="entr" presetSubtype="8" fill="hold" grpId="0" nodeType="afterEffect">
                                  <p:stCondLst>
                                    <p:cond delay="100"/>
                                  </p:stCondLst>
                                  <p:childTnLst>
                                    <p:set>
                                      <p:cBhvr>
                                        <p:cTn id="72" dur="1" fill="hold">
                                          <p:stCondLst>
                                            <p:cond delay="0"/>
                                          </p:stCondLst>
                                        </p:cTn>
                                        <p:tgtEl>
                                          <p:spTgt spid="23"/>
                                        </p:tgtEl>
                                        <p:attrNameLst>
                                          <p:attrName>style.visibility</p:attrName>
                                        </p:attrNameLst>
                                      </p:cBhvr>
                                      <p:to>
                                        <p:strVal val="visible"/>
                                      </p:to>
                                    </p:set>
                                    <p:anim calcmode="lin" valueType="num">
                                      <p:cBhvr additive="base">
                                        <p:cTn id="73" dur="500" fill="hold"/>
                                        <p:tgtEl>
                                          <p:spTgt spid="23"/>
                                        </p:tgtEl>
                                        <p:attrNameLst>
                                          <p:attrName>ppt_x</p:attrName>
                                        </p:attrNameLst>
                                      </p:cBhvr>
                                      <p:tavLst>
                                        <p:tav tm="0">
                                          <p:val>
                                            <p:strVal val="0-#ppt_w/2"/>
                                          </p:val>
                                        </p:tav>
                                        <p:tav tm="100000">
                                          <p:val>
                                            <p:strVal val="#ppt_x"/>
                                          </p:val>
                                        </p:tav>
                                      </p:tavLst>
                                    </p:anim>
                                    <p:anim calcmode="lin" valueType="num">
                                      <p:cBhvr additive="base">
                                        <p:cTn id="74" dur="500" fill="hold"/>
                                        <p:tgtEl>
                                          <p:spTgt spid="23"/>
                                        </p:tgtEl>
                                        <p:attrNameLst>
                                          <p:attrName>ppt_y</p:attrName>
                                        </p:attrNameLst>
                                      </p:cBhvr>
                                      <p:tavLst>
                                        <p:tav tm="0">
                                          <p:val>
                                            <p:strVal val="#ppt_y"/>
                                          </p:val>
                                        </p:tav>
                                        <p:tav tm="100000">
                                          <p:val>
                                            <p:strVal val="#ppt_y"/>
                                          </p:val>
                                        </p:tav>
                                      </p:tavLst>
                                    </p:anim>
                                  </p:childTnLst>
                                </p:cTn>
                              </p:par>
                            </p:childTnLst>
                          </p:cTn>
                        </p:par>
                        <p:par>
                          <p:cTn id="75" fill="hold">
                            <p:stCondLst>
                              <p:cond delay="9200"/>
                            </p:stCondLst>
                            <p:childTnLst>
                              <p:par>
                                <p:cTn id="76" presetID="9" presetClass="entr" presetSubtype="0" fill="hold" nodeType="afterEffect">
                                  <p:stCondLst>
                                    <p:cond delay="100"/>
                                  </p:stCondLst>
                                  <p:childTnLst>
                                    <p:set>
                                      <p:cBhvr>
                                        <p:cTn id="77" dur="1" fill="hold">
                                          <p:stCondLst>
                                            <p:cond delay="0"/>
                                          </p:stCondLst>
                                        </p:cTn>
                                        <p:tgtEl>
                                          <p:spTgt spid="25"/>
                                        </p:tgtEl>
                                        <p:attrNameLst>
                                          <p:attrName>style.visibility</p:attrName>
                                        </p:attrNameLst>
                                      </p:cBhvr>
                                      <p:to>
                                        <p:strVal val="visible"/>
                                      </p:to>
                                    </p:set>
                                    <p:animEffect transition="in" filter="dissolve">
                                      <p:cBhvr>
                                        <p:cTn id="78" dur="500"/>
                                        <p:tgtEl>
                                          <p:spTgt spid="25"/>
                                        </p:tgtEl>
                                      </p:cBhvr>
                                    </p:animEffect>
                                  </p:childTnLst>
                                </p:cTn>
                              </p:par>
                            </p:childTnLst>
                          </p:cTn>
                        </p:par>
                        <p:par>
                          <p:cTn id="79" fill="hold">
                            <p:stCondLst>
                              <p:cond delay="9800"/>
                            </p:stCondLst>
                            <p:childTnLst>
                              <p:par>
                                <p:cTn id="80" presetID="2" presetClass="entr" presetSubtype="2" fill="hold" grpId="0" nodeType="afterEffect">
                                  <p:stCondLst>
                                    <p:cond delay="100"/>
                                  </p:stCondLst>
                                  <p:childTnLst>
                                    <p:set>
                                      <p:cBhvr>
                                        <p:cTn id="81" dur="1" fill="hold">
                                          <p:stCondLst>
                                            <p:cond delay="0"/>
                                          </p:stCondLst>
                                        </p:cTn>
                                        <p:tgtEl>
                                          <p:spTgt spid="27"/>
                                        </p:tgtEl>
                                        <p:attrNameLst>
                                          <p:attrName>style.visibility</p:attrName>
                                        </p:attrNameLst>
                                      </p:cBhvr>
                                      <p:to>
                                        <p:strVal val="visible"/>
                                      </p:to>
                                    </p:set>
                                    <p:anim calcmode="lin" valueType="num">
                                      <p:cBhvr additive="base">
                                        <p:cTn id="82" dur="500" fill="hold"/>
                                        <p:tgtEl>
                                          <p:spTgt spid="27"/>
                                        </p:tgtEl>
                                        <p:attrNameLst>
                                          <p:attrName>ppt_x</p:attrName>
                                        </p:attrNameLst>
                                      </p:cBhvr>
                                      <p:tavLst>
                                        <p:tav tm="0">
                                          <p:val>
                                            <p:strVal val="1+#ppt_w/2"/>
                                          </p:val>
                                        </p:tav>
                                        <p:tav tm="100000">
                                          <p:val>
                                            <p:strVal val="#ppt_x"/>
                                          </p:val>
                                        </p:tav>
                                      </p:tavLst>
                                    </p:anim>
                                    <p:anim calcmode="lin" valueType="num">
                                      <p:cBhvr additive="base">
                                        <p:cTn id="83" dur="500" fill="hold"/>
                                        <p:tgtEl>
                                          <p:spTgt spid="27"/>
                                        </p:tgtEl>
                                        <p:attrNameLst>
                                          <p:attrName>ppt_y</p:attrName>
                                        </p:attrNameLst>
                                      </p:cBhvr>
                                      <p:tavLst>
                                        <p:tav tm="0">
                                          <p:val>
                                            <p:strVal val="#ppt_y"/>
                                          </p:val>
                                        </p:tav>
                                        <p:tav tm="100000">
                                          <p:val>
                                            <p:strVal val="#ppt_y"/>
                                          </p:val>
                                        </p:tav>
                                      </p:tavLst>
                                    </p:anim>
                                  </p:childTnLst>
                                </p:cTn>
                              </p:par>
                            </p:childTnLst>
                          </p:cTn>
                        </p:par>
                        <p:par>
                          <p:cTn id="84" fill="hold">
                            <p:stCondLst>
                              <p:cond delay="10400"/>
                            </p:stCondLst>
                            <p:childTnLst>
                              <p:par>
                                <p:cTn id="85" presetID="2" presetClass="entr" presetSubtype="2" fill="hold" grpId="0" nodeType="afterEffect">
                                  <p:stCondLst>
                                    <p:cond delay="100"/>
                                  </p:stCondLst>
                                  <p:childTnLst>
                                    <p:set>
                                      <p:cBhvr>
                                        <p:cTn id="86" dur="1" fill="hold">
                                          <p:stCondLst>
                                            <p:cond delay="0"/>
                                          </p:stCondLst>
                                        </p:cTn>
                                        <p:tgtEl>
                                          <p:spTgt spid="26"/>
                                        </p:tgtEl>
                                        <p:attrNameLst>
                                          <p:attrName>style.visibility</p:attrName>
                                        </p:attrNameLst>
                                      </p:cBhvr>
                                      <p:to>
                                        <p:strVal val="visible"/>
                                      </p:to>
                                    </p:set>
                                    <p:anim calcmode="lin" valueType="num">
                                      <p:cBhvr additive="base">
                                        <p:cTn id="87" dur="500" fill="hold"/>
                                        <p:tgtEl>
                                          <p:spTgt spid="26"/>
                                        </p:tgtEl>
                                        <p:attrNameLst>
                                          <p:attrName>ppt_x</p:attrName>
                                        </p:attrNameLst>
                                      </p:cBhvr>
                                      <p:tavLst>
                                        <p:tav tm="0">
                                          <p:val>
                                            <p:strVal val="1+#ppt_w/2"/>
                                          </p:val>
                                        </p:tav>
                                        <p:tav tm="100000">
                                          <p:val>
                                            <p:strVal val="#ppt_x"/>
                                          </p:val>
                                        </p:tav>
                                      </p:tavLst>
                                    </p:anim>
                                    <p:anim calcmode="lin" valueType="num">
                                      <p:cBhvr additive="base">
                                        <p:cTn id="88" dur="500" fill="hold"/>
                                        <p:tgtEl>
                                          <p:spTgt spid="26"/>
                                        </p:tgtEl>
                                        <p:attrNameLst>
                                          <p:attrName>ppt_y</p:attrName>
                                        </p:attrNameLst>
                                      </p:cBhvr>
                                      <p:tavLst>
                                        <p:tav tm="0">
                                          <p:val>
                                            <p:strVal val="#ppt_y"/>
                                          </p:val>
                                        </p:tav>
                                        <p:tav tm="100000">
                                          <p:val>
                                            <p:strVal val="#ppt_y"/>
                                          </p:val>
                                        </p:tav>
                                      </p:tavLst>
                                    </p:anim>
                                  </p:childTnLst>
                                </p:cTn>
                              </p:par>
                            </p:childTnLst>
                          </p:cTn>
                        </p:par>
                        <p:par>
                          <p:cTn id="89" fill="hold">
                            <p:stCondLst>
                              <p:cond delay="11000"/>
                            </p:stCondLst>
                            <p:childTnLst>
                              <p:par>
                                <p:cTn id="90" presetID="9" presetClass="entr" presetSubtype="0" fill="hold" nodeType="afterEffect">
                                  <p:stCondLst>
                                    <p:cond delay="100"/>
                                  </p:stCondLst>
                                  <p:childTnLst>
                                    <p:set>
                                      <p:cBhvr>
                                        <p:cTn id="91" dur="1" fill="hold">
                                          <p:stCondLst>
                                            <p:cond delay="0"/>
                                          </p:stCondLst>
                                        </p:cTn>
                                        <p:tgtEl>
                                          <p:spTgt spid="28"/>
                                        </p:tgtEl>
                                        <p:attrNameLst>
                                          <p:attrName>style.visibility</p:attrName>
                                        </p:attrNameLst>
                                      </p:cBhvr>
                                      <p:to>
                                        <p:strVal val="visible"/>
                                      </p:to>
                                    </p:set>
                                    <p:animEffect transition="in" filter="dissolve">
                                      <p:cBhvr>
                                        <p:cTn id="92" dur="500"/>
                                        <p:tgtEl>
                                          <p:spTgt spid="28"/>
                                        </p:tgtEl>
                                      </p:cBhvr>
                                    </p:animEffect>
                                  </p:childTnLst>
                                </p:cTn>
                              </p:par>
                            </p:childTnLst>
                          </p:cTn>
                        </p:par>
                        <p:par>
                          <p:cTn id="93" fill="hold">
                            <p:stCondLst>
                              <p:cond delay="11600"/>
                            </p:stCondLst>
                            <p:childTnLst>
                              <p:par>
                                <p:cTn id="94" presetID="2" presetClass="entr" presetSubtype="8" fill="hold" grpId="0" nodeType="afterEffect">
                                  <p:stCondLst>
                                    <p:cond delay="100"/>
                                  </p:stCondLst>
                                  <p:childTnLst>
                                    <p:set>
                                      <p:cBhvr>
                                        <p:cTn id="95" dur="1" fill="hold">
                                          <p:stCondLst>
                                            <p:cond delay="0"/>
                                          </p:stCondLst>
                                        </p:cTn>
                                        <p:tgtEl>
                                          <p:spTgt spid="30"/>
                                        </p:tgtEl>
                                        <p:attrNameLst>
                                          <p:attrName>style.visibility</p:attrName>
                                        </p:attrNameLst>
                                      </p:cBhvr>
                                      <p:to>
                                        <p:strVal val="visible"/>
                                      </p:to>
                                    </p:set>
                                    <p:anim calcmode="lin" valueType="num">
                                      <p:cBhvr additive="base">
                                        <p:cTn id="96" dur="500" fill="hold"/>
                                        <p:tgtEl>
                                          <p:spTgt spid="30"/>
                                        </p:tgtEl>
                                        <p:attrNameLst>
                                          <p:attrName>ppt_x</p:attrName>
                                        </p:attrNameLst>
                                      </p:cBhvr>
                                      <p:tavLst>
                                        <p:tav tm="0">
                                          <p:val>
                                            <p:strVal val="0-#ppt_w/2"/>
                                          </p:val>
                                        </p:tav>
                                        <p:tav tm="100000">
                                          <p:val>
                                            <p:strVal val="#ppt_x"/>
                                          </p:val>
                                        </p:tav>
                                      </p:tavLst>
                                    </p:anim>
                                    <p:anim calcmode="lin" valueType="num">
                                      <p:cBhvr additive="base">
                                        <p:cTn id="97" dur="500" fill="hold"/>
                                        <p:tgtEl>
                                          <p:spTgt spid="30"/>
                                        </p:tgtEl>
                                        <p:attrNameLst>
                                          <p:attrName>ppt_y</p:attrName>
                                        </p:attrNameLst>
                                      </p:cBhvr>
                                      <p:tavLst>
                                        <p:tav tm="0">
                                          <p:val>
                                            <p:strVal val="#ppt_y"/>
                                          </p:val>
                                        </p:tav>
                                        <p:tav tm="100000">
                                          <p:val>
                                            <p:strVal val="#ppt_y"/>
                                          </p:val>
                                        </p:tav>
                                      </p:tavLst>
                                    </p:anim>
                                  </p:childTnLst>
                                </p:cTn>
                              </p:par>
                            </p:childTnLst>
                          </p:cTn>
                        </p:par>
                        <p:par>
                          <p:cTn id="98" fill="hold">
                            <p:stCondLst>
                              <p:cond delay="12200"/>
                            </p:stCondLst>
                            <p:childTnLst>
                              <p:par>
                                <p:cTn id="99" presetID="2" presetClass="entr" presetSubtype="8" fill="hold" grpId="0" nodeType="afterEffect">
                                  <p:stCondLst>
                                    <p:cond delay="100"/>
                                  </p:stCondLst>
                                  <p:childTnLst>
                                    <p:set>
                                      <p:cBhvr>
                                        <p:cTn id="100" dur="1" fill="hold">
                                          <p:stCondLst>
                                            <p:cond delay="0"/>
                                          </p:stCondLst>
                                        </p:cTn>
                                        <p:tgtEl>
                                          <p:spTgt spid="29"/>
                                        </p:tgtEl>
                                        <p:attrNameLst>
                                          <p:attrName>style.visibility</p:attrName>
                                        </p:attrNameLst>
                                      </p:cBhvr>
                                      <p:to>
                                        <p:strVal val="visible"/>
                                      </p:to>
                                    </p:set>
                                    <p:anim calcmode="lin" valueType="num">
                                      <p:cBhvr additive="base">
                                        <p:cTn id="101" dur="500" fill="hold"/>
                                        <p:tgtEl>
                                          <p:spTgt spid="29"/>
                                        </p:tgtEl>
                                        <p:attrNameLst>
                                          <p:attrName>ppt_x</p:attrName>
                                        </p:attrNameLst>
                                      </p:cBhvr>
                                      <p:tavLst>
                                        <p:tav tm="0">
                                          <p:val>
                                            <p:strVal val="0-#ppt_w/2"/>
                                          </p:val>
                                        </p:tav>
                                        <p:tav tm="100000">
                                          <p:val>
                                            <p:strVal val="#ppt_x"/>
                                          </p:val>
                                        </p:tav>
                                      </p:tavLst>
                                    </p:anim>
                                    <p:anim calcmode="lin" valueType="num">
                                      <p:cBhvr additive="base">
                                        <p:cTn id="102" dur="500" fill="hold"/>
                                        <p:tgtEl>
                                          <p:spTgt spid="29"/>
                                        </p:tgtEl>
                                        <p:attrNameLst>
                                          <p:attrName>ppt_y</p:attrName>
                                        </p:attrNameLst>
                                      </p:cBhvr>
                                      <p:tavLst>
                                        <p:tav tm="0">
                                          <p:val>
                                            <p:strVal val="#ppt_y"/>
                                          </p:val>
                                        </p:tav>
                                        <p:tav tm="100000">
                                          <p:val>
                                            <p:strVal val="#ppt_y"/>
                                          </p:val>
                                        </p:tav>
                                      </p:tavLst>
                                    </p:anim>
                                  </p:childTnLst>
                                </p:cTn>
                              </p:par>
                            </p:childTnLst>
                          </p:cTn>
                        </p:par>
                        <p:par>
                          <p:cTn id="103" fill="hold">
                            <p:stCondLst>
                              <p:cond delay="12800"/>
                            </p:stCondLst>
                            <p:childTnLst>
                              <p:par>
                                <p:cTn id="104" presetID="9" presetClass="entr" presetSubtype="0" fill="hold" nodeType="afterEffect">
                                  <p:stCondLst>
                                    <p:cond delay="100"/>
                                  </p:stCondLst>
                                  <p:childTnLst>
                                    <p:set>
                                      <p:cBhvr>
                                        <p:cTn id="105" dur="1" fill="hold">
                                          <p:stCondLst>
                                            <p:cond delay="0"/>
                                          </p:stCondLst>
                                        </p:cTn>
                                        <p:tgtEl>
                                          <p:spTgt spid="31"/>
                                        </p:tgtEl>
                                        <p:attrNameLst>
                                          <p:attrName>style.visibility</p:attrName>
                                        </p:attrNameLst>
                                      </p:cBhvr>
                                      <p:to>
                                        <p:strVal val="visible"/>
                                      </p:to>
                                    </p:set>
                                    <p:animEffect transition="in" filter="dissolve">
                                      <p:cBhvr>
                                        <p:cTn id="106" dur="500"/>
                                        <p:tgtEl>
                                          <p:spTgt spid="31"/>
                                        </p:tgtEl>
                                      </p:cBhvr>
                                    </p:animEffect>
                                  </p:childTnLst>
                                </p:cTn>
                              </p:par>
                            </p:childTnLst>
                          </p:cTn>
                        </p:par>
                        <p:par>
                          <p:cTn id="107" fill="hold">
                            <p:stCondLst>
                              <p:cond delay="13400"/>
                            </p:stCondLst>
                            <p:childTnLst>
                              <p:par>
                                <p:cTn id="108" presetID="2" presetClass="entr" presetSubtype="2" fill="hold" grpId="0" nodeType="afterEffect">
                                  <p:stCondLst>
                                    <p:cond delay="100"/>
                                  </p:stCondLst>
                                  <p:childTnLst>
                                    <p:set>
                                      <p:cBhvr>
                                        <p:cTn id="109" dur="1" fill="hold">
                                          <p:stCondLst>
                                            <p:cond delay="0"/>
                                          </p:stCondLst>
                                        </p:cTn>
                                        <p:tgtEl>
                                          <p:spTgt spid="33"/>
                                        </p:tgtEl>
                                        <p:attrNameLst>
                                          <p:attrName>style.visibility</p:attrName>
                                        </p:attrNameLst>
                                      </p:cBhvr>
                                      <p:to>
                                        <p:strVal val="visible"/>
                                      </p:to>
                                    </p:set>
                                    <p:anim calcmode="lin" valueType="num">
                                      <p:cBhvr additive="base">
                                        <p:cTn id="110" dur="500" fill="hold"/>
                                        <p:tgtEl>
                                          <p:spTgt spid="33"/>
                                        </p:tgtEl>
                                        <p:attrNameLst>
                                          <p:attrName>ppt_x</p:attrName>
                                        </p:attrNameLst>
                                      </p:cBhvr>
                                      <p:tavLst>
                                        <p:tav tm="0">
                                          <p:val>
                                            <p:strVal val="1+#ppt_w/2"/>
                                          </p:val>
                                        </p:tav>
                                        <p:tav tm="100000">
                                          <p:val>
                                            <p:strVal val="#ppt_x"/>
                                          </p:val>
                                        </p:tav>
                                      </p:tavLst>
                                    </p:anim>
                                    <p:anim calcmode="lin" valueType="num">
                                      <p:cBhvr additive="base">
                                        <p:cTn id="111" dur="500" fill="hold"/>
                                        <p:tgtEl>
                                          <p:spTgt spid="33"/>
                                        </p:tgtEl>
                                        <p:attrNameLst>
                                          <p:attrName>ppt_y</p:attrName>
                                        </p:attrNameLst>
                                      </p:cBhvr>
                                      <p:tavLst>
                                        <p:tav tm="0">
                                          <p:val>
                                            <p:strVal val="#ppt_y"/>
                                          </p:val>
                                        </p:tav>
                                        <p:tav tm="100000">
                                          <p:val>
                                            <p:strVal val="#ppt_y"/>
                                          </p:val>
                                        </p:tav>
                                      </p:tavLst>
                                    </p:anim>
                                  </p:childTnLst>
                                </p:cTn>
                              </p:par>
                            </p:childTnLst>
                          </p:cTn>
                        </p:par>
                        <p:par>
                          <p:cTn id="112" fill="hold">
                            <p:stCondLst>
                              <p:cond delay="14000"/>
                            </p:stCondLst>
                            <p:childTnLst>
                              <p:par>
                                <p:cTn id="113" presetID="2" presetClass="entr" presetSubtype="2" fill="hold" grpId="0" nodeType="afterEffect">
                                  <p:stCondLst>
                                    <p:cond delay="100"/>
                                  </p:stCondLst>
                                  <p:childTnLst>
                                    <p:set>
                                      <p:cBhvr>
                                        <p:cTn id="114" dur="1" fill="hold">
                                          <p:stCondLst>
                                            <p:cond delay="0"/>
                                          </p:stCondLst>
                                        </p:cTn>
                                        <p:tgtEl>
                                          <p:spTgt spid="32"/>
                                        </p:tgtEl>
                                        <p:attrNameLst>
                                          <p:attrName>style.visibility</p:attrName>
                                        </p:attrNameLst>
                                      </p:cBhvr>
                                      <p:to>
                                        <p:strVal val="visible"/>
                                      </p:to>
                                    </p:set>
                                    <p:anim calcmode="lin" valueType="num">
                                      <p:cBhvr additive="base">
                                        <p:cTn id="115" dur="500" fill="hold"/>
                                        <p:tgtEl>
                                          <p:spTgt spid="32"/>
                                        </p:tgtEl>
                                        <p:attrNameLst>
                                          <p:attrName>ppt_x</p:attrName>
                                        </p:attrNameLst>
                                      </p:cBhvr>
                                      <p:tavLst>
                                        <p:tav tm="0">
                                          <p:val>
                                            <p:strVal val="1+#ppt_w/2"/>
                                          </p:val>
                                        </p:tav>
                                        <p:tav tm="100000">
                                          <p:val>
                                            <p:strVal val="#ppt_x"/>
                                          </p:val>
                                        </p:tav>
                                      </p:tavLst>
                                    </p:anim>
                                    <p:anim calcmode="lin" valueType="num">
                                      <p:cBhvr additive="base">
                                        <p:cTn id="116" dur="500" fill="hold"/>
                                        <p:tgtEl>
                                          <p:spTgt spid="32"/>
                                        </p:tgtEl>
                                        <p:attrNameLst>
                                          <p:attrName>ppt_y</p:attrName>
                                        </p:attrNameLst>
                                      </p:cBhvr>
                                      <p:tavLst>
                                        <p:tav tm="0">
                                          <p:val>
                                            <p:strVal val="#ppt_y"/>
                                          </p:val>
                                        </p:tav>
                                        <p:tav tm="100000">
                                          <p:val>
                                            <p:strVal val="#ppt_y"/>
                                          </p:val>
                                        </p:tav>
                                      </p:tavLst>
                                    </p:anim>
                                  </p:childTnLst>
                                </p:cTn>
                              </p:par>
                            </p:childTnLst>
                          </p:cTn>
                        </p:par>
                        <p:par>
                          <p:cTn id="117" fill="hold">
                            <p:stCondLst>
                              <p:cond delay="14600"/>
                            </p:stCondLst>
                            <p:childTnLst>
                              <p:par>
                                <p:cTn id="118" presetID="9" presetClass="entr" presetSubtype="0" fill="hold" nodeType="afterEffect">
                                  <p:stCondLst>
                                    <p:cond delay="100"/>
                                  </p:stCondLst>
                                  <p:childTnLst>
                                    <p:set>
                                      <p:cBhvr>
                                        <p:cTn id="119" dur="1" fill="hold">
                                          <p:stCondLst>
                                            <p:cond delay="0"/>
                                          </p:stCondLst>
                                        </p:cTn>
                                        <p:tgtEl>
                                          <p:spTgt spid="34"/>
                                        </p:tgtEl>
                                        <p:attrNameLst>
                                          <p:attrName>style.visibility</p:attrName>
                                        </p:attrNameLst>
                                      </p:cBhvr>
                                      <p:to>
                                        <p:strVal val="visible"/>
                                      </p:to>
                                    </p:set>
                                    <p:animEffect transition="in" filter="dissolve">
                                      <p:cBhvr>
                                        <p:cTn id="120"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utoUpdateAnimBg="0"/>
      <p:bldP spid="11" grpId="0" autoUpdateAnimBg="0"/>
      <p:bldP spid="12" grpId="0" autoUpdateAnimBg="0"/>
      <p:bldP spid="13" grpId="0" autoUpdateAnimBg="0"/>
      <p:bldP spid="14" grpId="0" autoUpdateAnimBg="0"/>
      <p:bldP spid="15" grpId="0" autoUpdateAnimBg="0"/>
      <p:bldP spid="16" grpId="0" autoUpdateAnimBg="0"/>
      <p:bldP spid="17" grpId="0" autoUpdateAnimBg="0"/>
      <p:bldP spid="18" grpId="0" autoUpdateAnimBg="0"/>
      <p:bldP spid="20" grpId="0" autoUpdateAnimBg="0"/>
      <p:bldP spid="21" grpId="0" autoUpdateAnimBg="0"/>
      <p:bldP spid="23" grpId="0" autoUpdateAnimBg="0"/>
      <p:bldP spid="24" grpId="0" autoUpdateAnimBg="0"/>
      <p:bldP spid="26" grpId="0" autoUpdateAnimBg="0"/>
      <p:bldP spid="27" grpId="0" autoUpdateAnimBg="0"/>
      <p:bldP spid="29" grpId="0" autoUpdateAnimBg="0"/>
      <p:bldP spid="30" grpId="0" autoUpdateAnimBg="0"/>
      <p:bldP spid="32" grpId="0" autoUpdateAnimBg="0"/>
      <p:bldP spid="33" grpId="0"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5">
            <a:extLst>
              <a:ext uri="{FF2B5EF4-FFF2-40B4-BE49-F238E27FC236}">
                <a16:creationId xmlns:a16="http://schemas.microsoft.com/office/drawing/2014/main" id="{64D6D01A-1BBA-49F1-ACA0-261CF43F9F72}"/>
              </a:ext>
            </a:extLst>
          </p:cNvPr>
          <p:cNvGrpSpPr/>
          <p:nvPr/>
        </p:nvGrpSpPr>
        <p:grpSpPr>
          <a:xfrm>
            <a:off x="3274223" y="2222938"/>
            <a:ext cx="2036134" cy="965801"/>
            <a:chOff x="685800" y="2299204"/>
            <a:chExt cx="2714844" cy="1287339"/>
          </a:xfrm>
        </p:grpSpPr>
        <p:sp>
          <p:nvSpPr>
            <p:cNvPr id="3" name="矩形 2">
              <a:extLst>
                <a:ext uri="{FF2B5EF4-FFF2-40B4-BE49-F238E27FC236}">
                  <a16:creationId xmlns:a16="http://schemas.microsoft.com/office/drawing/2014/main" id="{598B39CB-22AD-43E7-8D69-86EE88AB1D9E}"/>
                </a:ext>
              </a:extLst>
            </p:cNvPr>
            <p:cNvSpPr/>
            <p:nvPr/>
          </p:nvSpPr>
          <p:spPr>
            <a:xfrm>
              <a:off x="1760855" y="2299204"/>
              <a:ext cx="1477327" cy="369218"/>
            </a:xfrm>
            <a:prstGeom prst="rect">
              <a:avLst/>
            </a:prstGeom>
          </p:spPr>
          <p:txBody>
            <a:bodyPr wrap="none">
              <a:spAutoFit/>
            </a:bodyPr>
            <a:lstStyle/>
            <a:p>
              <a:pPr algn="ctr"/>
              <a:r>
                <a:rPr lang="zh-CN" altLang="en-US" sz="1200" dirty="0">
                  <a:solidFill>
                    <a:schemeClr val="bg1">
                      <a:lumMod val="65000"/>
                    </a:schemeClr>
                  </a:solidFill>
                  <a:latin typeface="微软雅黑" panose="020B0503020204020204" pitchFamily="34" charset="-122"/>
                  <a:ea typeface="微软雅黑" panose="020B0503020204020204" pitchFamily="34" charset="-122"/>
                </a:rPr>
                <a:t>Click to add a title</a:t>
              </a:r>
            </a:p>
          </p:txBody>
        </p:sp>
        <p:sp>
          <p:nvSpPr>
            <p:cNvPr id="4" name="矩形 3">
              <a:extLst>
                <a:ext uri="{FF2B5EF4-FFF2-40B4-BE49-F238E27FC236}">
                  <a16:creationId xmlns:a16="http://schemas.microsoft.com/office/drawing/2014/main" id="{5E96AECC-A985-448F-8C11-3F9103CDDC4C}"/>
                </a:ext>
              </a:extLst>
            </p:cNvPr>
            <p:cNvSpPr/>
            <p:nvPr/>
          </p:nvSpPr>
          <p:spPr>
            <a:xfrm>
              <a:off x="685800" y="2632728"/>
              <a:ext cx="2714844" cy="953815"/>
            </a:xfrm>
            <a:prstGeom prst="rect">
              <a:avLst/>
            </a:prstGeom>
          </p:spPr>
          <p:txBody>
            <a:bodyPr wrap="square">
              <a:spAutoFit/>
            </a:bodyPr>
            <a:lstStyle/>
            <a:p>
              <a:pPr algn="r">
                <a:lnSpc>
                  <a:spcPct val="150000"/>
                </a:lnSpc>
              </a:pPr>
              <a:r>
                <a:rPr lang="zh-CN" altLang="en-US" sz="900" dirty="0">
                  <a:solidFill>
                    <a:schemeClr val="bg1">
                      <a:lumMod val="65000"/>
                    </a:schemeClr>
                  </a:solidFill>
                  <a:latin typeface="微软雅黑"/>
                  <a:ea typeface="微软雅黑"/>
                  <a:cs typeface="Segoe UI Semilight" panose="020B0402040204020203" pitchFamily="34" charset="0"/>
                </a:rPr>
                <a:t>Add a detailed text description here, suggesting that it is relevant to the title and conforms to the overall language style, and the language description is as concise and vivid as possible.</a:t>
              </a:r>
              <a:endParaRPr lang="en-US" altLang="zh-CN" sz="900" dirty="0">
                <a:solidFill>
                  <a:schemeClr val="bg1">
                    <a:lumMod val="65000"/>
                  </a:schemeClr>
                </a:solidFill>
                <a:latin typeface="微软雅黑"/>
                <a:ea typeface="微软雅黑"/>
                <a:cs typeface="Segoe UI Semilight" panose="020B0402040204020203" pitchFamily="34" charset="0"/>
              </a:endParaRPr>
            </a:p>
          </p:txBody>
        </p:sp>
      </p:grpSp>
      <p:grpSp>
        <p:nvGrpSpPr>
          <p:cNvPr id="8" name="组合 2">
            <a:extLst>
              <a:ext uri="{FF2B5EF4-FFF2-40B4-BE49-F238E27FC236}">
                <a16:creationId xmlns:a16="http://schemas.microsoft.com/office/drawing/2014/main" id="{A5954273-4AFA-4C06-82F5-749BC1180FFD}"/>
              </a:ext>
            </a:extLst>
          </p:cNvPr>
          <p:cNvGrpSpPr/>
          <p:nvPr/>
        </p:nvGrpSpPr>
        <p:grpSpPr>
          <a:xfrm>
            <a:off x="6744554" y="1299824"/>
            <a:ext cx="1519108" cy="1328186"/>
            <a:chOff x="4992234" y="1083088"/>
            <a:chExt cx="2025479" cy="1770362"/>
          </a:xfrm>
          <a:solidFill>
            <a:srgbClr val="007791"/>
          </a:solidFill>
          <a:effectLst>
            <a:outerShdw blurRad="63500" sx="102000" sy="102000" algn="ctr" rotWithShape="0">
              <a:prstClr val="black">
                <a:alpha val="40000"/>
              </a:prstClr>
            </a:outerShdw>
          </a:effectLst>
        </p:grpSpPr>
        <p:sp>
          <p:nvSpPr>
            <p:cNvPr id="9" name="任意多边形 3">
              <a:extLst>
                <a:ext uri="{FF2B5EF4-FFF2-40B4-BE49-F238E27FC236}">
                  <a16:creationId xmlns:a16="http://schemas.microsoft.com/office/drawing/2014/main" id="{4FC80849-36EC-43FD-988D-E5AEF1AB8B09}"/>
                </a:ext>
              </a:extLst>
            </p:cNvPr>
            <p:cNvSpPr/>
            <p:nvPr/>
          </p:nvSpPr>
          <p:spPr>
            <a:xfrm rot="5400000">
              <a:off x="5119793" y="955529"/>
              <a:ext cx="1770362" cy="2025479"/>
            </a:xfrm>
            <a:custGeom>
              <a:avLst/>
              <a:gdLst>
                <a:gd name="connsiteX0" fmla="*/ 798286 w 1596572"/>
                <a:gd name="connsiteY0" fmla="*/ 331673 h 1826645"/>
                <a:gd name="connsiteX1" fmla="*/ 101600 w 1596572"/>
                <a:gd name="connsiteY1" fmla="*/ 1028359 h 1826645"/>
                <a:gd name="connsiteX2" fmla="*/ 798286 w 1596572"/>
                <a:gd name="connsiteY2" fmla="*/ 1725045 h 1826645"/>
                <a:gd name="connsiteX3" fmla="*/ 1494972 w 1596572"/>
                <a:gd name="connsiteY3" fmla="*/ 1028359 h 1826645"/>
                <a:gd name="connsiteX4" fmla="*/ 798286 w 1596572"/>
                <a:gd name="connsiteY4" fmla="*/ 331673 h 1826645"/>
                <a:gd name="connsiteX5" fmla="*/ 798286 w 1596572"/>
                <a:gd name="connsiteY5" fmla="*/ 0 h 1826645"/>
                <a:gd name="connsiteX6" fmla="*/ 940015 w 1596572"/>
                <a:gd name="connsiteY6" fmla="*/ 244361 h 1826645"/>
                <a:gd name="connsiteX7" fmla="*/ 959169 w 1596572"/>
                <a:gd name="connsiteY7" fmla="*/ 246291 h 1826645"/>
                <a:gd name="connsiteX8" fmla="*/ 1596572 w 1596572"/>
                <a:gd name="connsiteY8" fmla="*/ 1028359 h 1826645"/>
                <a:gd name="connsiteX9" fmla="*/ 798286 w 1596572"/>
                <a:gd name="connsiteY9" fmla="*/ 1826645 h 1826645"/>
                <a:gd name="connsiteX10" fmla="*/ 0 w 1596572"/>
                <a:gd name="connsiteY10" fmla="*/ 1028359 h 1826645"/>
                <a:gd name="connsiteX11" fmla="*/ 637403 w 1596572"/>
                <a:gd name="connsiteY11" fmla="*/ 246291 h 1826645"/>
                <a:gd name="connsiteX12" fmla="*/ 656556 w 1596572"/>
                <a:gd name="connsiteY12" fmla="*/ 244361 h 1826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96572" h="1826645">
                  <a:moveTo>
                    <a:pt x="798286" y="331673"/>
                  </a:moveTo>
                  <a:cubicBezTo>
                    <a:pt x="413517" y="331673"/>
                    <a:pt x="101600" y="643590"/>
                    <a:pt x="101600" y="1028359"/>
                  </a:cubicBezTo>
                  <a:cubicBezTo>
                    <a:pt x="101600" y="1413128"/>
                    <a:pt x="413517" y="1725045"/>
                    <a:pt x="798286" y="1725045"/>
                  </a:cubicBezTo>
                  <a:cubicBezTo>
                    <a:pt x="1183055" y="1725045"/>
                    <a:pt x="1494972" y="1413128"/>
                    <a:pt x="1494972" y="1028359"/>
                  </a:cubicBezTo>
                  <a:cubicBezTo>
                    <a:pt x="1494972" y="643590"/>
                    <a:pt x="1183055" y="331673"/>
                    <a:pt x="798286" y="331673"/>
                  </a:cubicBezTo>
                  <a:close/>
                  <a:moveTo>
                    <a:pt x="798286" y="0"/>
                  </a:moveTo>
                  <a:lnTo>
                    <a:pt x="940015" y="244361"/>
                  </a:lnTo>
                  <a:lnTo>
                    <a:pt x="959169" y="246291"/>
                  </a:lnTo>
                  <a:cubicBezTo>
                    <a:pt x="1322934" y="320729"/>
                    <a:pt x="1596572" y="642588"/>
                    <a:pt x="1596572" y="1028359"/>
                  </a:cubicBezTo>
                  <a:cubicBezTo>
                    <a:pt x="1596572" y="1469240"/>
                    <a:pt x="1239167" y="1826645"/>
                    <a:pt x="798286" y="1826645"/>
                  </a:cubicBezTo>
                  <a:cubicBezTo>
                    <a:pt x="357405" y="1826645"/>
                    <a:pt x="0" y="1469240"/>
                    <a:pt x="0" y="1028359"/>
                  </a:cubicBezTo>
                  <a:cubicBezTo>
                    <a:pt x="0" y="642588"/>
                    <a:pt x="273638" y="320729"/>
                    <a:pt x="637403" y="246291"/>
                  </a:cubicBezTo>
                  <a:lnTo>
                    <a:pt x="656556" y="244361"/>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65000"/>
                  </a:schemeClr>
                </a:solidFill>
                <a:latin typeface="微软雅黑"/>
                <a:ea typeface="微软雅黑"/>
              </a:endParaRPr>
            </a:p>
          </p:txBody>
        </p:sp>
        <p:pic>
          <p:nvPicPr>
            <p:cNvPr id="10" name="图片 9">
              <a:extLst>
                <a:ext uri="{FF2B5EF4-FFF2-40B4-BE49-F238E27FC236}">
                  <a16:creationId xmlns:a16="http://schemas.microsoft.com/office/drawing/2014/main" id="{C0418EB2-0590-4C3A-A8A5-814B7EF944C1}"/>
                </a:ext>
              </a:extLst>
            </p:cNvPr>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5183894" y="1276080"/>
              <a:ext cx="1343948" cy="1343582"/>
            </a:xfrm>
            <a:custGeom>
              <a:avLst/>
              <a:gdLst>
                <a:gd name="connsiteX0" fmla="*/ 671974 w 1343948"/>
                <a:gd name="connsiteY0" fmla="*/ 0 h 1343948"/>
                <a:gd name="connsiteX1" fmla="*/ 1343948 w 1343948"/>
                <a:gd name="connsiteY1" fmla="*/ 671974 h 1343948"/>
                <a:gd name="connsiteX2" fmla="*/ 671974 w 1343948"/>
                <a:gd name="connsiteY2" fmla="*/ 1343948 h 1343948"/>
                <a:gd name="connsiteX3" fmla="*/ 0 w 1343948"/>
                <a:gd name="connsiteY3" fmla="*/ 671974 h 1343948"/>
                <a:gd name="connsiteX4" fmla="*/ 671974 w 1343948"/>
                <a:gd name="connsiteY4" fmla="*/ 0 h 13439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3948" h="1343948">
                  <a:moveTo>
                    <a:pt x="671974" y="0"/>
                  </a:moveTo>
                  <a:cubicBezTo>
                    <a:pt x="1043095" y="0"/>
                    <a:pt x="1343948" y="300853"/>
                    <a:pt x="1343948" y="671974"/>
                  </a:cubicBezTo>
                  <a:cubicBezTo>
                    <a:pt x="1343948" y="1043095"/>
                    <a:pt x="1043095" y="1343948"/>
                    <a:pt x="671974" y="1343948"/>
                  </a:cubicBezTo>
                  <a:cubicBezTo>
                    <a:pt x="300853" y="1343948"/>
                    <a:pt x="0" y="1043095"/>
                    <a:pt x="0" y="671974"/>
                  </a:cubicBezTo>
                  <a:cubicBezTo>
                    <a:pt x="0" y="300853"/>
                    <a:pt x="300853" y="0"/>
                    <a:pt x="671974" y="0"/>
                  </a:cubicBezTo>
                  <a:close/>
                </a:path>
              </a:pathLst>
            </a:custGeom>
            <a:grpFill/>
          </p:spPr>
        </p:pic>
      </p:grpSp>
      <p:grpSp>
        <p:nvGrpSpPr>
          <p:cNvPr id="11" name="组合 10">
            <a:extLst>
              <a:ext uri="{FF2B5EF4-FFF2-40B4-BE49-F238E27FC236}">
                <a16:creationId xmlns:a16="http://schemas.microsoft.com/office/drawing/2014/main" id="{77207B54-0C64-413F-B4C8-D9F43AF68756}"/>
              </a:ext>
            </a:extLst>
          </p:cNvPr>
          <p:cNvGrpSpPr/>
          <p:nvPr/>
        </p:nvGrpSpPr>
        <p:grpSpPr>
          <a:xfrm>
            <a:off x="5319039" y="2212193"/>
            <a:ext cx="1695018" cy="1481981"/>
            <a:chOff x="3318254" y="2301035"/>
            <a:chExt cx="2260024" cy="1975365"/>
          </a:xfrm>
          <a:solidFill>
            <a:srgbClr val="FF7899"/>
          </a:solidFill>
          <a:effectLst>
            <a:outerShdw blurRad="63500" sx="102000" sy="102000" algn="ctr" rotWithShape="0">
              <a:prstClr val="black">
                <a:alpha val="40000"/>
              </a:prstClr>
            </a:outerShdw>
          </a:effectLst>
        </p:grpSpPr>
        <p:sp>
          <p:nvSpPr>
            <p:cNvPr id="12" name="任意多边形 4">
              <a:extLst>
                <a:ext uri="{FF2B5EF4-FFF2-40B4-BE49-F238E27FC236}">
                  <a16:creationId xmlns:a16="http://schemas.microsoft.com/office/drawing/2014/main" id="{9FFAB76F-AE82-48E1-AE3C-9CD2B389880B}"/>
                </a:ext>
              </a:extLst>
            </p:cNvPr>
            <p:cNvSpPr/>
            <p:nvPr/>
          </p:nvSpPr>
          <p:spPr>
            <a:xfrm rot="18000000">
              <a:off x="3460583" y="2158706"/>
              <a:ext cx="1975365" cy="2260024"/>
            </a:xfrm>
            <a:custGeom>
              <a:avLst/>
              <a:gdLst>
                <a:gd name="connsiteX0" fmla="*/ 798286 w 1596572"/>
                <a:gd name="connsiteY0" fmla="*/ 331673 h 1826645"/>
                <a:gd name="connsiteX1" fmla="*/ 101600 w 1596572"/>
                <a:gd name="connsiteY1" fmla="*/ 1028359 h 1826645"/>
                <a:gd name="connsiteX2" fmla="*/ 798286 w 1596572"/>
                <a:gd name="connsiteY2" fmla="*/ 1725045 h 1826645"/>
                <a:gd name="connsiteX3" fmla="*/ 1494972 w 1596572"/>
                <a:gd name="connsiteY3" fmla="*/ 1028359 h 1826645"/>
                <a:gd name="connsiteX4" fmla="*/ 798286 w 1596572"/>
                <a:gd name="connsiteY4" fmla="*/ 331673 h 1826645"/>
                <a:gd name="connsiteX5" fmla="*/ 798286 w 1596572"/>
                <a:gd name="connsiteY5" fmla="*/ 0 h 1826645"/>
                <a:gd name="connsiteX6" fmla="*/ 940015 w 1596572"/>
                <a:gd name="connsiteY6" fmla="*/ 244361 h 1826645"/>
                <a:gd name="connsiteX7" fmla="*/ 959169 w 1596572"/>
                <a:gd name="connsiteY7" fmla="*/ 246291 h 1826645"/>
                <a:gd name="connsiteX8" fmla="*/ 1596572 w 1596572"/>
                <a:gd name="connsiteY8" fmla="*/ 1028359 h 1826645"/>
                <a:gd name="connsiteX9" fmla="*/ 798286 w 1596572"/>
                <a:gd name="connsiteY9" fmla="*/ 1826645 h 1826645"/>
                <a:gd name="connsiteX10" fmla="*/ 0 w 1596572"/>
                <a:gd name="connsiteY10" fmla="*/ 1028359 h 1826645"/>
                <a:gd name="connsiteX11" fmla="*/ 637403 w 1596572"/>
                <a:gd name="connsiteY11" fmla="*/ 246291 h 1826645"/>
                <a:gd name="connsiteX12" fmla="*/ 656556 w 1596572"/>
                <a:gd name="connsiteY12" fmla="*/ 244361 h 1826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96572" h="1826645">
                  <a:moveTo>
                    <a:pt x="798286" y="331673"/>
                  </a:moveTo>
                  <a:cubicBezTo>
                    <a:pt x="413517" y="331673"/>
                    <a:pt x="101600" y="643590"/>
                    <a:pt x="101600" y="1028359"/>
                  </a:cubicBezTo>
                  <a:cubicBezTo>
                    <a:pt x="101600" y="1413128"/>
                    <a:pt x="413517" y="1725045"/>
                    <a:pt x="798286" y="1725045"/>
                  </a:cubicBezTo>
                  <a:cubicBezTo>
                    <a:pt x="1183055" y="1725045"/>
                    <a:pt x="1494972" y="1413128"/>
                    <a:pt x="1494972" y="1028359"/>
                  </a:cubicBezTo>
                  <a:cubicBezTo>
                    <a:pt x="1494972" y="643590"/>
                    <a:pt x="1183055" y="331673"/>
                    <a:pt x="798286" y="331673"/>
                  </a:cubicBezTo>
                  <a:close/>
                  <a:moveTo>
                    <a:pt x="798286" y="0"/>
                  </a:moveTo>
                  <a:lnTo>
                    <a:pt x="940015" y="244361"/>
                  </a:lnTo>
                  <a:lnTo>
                    <a:pt x="959169" y="246291"/>
                  </a:lnTo>
                  <a:cubicBezTo>
                    <a:pt x="1322934" y="320729"/>
                    <a:pt x="1596572" y="642588"/>
                    <a:pt x="1596572" y="1028359"/>
                  </a:cubicBezTo>
                  <a:cubicBezTo>
                    <a:pt x="1596572" y="1469240"/>
                    <a:pt x="1239167" y="1826645"/>
                    <a:pt x="798286" y="1826645"/>
                  </a:cubicBezTo>
                  <a:cubicBezTo>
                    <a:pt x="357405" y="1826645"/>
                    <a:pt x="0" y="1469240"/>
                    <a:pt x="0" y="1028359"/>
                  </a:cubicBezTo>
                  <a:cubicBezTo>
                    <a:pt x="0" y="642588"/>
                    <a:pt x="273638" y="320729"/>
                    <a:pt x="637403" y="246291"/>
                  </a:cubicBezTo>
                  <a:lnTo>
                    <a:pt x="656556" y="244361"/>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65000"/>
                  </a:schemeClr>
                </a:solidFill>
                <a:latin typeface="微软雅黑"/>
                <a:ea typeface="微软雅黑"/>
              </a:endParaRPr>
            </a:p>
          </p:txBody>
        </p:sp>
        <p:pic>
          <p:nvPicPr>
            <p:cNvPr id="13" name="图片 12">
              <a:extLst>
                <a:ext uri="{FF2B5EF4-FFF2-40B4-BE49-F238E27FC236}">
                  <a16:creationId xmlns:a16="http://schemas.microsoft.com/office/drawing/2014/main" id="{671FCDF4-1C36-4824-AA71-7437A32F74A9}"/>
                </a:ext>
              </a:extLst>
            </p:cNvPr>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3806313" y="2571819"/>
              <a:ext cx="1521600" cy="1521131"/>
            </a:xfrm>
            <a:custGeom>
              <a:avLst/>
              <a:gdLst>
                <a:gd name="connsiteX0" fmla="*/ 759493 w 1518986"/>
                <a:gd name="connsiteY0" fmla="*/ 0 h 1518986"/>
                <a:gd name="connsiteX1" fmla="*/ 1518986 w 1518986"/>
                <a:gd name="connsiteY1" fmla="*/ 759493 h 1518986"/>
                <a:gd name="connsiteX2" fmla="*/ 759493 w 1518986"/>
                <a:gd name="connsiteY2" fmla="*/ 1518986 h 1518986"/>
                <a:gd name="connsiteX3" fmla="*/ 0 w 1518986"/>
                <a:gd name="connsiteY3" fmla="*/ 759493 h 1518986"/>
                <a:gd name="connsiteX4" fmla="*/ 759493 w 1518986"/>
                <a:gd name="connsiteY4" fmla="*/ 0 h 1518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8986" h="1518986">
                  <a:moveTo>
                    <a:pt x="759493" y="0"/>
                  </a:moveTo>
                  <a:cubicBezTo>
                    <a:pt x="1178949" y="0"/>
                    <a:pt x="1518986" y="340037"/>
                    <a:pt x="1518986" y="759493"/>
                  </a:cubicBezTo>
                  <a:cubicBezTo>
                    <a:pt x="1518986" y="1178949"/>
                    <a:pt x="1178949" y="1518986"/>
                    <a:pt x="759493" y="1518986"/>
                  </a:cubicBezTo>
                  <a:cubicBezTo>
                    <a:pt x="340037" y="1518986"/>
                    <a:pt x="0" y="1178949"/>
                    <a:pt x="0" y="759493"/>
                  </a:cubicBezTo>
                  <a:cubicBezTo>
                    <a:pt x="0" y="340037"/>
                    <a:pt x="340037" y="0"/>
                    <a:pt x="759493" y="0"/>
                  </a:cubicBezTo>
                  <a:close/>
                </a:path>
              </a:pathLst>
            </a:custGeom>
            <a:grpFill/>
          </p:spPr>
        </p:pic>
      </p:grpSp>
      <p:grpSp>
        <p:nvGrpSpPr>
          <p:cNvPr id="17" name="组合 24">
            <a:extLst>
              <a:ext uri="{FF2B5EF4-FFF2-40B4-BE49-F238E27FC236}">
                <a16:creationId xmlns:a16="http://schemas.microsoft.com/office/drawing/2014/main" id="{C9D597BA-93DF-4474-B729-C9169DB1BC71}"/>
              </a:ext>
            </a:extLst>
          </p:cNvPr>
          <p:cNvGrpSpPr/>
          <p:nvPr/>
        </p:nvGrpSpPr>
        <p:grpSpPr>
          <a:xfrm>
            <a:off x="3812539" y="4096224"/>
            <a:ext cx="2036134" cy="1015756"/>
            <a:chOff x="1099137" y="4631520"/>
            <a:chExt cx="2714844" cy="1353925"/>
          </a:xfrm>
        </p:grpSpPr>
        <p:sp>
          <p:nvSpPr>
            <p:cNvPr id="18" name="矩形 17">
              <a:extLst>
                <a:ext uri="{FF2B5EF4-FFF2-40B4-BE49-F238E27FC236}">
                  <a16:creationId xmlns:a16="http://schemas.microsoft.com/office/drawing/2014/main" id="{A7709B6F-E549-4970-9E12-A71EBAEDF406}"/>
                </a:ext>
              </a:extLst>
            </p:cNvPr>
            <p:cNvSpPr/>
            <p:nvPr/>
          </p:nvSpPr>
          <p:spPr>
            <a:xfrm>
              <a:off x="1874989" y="4631520"/>
              <a:ext cx="1477327" cy="369219"/>
            </a:xfrm>
            <a:prstGeom prst="rect">
              <a:avLst/>
            </a:prstGeom>
          </p:spPr>
          <p:txBody>
            <a:bodyPr wrap="none">
              <a:spAutoFit/>
            </a:bodyPr>
            <a:lstStyle/>
            <a:p>
              <a:pPr algn="ctr"/>
              <a:r>
                <a:rPr lang="zh-CN" altLang="en-US" sz="1200" dirty="0">
                  <a:solidFill>
                    <a:schemeClr val="bg1">
                      <a:lumMod val="65000"/>
                    </a:schemeClr>
                  </a:solidFill>
                  <a:latin typeface="微软雅黑" panose="020B0503020204020204" pitchFamily="34" charset="-122"/>
                  <a:ea typeface="微软雅黑" panose="020B0503020204020204" pitchFamily="34" charset="-122"/>
                </a:rPr>
                <a:t>Click to add a title</a:t>
              </a:r>
            </a:p>
          </p:txBody>
        </p:sp>
        <p:sp>
          <p:nvSpPr>
            <p:cNvPr id="19" name="矩形 18">
              <a:extLst>
                <a:ext uri="{FF2B5EF4-FFF2-40B4-BE49-F238E27FC236}">
                  <a16:creationId xmlns:a16="http://schemas.microsoft.com/office/drawing/2014/main" id="{42C84F6E-B2CD-4EBA-A6FF-F794D88A92F4}"/>
                </a:ext>
              </a:extLst>
            </p:cNvPr>
            <p:cNvSpPr/>
            <p:nvPr/>
          </p:nvSpPr>
          <p:spPr>
            <a:xfrm>
              <a:off x="1099137" y="5031630"/>
              <a:ext cx="2714844" cy="953815"/>
            </a:xfrm>
            <a:prstGeom prst="rect">
              <a:avLst/>
            </a:prstGeom>
          </p:spPr>
          <p:txBody>
            <a:bodyPr wrap="square">
              <a:spAutoFit/>
            </a:bodyPr>
            <a:lstStyle/>
            <a:p>
              <a:pPr algn="r">
                <a:lnSpc>
                  <a:spcPct val="150000"/>
                </a:lnSpc>
              </a:pPr>
              <a:r>
                <a:rPr lang="zh-CN" altLang="en-US" sz="900" dirty="0">
                  <a:solidFill>
                    <a:schemeClr val="bg1">
                      <a:lumMod val="65000"/>
                    </a:schemeClr>
                  </a:solidFill>
                  <a:latin typeface="微软雅黑"/>
                  <a:ea typeface="微软雅黑"/>
                  <a:cs typeface="Segoe UI Semilight" panose="020B0402040204020203" pitchFamily="34" charset="0"/>
                </a:rPr>
                <a:t>Add a detailed text description here, suggesting that it is relevant to the title and conforms to the overall language style, and the language description is as concise and vivid as possible.</a:t>
              </a:r>
              <a:endParaRPr lang="en-US" altLang="zh-CN" sz="900" dirty="0">
                <a:solidFill>
                  <a:schemeClr val="bg1">
                    <a:lumMod val="65000"/>
                  </a:schemeClr>
                </a:solidFill>
                <a:latin typeface="微软雅黑"/>
                <a:ea typeface="微软雅黑"/>
                <a:cs typeface="Segoe UI Semilight" panose="020B0402040204020203" pitchFamily="34" charset="0"/>
              </a:endParaRPr>
            </a:p>
          </p:txBody>
        </p:sp>
      </p:grpSp>
      <p:grpSp>
        <p:nvGrpSpPr>
          <p:cNvPr id="20" name="组合 22">
            <a:extLst>
              <a:ext uri="{FF2B5EF4-FFF2-40B4-BE49-F238E27FC236}">
                <a16:creationId xmlns:a16="http://schemas.microsoft.com/office/drawing/2014/main" id="{B8B45010-2241-4F2F-BE53-FAD745D82D89}"/>
              </a:ext>
            </a:extLst>
          </p:cNvPr>
          <p:cNvGrpSpPr/>
          <p:nvPr/>
        </p:nvGrpSpPr>
        <p:grpSpPr>
          <a:xfrm>
            <a:off x="8411414" y="1488776"/>
            <a:ext cx="2036134" cy="1006225"/>
            <a:chOff x="7214717" y="1334945"/>
            <a:chExt cx="2714844" cy="1341217"/>
          </a:xfrm>
        </p:grpSpPr>
        <p:sp>
          <p:nvSpPr>
            <p:cNvPr id="21" name="矩形 20">
              <a:extLst>
                <a:ext uri="{FF2B5EF4-FFF2-40B4-BE49-F238E27FC236}">
                  <a16:creationId xmlns:a16="http://schemas.microsoft.com/office/drawing/2014/main" id="{DDC732C2-13EB-4ACA-9C96-C607080D408A}"/>
                </a:ext>
              </a:extLst>
            </p:cNvPr>
            <p:cNvSpPr/>
            <p:nvPr/>
          </p:nvSpPr>
          <p:spPr>
            <a:xfrm>
              <a:off x="7483688" y="1334945"/>
              <a:ext cx="1477327" cy="369218"/>
            </a:xfrm>
            <a:prstGeom prst="rect">
              <a:avLst/>
            </a:prstGeom>
          </p:spPr>
          <p:txBody>
            <a:bodyPr wrap="none">
              <a:spAutoFit/>
            </a:bodyPr>
            <a:lstStyle/>
            <a:p>
              <a:pPr algn="ctr"/>
              <a:r>
                <a:rPr lang="zh-CN" altLang="en-US" sz="1200" dirty="0">
                  <a:solidFill>
                    <a:schemeClr val="bg1">
                      <a:lumMod val="65000"/>
                    </a:schemeClr>
                  </a:solidFill>
                  <a:latin typeface="微软雅黑" panose="020B0503020204020204" pitchFamily="34" charset="-122"/>
                  <a:ea typeface="微软雅黑" panose="020B0503020204020204" pitchFamily="34" charset="-122"/>
                </a:rPr>
                <a:t>Click to add a title</a:t>
              </a:r>
            </a:p>
          </p:txBody>
        </p:sp>
        <p:sp>
          <p:nvSpPr>
            <p:cNvPr id="22" name="矩形 21">
              <a:extLst>
                <a:ext uri="{FF2B5EF4-FFF2-40B4-BE49-F238E27FC236}">
                  <a16:creationId xmlns:a16="http://schemas.microsoft.com/office/drawing/2014/main" id="{A36982D1-7B40-4281-AD5F-133920E6F888}"/>
                </a:ext>
              </a:extLst>
            </p:cNvPr>
            <p:cNvSpPr/>
            <p:nvPr/>
          </p:nvSpPr>
          <p:spPr>
            <a:xfrm>
              <a:off x="7214717" y="1722350"/>
              <a:ext cx="2714844" cy="953812"/>
            </a:xfrm>
            <a:prstGeom prst="rect">
              <a:avLst/>
            </a:prstGeom>
          </p:spPr>
          <p:txBody>
            <a:bodyPr wrap="square">
              <a:spAutoFit/>
            </a:bodyPr>
            <a:lstStyle/>
            <a:p>
              <a:pPr algn="r">
                <a:lnSpc>
                  <a:spcPct val="150000"/>
                </a:lnSpc>
              </a:pPr>
              <a:r>
                <a:rPr lang="zh-CN" altLang="en-US" sz="900" dirty="0">
                  <a:solidFill>
                    <a:schemeClr val="bg1">
                      <a:lumMod val="65000"/>
                    </a:schemeClr>
                  </a:solidFill>
                  <a:latin typeface="微软雅黑"/>
                  <a:ea typeface="微软雅黑"/>
                  <a:cs typeface="Segoe UI Semilight" panose="020B0402040204020203" pitchFamily="34" charset="0"/>
                </a:rPr>
                <a:t>Add a detailed text description here, suggesting that it is relevant to the title and conforms to the overall language style, and the language description is as concise and vivid as possible.</a:t>
              </a:r>
              <a:endParaRPr lang="en-US" altLang="zh-CN" sz="900" dirty="0">
                <a:solidFill>
                  <a:schemeClr val="bg1">
                    <a:lumMod val="65000"/>
                  </a:schemeClr>
                </a:solidFill>
                <a:latin typeface="微软雅黑"/>
                <a:ea typeface="微软雅黑"/>
                <a:cs typeface="Segoe UI Semilight" panose="020B0402040204020203" pitchFamily="34" charset="0"/>
              </a:endParaRPr>
            </a:p>
          </p:txBody>
        </p:sp>
      </p:grpSp>
      <p:grpSp>
        <p:nvGrpSpPr>
          <p:cNvPr id="23" name="组合 23">
            <a:extLst>
              <a:ext uri="{FF2B5EF4-FFF2-40B4-BE49-F238E27FC236}">
                <a16:creationId xmlns:a16="http://schemas.microsoft.com/office/drawing/2014/main" id="{2EE752FA-B5A7-45F3-B83E-CCC455C38C45}"/>
              </a:ext>
            </a:extLst>
          </p:cNvPr>
          <p:cNvGrpSpPr/>
          <p:nvPr/>
        </p:nvGrpSpPr>
        <p:grpSpPr>
          <a:xfrm>
            <a:off x="9344824" y="3480965"/>
            <a:ext cx="2036134" cy="1075382"/>
            <a:chOff x="8332696" y="3825402"/>
            <a:chExt cx="2714846" cy="1433401"/>
          </a:xfrm>
        </p:grpSpPr>
        <p:sp>
          <p:nvSpPr>
            <p:cNvPr id="24" name="矩形 23">
              <a:extLst>
                <a:ext uri="{FF2B5EF4-FFF2-40B4-BE49-F238E27FC236}">
                  <a16:creationId xmlns:a16="http://schemas.microsoft.com/office/drawing/2014/main" id="{4029B763-1828-4A26-A7F1-F0CBE7236327}"/>
                </a:ext>
              </a:extLst>
            </p:cNvPr>
            <p:cNvSpPr/>
            <p:nvPr/>
          </p:nvSpPr>
          <p:spPr>
            <a:xfrm>
              <a:off x="8881660" y="3825402"/>
              <a:ext cx="1477328" cy="369218"/>
            </a:xfrm>
            <a:prstGeom prst="rect">
              <a:avLst/>
            </a:prstGeom>
          </p:spPr>
          <p:txBody>
            <a:bodyPr wrap="none">
              <a:spAutoFit/>
            </a:bodyPr>
            <a:lstStyle/>
            <a:p>
              <a:pPr algn="ctr"/>
              <a:r>
                <a:rPr lang="zh-CN" altLang="en-US" sz="1200" dirty="0">
                  <a:solidFill>
                    <a:schemeClr val="bg1">
                      <a:lumMod val="65000"/>
                    </a:schemeClr>
                  </a:solidFill>
                  <a:latin typeface="微软雅黑" panose="020B0503020204020204" pitchFamily="34" charset="-122"/>
                  <a:ea typeface="微软雅黑" panose="020B0503020204020204" pitchFamily="34" charset="-122"/>
                </a:rPr>
                <a:t>Click to add a title</a:t>
              </a:r>
            </a:p>
          </p:txBody>
        </p:sp>
        <p:sp>
          <p:nvSpPr>
            <p:cNvPr id="25" name="矩形 24">
              <a:extLst>
                <a:ext uri="{FF2B5EF4-FFF2-40B4-BE49-F238E27FC236}">
                  <a16:creationId xmlns:a16="http://schemas.microsoft.com/office/drawing/2014/main" id="{841F8002-C00F-4504-BF65-0994E0822158}"/>
                </a:ext>
              </a:extLst>
            </p:cNvPr>
            <p:cNvSpPr/>
            <p:nvPr/>
          </p:nvSpPr>
          <p:spPr>
            <a:xfrm>
              <a:off x="8332696" y="4304989"/>
              <a:ext cx="2714846" cy="953814"/>
            </a:xfrm>
            <a:prstGeom prst="rect">
              <a:avLst/>
            </a:prstGeom>
          </p:spPr>
          <p:txBody>
            <a:bodyPr wrap="square">
              <a:spAutoFit/>
            </a:bodyPr>
            <a:lstStyle/>
            <a:p>
              <a:pPr>
                <a:lnSpc>
                  <a:spcPct val="150000"/>
                </a:lnSpc>
              </a:pPr>
              <a:r>
                <a:rPr lang="zh-CN" altLang="en-US" sz="900" dirty="0">
                  <a:solidFill>
                    <a:schemeClr val="bg1">
                      <a:lumMod val="65000"/>
                    </a:schemeClr>
                  </a:solidFill>
                  <a:latin typeface="微软雅黑"/>
                  <a:ea typeface="微软雅黑"/>
                  <a:cs typeface="Segoe UI Semilight" panose="020B0402040204020203" pitchFamily="34" charset="0"/>
                </a:rPr>
                <a:t>Add a detailed text description here, suggesting that it is relevant to the title and conforms to the overall language style, and the language description is as concise and vivid as possible.</a:t>
              </a:r>
              <a:endParaRPr lang="en-US" altLang="zh-CN" sz="900" dirty="0">
                <a:solidFill>
                  <a:schemeClr val="bg1">
                    <a:lumMod val="65000"/>
                  </a:schemeClr>
                </a:solidFill>
                <a:latin typeface="微软雅黑"/>
                <a:ea typeface="微软雅黑"/>
                <a:cs typeface="Segoe UI Semilight" panose="020B0402040204020203" pitchFamily="34" charset="0"/>
              </a:endParaRPr>
            </a:p>
          </p:txBody>
        </p:sp>
      </p:grpSp>
      <p:grpSp>
        <p:nvGrpSpPr>
          <p:cNvPr id="29" name="组合 28">
            <a:extLst>
              <a:ext uri="{FF2B5EF4-FFF2-40B4-BE49-F238E27FC236}">
                <a16:creationId xmlns:a16="http://schemas.microsoft.com/office/drawing/2014/main" id="{E39CF46B-D1AC-4CCD-86CE-9FF262DACCBB}"/>
              </a:ext>
            </a:extLst>
          </p:cNvPr>
          <p:cNvGrpSpPr/>
          <p:nvPr/>
        </p:nvGrpSpPr>
        <p:grpSpPr>
          <a:xfrm>
            <a:off x="7334558" y="2641655"/>
            <a:ext cx="2067005" cy="1807212"/>
            <a:chOff x="7163898" y="2520337"/>
            <a:chExt cx="2067005" cy="1807212"/>
          </a:xfrm>
          <a:effectLst>
            <a:outerShdw blurRad="63500" sx="102000" sy="102000" algn="ctr" rotWithShape="0">
              <a:prstClr val="black">
                <a:alpha val="40000"/>
              </a:prstClr>
            </a:outerShdw>
          </a:effectLst>
        </p:grpSpPr>
        <p:sp>
          <p:nvSpPr>
            <p:cNvPr id="6" name="任意多边形 5">
              <a:extLst>
                <a:ext uri="{FF2B5EF4-FFF2-40B4-BE49-F238E27FC236}">
                  <a16:creationId xmlns:a16="http://schemas.microsoft.com/office/drawing/2014/main" id="{CF2912AF-94CC-4ABB-AE68-EE1A2FE0253E}"/>
                </a:ext>
              </a:extLst>
            </p:cNvPr>
            <p:cNvSpPr/>
            <p:nvPr/>
          </p:nvSpPr>
          <p:spPr>
            <a:xfrm rot="6300000">
              <a:off x="7293795" y="2390440"/>
              <a:ext cx="1807212" cy="2067005"/>
            </a:xfrm>
            <a:custGeom>
              <a:avLst/>
              <a:gdLst>
                <a:gd name="connsiteX0" fmla="*/ 798286 w 1596572"/>
                <a:gd name="connsiteY0" fmla="*/ 331673 h 1826645"/>
                <a:gd name="connsiteX1" fmla="*/ 101600 w 1596572"/>
                <a:gd name="connsiteY1" fmla="*/ 1028359 h 1826645"/>
                <a:gd name="connsiteX2" fmla="*/ 798286 w 1596572"/>
                <a:gd name="connsiteY2" fmla="*/ 1725045 h 1826645"/>
                <a:gd name="connsiteX3" fmla="*/ 1494972 w 1596572"/>
                <a:gd name="connsiteY3" fmla="*/ 1028359 h 1826645"/>
                <a:gd name="connsiteX4" fmla="*/ 798286 w 1596572"/>
                <a:gd name="connsiteY4" fmla="*/ 331673 h 1826645"/>
                <a:gd name="connsiteX5" fmla="*/ 798286 w 1596572"/>
                <a:gd name="connsiteY5" fmla="*/ 0 h 1826645"/>
                <a:gd name="connsiteX6" fmla="*/ 940015 w 1596572"/>
                <a:gd name="connsiteY6" fmla="*/ 244361 h 1826645"/>
                <a:gd name="connsiteX7" fmla="*/ 959169 w 1596572"/>
                <a:gd name="connsiteY7" fmla="*/ 246291 h 1826645"/>
                <a:gd name="connsiteX8" fmla="*/ 1596572 w 1596572"/>
                <a:gd name="connsiteY8" fmla="*/ 1028359 h 1826645"/>
                <a:gd name="connsiteX9" fmla="*/ 798286 w 1596572"/>
                <a:gd name="connsiteY9" fmla="*/ 1826645 h 1826645"/>
                <a:gd name="connsiteX10" fmla="*/ 0 w 1596572"/>
                <a:gd name="connsiteY10" fmla="*/ 1028359 h 1826645"/>
                <a:gd name="connsiteX11" fmla="*/ 637403 w 1596572"/>
                <a:gd name="connsiteY11" fmla="*/ 246291 h 1826645"/>
                <a:gd name="connsiteX12" fmla="*/ 656556 w 1596572"/>
                <a:gd name="connsiteY12" fmla="*/ 244361 h 1826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96572" h="1826645">
                  <a:moveTo>
                    <a:pt x="798286" y="331673"/>
                  </a:moveTo>
                  <a:cubicBezTo>
                    <a:pt x="413517" y="331673"/>
                    <a:pt x="101600" y="643590"/>
                    <a:pt x="101600" y="1028359"/>
                  </a:cubicBezTo>
                  <a:cubicBezTo>
                    <a:pt x="101600" y="1413128"/>
                    <a:pt x="413517" y="1725045"/>
                    <a:pt x="798286" y="1725045"/>
                  </a:cubicBezTo>
                  <a:cubicBezTo>
                    <a:pt x="1183055" y="1725045"/>
                    <a:pt x="1494972" y="1413128"/>
                    <a:pt x="1494972" y="1028359"/>
                  </a:cubicBezTo>
                  <a:cubicBezTo>
                    <a:pt x="1494972" y="643590"/>
                    <a:pt x="1183055" y="331673"/>
                    <a:pt x="798286" y="331673"/>
                  </a:cubicBezTo>
                  <a:close/>
                  <a:moveTo>
                    <a:pt x="798286" y="0"/>
                  </a:moveTo>
                  <a:lnTo>
                    <a:pt x="940015" y="244361"/>
                  </a:lnTo>
                  <a:lnTo>
                    <a:pt x="959169" y="246291"/>
                  </a:lnTo>
                  <a:cubicBezTo>
                    <a:pt x="1322934" y="320729"/>
                    <a:pt x="1596572" y="642588"/>
                    <a:pt x="1596572" y="1028359"/>
                  </a:cubicBezTo>
                  <a:cubicBezTo>
                    <a:pt x="1596572" y="1469240"/>
                    <a:pt x="1239167" y="1826645"/>
                    <a:pt x="798286" y="1826645"/>
                  </a:cubicBezTo>
                  <a:cubicBezTo>
                    <a:pt x="357405" y="1826645"/>
                    <a:pt x="0" y="1469240"/>
                    <a:pt x="0" y="1028359"/>
                  </a:cubicBezTo>
                  <a:cubicBezTo>
                    <a:pt x="0" y="642588"/>
                    <a:pt x="273638" y="320729"/>
                    <a:pt x="637403" y="246291"/>
                  </a:cubicBezTo>
                  <a:lnTo>
                    <a:pt x="656556" y="244361"/>
                  </a:lnTo>
                  <a:close/>
                </a:path>
              </a:pathLst>
            </a:custGeom>
            <a:solidFill>
              <a:srgbClr val="FF78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65000"/>
                  </a:schemeClr>
                </a:solidFill>
                <a:latin typeface="微软雅黑"/>
                <a:ea typeface="微软雅黑"/>
              </a:endParaRPr>
            </a:p>
          </p:txBody>
        </p:sp>
        <p:pic>
          <p:nvPicPr>
            <p:cNvPr id="26" name="图片 25">
              <a:extLst>
                <a:ext uri="{FF2B5EF4-FFF2-40B4-BE49-F238E27FC236}">
                  <a16:creationId xmlns:a16="http://schemas.microsoft.com/office/drawing/2014/main" id="{0F7E1F9C-D199-4C03-9681-5AFEF29E65E7}"/>
                </a:ext>
              </a:extLst>
            </p:cNvPr>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7334559" y="2658772"/>
              <a:ext cx="1473951" cy="1473951"/>
            </a:xfrm>
            <a:custGeom>
              <a:avLst/>
              <a:gdLst>
                <a:gd name="connsiteX0" fmla="*/ 759493 w 1518986"/>
                <a:gd name="connsiteY0" fmla="*/ 0 h 1518986"/>
                <a:gd name="connsiteX1" fmla="*/ 1518986 w 1518986"/>
                <a:gd name="connsiteY1" fmla="*/ 759493 h 1518986"/>
                <a:gd name="connsiteX2" fmla="*/ 759493 w 1518986"/>
                <a:gd name="connsiteY2" fmla="*/ 1518986 h 1518986"/>
                <a:gd name="connsiteX3" fmla="*/ 0 w 1518986"/>
                <a:gd name="connsiteY3" fmla="*/ 759493 h 1518986"/>
                <a:gd name="connsiteX4" fmla="*/ 759493 w 1518986"/>
                <a:gd name="connsiteY4" fmla="*/ 0 h 1518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8986" h="1518986">
                  <a:moveTo>
                    <a:pt x="759493" y="0"/>
                  </a:moveTo>
                  <a:cubicBezTo>
                    <a:pt x="1178949" y="0"/>
                    <a:pt x="1518986" y="340037"/>
                    <a:pt x="1518986" y="759493"/>
                  </a:cubicBezTo>
                  <a:cubicBezTo>
                    <a:pt x="1518986" y="1178949"/>
                    <a:pt x="1178949" y="1518986"/>
                    <a:pt x="759493" y="1518986"/>
                  </a:cubicBezTo>
                  <a:cubicBezTo>
                    <a:pt x="340037" y="1518986"/>
                    <a:pt x="0" y="1178949"/>
                    <a:pt x="0" y="759493"/>
                  </a:cubicBezTo>
                  <a:cubicBezTo>
                    <a:pt x="0" y="340037"/>
                    <a:pt x="340037" y="0"/>
                    <a:pt x="759493" y="0"/>
                  </a:cubicBezTo>
                  <a:close/>
                </a:path>
              </a:pathLst>
            </a:custGeom>
            <a:solidFill>
              <a:srgbClr val="FF7899"/>
            </a:solidFill>
          </p:spPr>
        </p:pic>
      </p:grpSp>
      <p:grpSp>
        <p:nvGrpSpPr>
          <p:cNvPr id="28" name="组合 27">
            <a:extLst>
              <a:ext uri="{FF2B5EF4-FFF2-40B4-BE49-F238E27FC236}">
                <a16:creationId xmlns:a16="http://schemas.microsoft.com/office/drawing/2014/main" id="{170BEFFD-0AF6-4FBC-AF6F-7CC32BA0B93D}"/>
              </a:ext>
            </a:extLst>
          </p:cNvPr>
          <p:cNvGrpSpPr/>
          <p:nvPr/>
        </p:nvGrpSpPr>
        <p:grpSpPr>
          <a:xfrm>
            <a:off x="5944713" y="3785210"/>
            <a:ext cx="1573899" cy="1376086"/>
            <a:chOff x="5929735" y="3704932"/>
            <a:chExt cx="1573899" cy="1376086"/>
          </a:xfrm>
          <a:effectLst>
            <a:outerShdw blurRad="63500" sx="102000" sy="102000" algn="ctr" rotWithShape="0">
              <a:prstClr val="black">
                <a:alpha val="40000"/>
              </a:prstClr>
            </a:outerShdw>
          </a:effectLst>
        </p:grpSpPr>
        <p:sp>
          <p:nvSpPr>
            <p:cNvPr id="15" name="任意多边形 6">
              <a:extLst>
                <a:ext uri="{FF2B5EF4-FFF2-40B4-BE49-F238E27FC236}">
                  <a16:creationId xmlns:a16="http://schemas.microsoft.com/office/drawing/2014/main" id="{7E71EA96-7596-43A5-BEAB-C07FAE33A27E}"/>
                </a:ext>
              </a:extLst>
            </p:cNvPr>
            <p:cNvSpPr/>
            <p:nvPr/>
          </p:nvSpPr>
          <p:spPr>
            <a:xfrm rot="15869224">
              <a:off x="6028642" y="3606025"/>
              <a:ext cx="1376086" cy="1573899"/>
            </a:xfrm>
            <a:custGeom>
              <a:avLst/>
              <a:gdLst>
                <a:gd name="connsiteX0" fmla="*/ 798286 w 1596572"/>
                <a:gd name="connsiteY0" fmla="*/ 331673 h 1826645"/>
                <a:gd name="connsiteX1" fmla="*/ 101600 w 1596572"/>
                <a:gd name="connsiteY1" fmla="*/ 1028359 h 1826645"/>
                <a:gd name="connsiteX2" fmla="*/ 798286 w 1596572"/>
                <a:gd name="connsiteY2" fmla="*/ 1725045 h 1826645"/>
                <a:gd name="connsiteX3" fmla="*/ 1494972 w 1596572"/>
                <a:gd name="connsiteY3" fmla="*/ 1028359 h 1826645"/>
                <a:gd name="connsiteX4" fmla="*/ 798286 w 1596572"/>
                <a:gd name="connsiteY4" fmla="*/ 331673 h 1826645"/>
                <a:gd name="connsiteX5" fmla="*/ 798286 w 1596572"/>
                <a:gd name="connsiteY5" fmla="*/ 0 h 1826645"/>
                <a:gd name="connsiteX6" fmla="*/ 940015 w 1596572"/>
                <a:gd name="connsiteY6" fmla="*/ 244361 h 1826645"/>
                <a:gd name="connsiteX7" fmla="*/ 959169 w 1596572"/>
                <a:gd name="connsiteY7" fmla="*/ 246291 h 1826645"/>
                <a:gd name="connsiteX8" fmla="*/ 1596572 w 1596572"/>
                <a:gd name="connsiteY8" fmla="*/ 1028359 h 1826645"/>
                <a:gd name="connsiteX9" fmla="*/ 798286 w 1596572"/>
                <a:gd name="connsiteY9" fmla="*/ 1826645 h 1826645"/>
                <a:gd name="connsiteX10" fmla="*/ 0 w 1596572"/>
                <a:gd name="connsiteY10" fmla="*/ 1028359 h 1826645"/>
                <a:gd name="connsiteX11" fmla="*/ 637403 w 1596572"/>
                <a:gd name="connsiteY11" fmla="*/ 246291 h 1826645"/>
                <a:gd name="connsiteX12" fmla="*/ 656556 w 1596572"/>
                <a:gd name="connsiteY12" fmla="*/ 244361 h 1826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96572" h="1826645">
                  <a:moveTo>
                    <a:pt x="798286" y="331673"/>
                  </a:moveTo>
                  <a:cubicBezTo>
                    <a:pt x="413517" y="331673"/>
                    <a:pt x="101600" y="643590"/>
                    <a:pt x="101600" y="1028359"/>
                  </a:cubicBezTo>
                  <a:cubicBezTo>
                    <a:pt x="101600" y="1413128"/>
                    <a:pt x="413517" y="1725045"/>
                    <a:pt x="798286" y="1725045"/>
                  </a:cubicBezTo>
                  <a:cubicBezTo>
                    <a:pt x="1183055" y="1725045"/>
                    <a:pt x="1494972" y="1413128"/>
                    <a:pt x="1494972" y="1028359"/>
                  </a:cubicBezTo>
                  <a:cubicBezTo>
                    <a:pt x="1494972" y="643590"/>
                    <a:pt x="1183055" y="331673"/>
                    <a:pt x="798286" y="331673"/>
                  </a:cubicBezTo>
                  <a:close/>
                  <a:moveTo>
                    <a:pt x="798286" y="0"/>
                  </a:moveTo>
                  <a:lnTo>
                    <a:pt x="940015" y="244361"/>
                  </a:lnTo>
                  <a:lnTo>
                    <a:pt x="959169" y="246291"/>
                  </a:lnTo>
                  <a:cubicBezTo>
                    <a:pt x="1322934" y="320729"/>
                    <a:pt x="1596572" y="642588"/>
                    <a:pt x="1596572" y="1028359"/>
                  </a:cubicBezTo>
                  <a:cubicBezTo>
                    <a:pt x="1596572" y="1469240"/>
                    <a:pt x="1239167" y="1826645"/>
                    <a:pt x="798286" y="1826645"/>
                  </a:cubicBezTo>
                  <a:cubicBezTo>
                    <a:pt x="357405" y="1826645"/>
                    <a:pt x="0" y="1469240"/>
                    <a:pt x="0" y="1028359"/>
                  </a:cubicBezTo>
                  <a:cubicBezTo>
                    <a:pt x="0" y="642588"/>
                    <a:pt x="273638" y="320729"/>
                    <a:pt x="637403" y="246291"/>
                  </a:cubicBezTo>
                  <a:lnTo>
                    <a:pt x="656556" y="244361"/>
                  </a:lnTo>
                  <a:close/>
                </a:path>
              </a:pathLst>
            </a:custGeom>
            <a:solidFill>
              <a:srgbClr val="0077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65000"/>
                  </a:schemeClr>
                </a:solidFill>
                <a:latin typeface="微软雅黑"/>
                <a:ea typeface="微软雅黑"/>
              </a:endParaRPr>
            </a:p>
          </p:txBody>
        </p:sp>
        <p:pic>
          <p:nvPicPr>
            <p:cNvPr id="27" name="图片 26">
              <a:extLst>
                <a:ext uri="{FF2B5EF4-FFF2-40B4-BE49-F238E27FC236}">
                  <a16:creationId xmlns:a16="http://schemas.microsoft.com/office/drawing/2014/main" id="{A942F6A3-CE83-4785-B3C6-067937F9F842}"/>
                </a:ext>
              </a:extLst>
            </p:cNvPr>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6302255" y="3869893"/>
              <a:ext cx="1032303" cy="1032345"/>
            </a:xfrm>
            <a:custGeom>
              <a:avLst/>
              <a:gdLst>
                <a:gd name="connsiteX0" fmla="*/ 671974 w 1343948"/>
                <a:gd name="connsiteY0" fmla="*/ 0 h 1343948"/>
                <a:gd name="connsiteX1" fmla="*/ 1343948 w 1343948"/>
                <a:gd name="connsiteY1" fmla="*/ 671974 h 1343948"/>
                <a:gd name="connsiteX2" fmla="*/ 671974 w 1343948"/>
                <a:gd name="connsiteY2" fmla="*/ 1343948 h 1343948"/>
                <a:gd name="connsiteX3" fmla="*/ 0 w 1343948"/>
                <a:gd name="connsiteY3" fmla="*/ 671974 h 1343948"/>
                <a:gd name="connsiteX4" fmla="*/ 671974 w 1343948"/>
                <a:gd name="connsiteY4" fmla="*/ 0 h 13439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3948" h="1343948">
                  <a:moveTo>
                    <a:pt x="671974" y="0"/>
                  </a:moveTo>
                  <a:cubicBezTo>
                    <a:pt x="1043095" y="0"/>
                    <a:pt x="1343948" y="300853"/>
                    <a:pt x="1343948" y="671974"/>
                  </a:cubicBezTo>
                  <a:cubicBezTo>
                    <a:pt x="1343948" y="1043095"/>
                    <a:pt x="1043095" y="1343948"/>
                    <a:pt x="671974" y="1343948"/>
                  </a:cubicBezTo>
                  <a:cubicBezTo>
                    <a:pt x="300853" y="1343948"/>
                    <a:pt x="0" y="1043095"/>
                    <a:pt x="0" y="671974"/>
                  </a:cubicBezTo>
                  <a:cubicBezTo>
                    <a:pt x="0" y="300853"/>
                    <a:pt x="300853" y="0"/>
                    <a:pt x="671974" y="0"/>
                  </a:cubicBezTo>
                  <a:close/>
                </a:path>
              </a:pathLst>
            </a:custGeom>
            <a:solidFill>
              <a:srgbClr val="007791"/>
            </a:solidFill>
          </p:spPr>
        </p:pic>
      </p:grpSp>
    </p:spTree>
    <p:extLst>
      <p:ext uri="{BB962C8B-B14F-4D97-AF65-F5344CB8AC3E}">
        <p14:creationId xmlns:p14="http://schemas.microsoft.com/office/powerpoint/2010/main" val="40749832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a14="http://schemas.microsoft.com/office/drawing/2010/main" xmlns:a16="http://schemas.microsoft.com/office/drawing/2014/main"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1+#ppt_w/2"/>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0-#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 presetClass="entr" presetSubtype="8"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500" fill="hold"/>
                                        <p:tgtEl>
                                          <p:spTgt spid="2"/>
                                        </p:tgtEl>
                                        <p:attrNameLst>
                                          <p:attrName>ppt_x</p:attrName>
                                        </p:attrNameLst>
                                      </p:cBhvr>
                                      <p:tavLst>
                                        <p:tav tm="0">
                                          <p:val>
                                            <p:strVal val="0-#ppt_w/2"/>
                                          </p:val>
                                        </p:tav>
                                        <p:tav tm="100000">
                                          <p:val>
                                            <p:strVal val="#ppt_x"/>
                                          </p:val>
                                        </p:tav>
                                      </p:tavLst>
                                    </p:anim>
                                    <p:anim calcmode="lin" valueType="num">
                                      <p:cBhvr additive="base">
                                        <p:cTn id="17" dur="500" fill="hold"/>
                                        <p:tgtEl>
                                          <p:spTgt spid="2"/>
                                        </p:tgtEl>
                                        <p:attrNameLst>
                                          <p:attrName>ppt_y</p:attrName>
                                        </p:attrNameLst>
                                      </p:cBhvr>
                                      <p:tavLst>
                                        <p:tav tm="0">
                                          <p:val>
                                            <p:strVal val="#ppt_y"/>
                                          </p:val>
                                        </p:tav>
                                        <p:tav tm="100000">
                                          <p:val>
                                            <p:strVal val="#ppt_y"/>
                                          </p:val>
                                        </p:tav>
                                      </p:tavLst>
                                    </p:anim>
                                  </p:childTnLst>
                                </p:cTn>
                              </p:par>
                              <p:par>
                                <p:cTn id="18" presetID="2" presetClass="entr" presetSubtype="2" fill="hold" nodeType="withEffect">
                                  <p:stCondLst>
                                    <p:cond delay="0"/>
                                  </p:stCondLst>
                                  <p:childTnLst>
                                    <p:set>
                                      <p:cBhvr>
                                        <p:cTn id="19" dur="1" fill="hold">
                                          <p:stCondLst>
                                            <p:cond delay="0"/>
                                          </p:stCondLst>
                                        </p:cTn>
                                        <p:tgtEl>
                                          <p:spTgt spid="20"/>
                                        </p:tgtEl>
                                        <p:attrNameLst>
                                          <p:attrName>style.visibility</p:attrName>
                                        </p:attrNameLst>
                                      </p:cBhvr>
                                      <p:to>
                                        <p:strVal val="visible"/>
                                      </p:to>
                                    </p:set>
                                    <p:anim calcmode="lin" valueType="num">
                                      <p:cBhvr additive="base">
                                        <p:cTn id="20" dur="500" fill="hold"/>
                                        <p:tgtEl>
                                          <p:spTgt spid="20"/>
                                        </p:tgtEl>
                                        <p:attrNameLst>
                                          <p:attrName>ppt_x</p:attrName>
                                        </p:attrNameLst>
                                      </p:cBhvr>
                                      <p:tavLst>
                                        <p:tav tm="0">
                                          <p:val>
                                            <p:strVal val="1+#ppt_w/2"/>
                                          </p:val>
                                        </p:tav>
                                        <p:tav tm="100000">
                                          <p:val>
                                            <p:strVal val="#ppt_x"/>
                                          </p:val>
                                        </p:tav>
                                      </p:tavLst>
                                    </p:anim>
                                    <p:anim calcmode="lin" valueType="num">
                                      <p:cBhvr additive="base">
                                        <p:cTn id="21" dur="500" fill="hold"/>
                                        <p:tgtEl>
                                          <p:spTgt spid="20"/>
                                        </p:tgtEl>
                                        <p:attrNameLst>
                                          <p:attrName>ppt_y</p:attrName>
                                        </p:attrNameLst>
                                      </p:cBhvr>
                                      <p:tavLst>
                                        <p:tav tm="0">
                                          <p:val>
                                            <p:strVal val="#ppt_y"/>
                                          </p:val>
                                        </p:tav>
                                        <p:tav tm="100000">
                                          <p:val>
                                            <p:strVal val="#ppt_y"/>
                                          </p:val>
                                        </p:tav>
                                      </p:tavLst>
                                    </p:anim>
                                  </p:childTnLst>
                                </p:cTn>
                              </p:par>
                              <p:par>
                                <p:cTn id="22" presetID="2" presetClass="entr" presetSubtype="2" fill="hold" nodeType="withEffect">
                                  <p:stCondLst>
                                    <p:cond delay="0"/>
                                  </p:stCondLst>
                                  <p:childTnLst>
                                    <p:set>
                                      <p:cBhvr>
                                        <p:cTn id="23" dur="1" fill="hold">
                                          <p:stCondLst>
                                            <p:cond delay="0"/>
                                          </p:stCondLst>
                                        </p:cTn>
                                        <p:tgtEl>
                                          <p:spTgt spid="23"/>
                                        </p:tgtEl>
                                        <p:attrNameLst>
                                          <p:attrName>style.visibility</p:attrName>
                                        </p:attrNameLst>
                                      </p:cBhvr>
                                      <p:to>
                                        <p:strVal val="visible"/>
                                      </p:to>
                                    </p:set>
                                    <p:anim calcmode="lin" valueType="num">
                                      <p:cBhvr additive="base">
                                        <p:cTn id="24" dur="500" fill="hold"/>
                                        <p:tgtEl>
                                          <p:spTgt spid="23"/>
                                        </p:tgtEl>
                                        <p:attrNameLst>
                                          <p:attrName>ppt_x</p:attrName>
                                        </p:attrNameLst>
                                      </p:cBhvr>
                                      <p:tavLst>
                                        <p:tav tm="0">
                                          <p:val>
                                            <p:strVal val="1+#ppt_w/2"/>
                                          </p:val>
                                        </p:tav>
                                        <p:tav tm="100000">
                                          <p:val>
                                            <p:strVal val="#ppt_x"/>
                                          </p:val>
                                        </p:tav>
                                      </p:tavLst>
                                    </p:anim>
                                    <p:anim calcmode="lin" valueType="num">
                                      <p:cBhvr additive="base">
                                        <p:cTn id="25" dur="500" fill="hold"/>
                                        <p:tgtEl>
                                          <p:spTgt spid="23"/>
                                        </p:tgtEl>
                                        <p:attrNameLst>
                                          <p:attrName>ppt_y</p:attrName>
                                        </p:attrNameLst>
                                      </p:cBhvr>
                                      <p:tavLst>
                                        <p:tav tm="0">
                                          <p:val>
                                            <p:strVal val="#ppt_y"/>
                                          </p:val>
                                        </p:tav>
                                        <p:tav tm="100000">
                                          <p:val>
                                            <p:strVal val="#ppt_y"/>
                                          </p:val>
                                        </p:tav>
                                      </p:tavLst>
                                    </p:anim>
                                  </p:childTnLst>
                                </p:cTn>
                              </p:par>
                              <p:par>
                                <p:cTn id="26" presetID="2" presetClass="entr" presetSubtype="8" fill="hold" nodeType="withEffect">
                                  <p:stCondLst>
                                    <p:cond delay="0"/>
                                  </p:stCondLst>
                                  <p:childTnLst>
                                    <p:set>
                                      <p:cBhvr>
                                        <p:cTn id="27" dur="1" fill="hold">
                                          <p:stCondLst>
                                            <p:cond delay="0"/>
                                          </p:stCondLst>
                                        </p:cTn>
                                        <p:tgtEl>
                                          <p:spTgt spid="17"/>
                                        </p:tgtEl>
                                        <p:attrNameLst>
                                          <p:attrName>style.visibility</p:attrName>
                                        </p:attrNameLst>
                                      </p:cBhvr>
                                      <p:to>
                                        <p:strVal val="visible"/>
                                      </p:to>
                                    </p:set>
                                    <p:anim calcmode="lin" valueType="num">
                                      <p:cBhvr additive="base">
                                        <p:cTn id="28" dur="500" fill="hold"/>
                                        <p:tgtEl>
                                          <p:spTgt spid="17"/>
                                        </p:tgtEl>
                                        <p:attrNameLst>
                                          <p:attrName>ppt_x</p:attrName>
                                        </p:attrNameLst>
                                      </p:cBhvr>
                                      <p:tavLst>
                                        <p:tav tm="0">
                                          <p:val>
                                            <p:strVal val="0-#ppt_w/2"/>
                                          </p:val>
                                        </p:tav>
                                        <p:tav tm="100000">
                                          <p:val>
                                            <p:strVal val="#ppt_x"/>
                                          </p:val>
                                        </p:tav>
                                      </p:tavLst>
                                    </p:anim>
                                    <p:anim calcmode="lin" valueType="num">
                                      <p:cBhvr additive="base">
                                        <p:cTn id="29"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562DE846-BBF3-472C-A76D-0508235F6494}"/>
              </a:ext>
            </a:extLst>
          </p:cNvPr>
          <p:cNvSpPr/>
          <p:nvPr/>
        </p:nvSpPr>
        <p:spPr>
          <a:xfrm>
            <a:off x="9067800" y="0"/>
            <a:ext cx="31242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等腰三角形 20">
            <a:extLst>
              <a:ext uri="{FF2B5EF4-FFF2-40B4-BE49-F238E27FC236}">
                <a16:creationId xmlns:a16="http://schemas.microsoft.com/office/drawing/2014/main" id="{F6E03A0F-0117-4808-AD8E-D6CF30FF7125}"/>
              </a:ext>
            </a:extLst>
          </p:cNvPr>
          <p:cNvSpPr/>
          <p:nvPr/>
        </p:nvSpPr>
        <p:spPr>
          <a:xfrm rot="5400000">
            <a:off x="9060121" y="1225500"/>
            <a:ext cx="576064" cy="576064"/>
          </a:xfrm>
          <a:prstGeom prst="triangle">
            <a:avLst/>
          </a:prstGeom>
          <a:solidFill>
            <a:srgbClr val="FF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2" name="矩形 21">
            <a:extLst>
              <a:ext uri="{FF2B5EF4-FFF2-40B4-BE49-F238E27FC236}">
                <a16:creationId xmlns:a16="http://schemas.microsoft.com/office/drawing/2014/main" id="{45FBA614-63AD-4E0E-82A7-C76409B33D4B}"/>
              </a:ext>
            </a:extLst>
          </p:cNvPr>
          <p:cNvSpPr/>
          <p:nvPr/>
        </p:nvSpPr>
        <p:spPr>
          <a:xfrm>
            <a:off x="9864142" y="1276645"/>
            <a:ext cx="2236510" cy="400110"/>
          </a:xfrm>
          <a:prstGeom prst="rect">
            <a:avLst/>
          </a:prstGeom>
        </p:spPr>
        <p:txBody>
          <a:bodyPr wrap="none">
            <a:spAutoFit/>
          </a:bodyPr>
          <a:lstStyle/>
          <a:p>
            <a:pPr algn="ctr"/>
            <a:r>
              <a:rPr lang="zh-CN" altLang="en-US" sz="2000" b="1" dirty="0">
                <a:solidFill>
                  <a:srgbClr val="FFD9D9"/>
                </a:solidFill>
                <a:latin typeface="微软雅黑" panose="020B0503020204020204" pitchFamily="34" charset="-122"/>
                <a:ea typeface="微软雅黑" panose="020B0503020204020204" pitchFamily="34" charset="-122"/>
                <a:sym typeface="微软雅黑" panose="020B0503020204020204" pitchFamily="34" charset="-122"/>
              </a:rPr>
              <a:t>Click here to add a title</a:t>
            </a:r>
          </a:p>
        </p:txBody>
      </p:sp>
      <p:sp>
        <p:nvSpPr>
          <p:cNvPr id="23" name="TextBox 10">
            <a:extLst>
              <a:ext uri="{FF2B5EF4-FFF2-40B4-BE49-F238E27FC236}">
                <a16:creationId xmlns:a16="http://schemas.microsoft.com/office/drawing/2014/main" id="{D1309050-77A9-46E8-9E39-797AD6908C69}"/>
              </a:ext>
            </a:extLst>
          </p:cNvPr>
          <p:cNvSpPr txBox="1"/>
          <p:nvPr/>
        </p:nvSpPr>
        <p:spPr>
          <a:xfrm>
            <a:off x="3791745" y="1134587"/>
            <a:ext cx="4006225" cy="666977"/>
          </a:xfrm>
          <a:prstGeom prst="rect">
            <a:avLst/>
          </a:prstGeom>
          <a:noFill/>
        </p:spPr>
        <p:txBody>
          <a:bodyPr wrap="none" rtlCol="0">
            <a:spAutoFit/>
          </a:bodyPr>
          <a:lstStyle/>
          <a:p>
            <a:r>
              <a:rPr lang="zh-CN" altLang="en-US" sz="1867" dirty="0">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rPr>
              <a:t>Click here to add text Click here to add text</a:t>
            </a:r>
            <a:endParaRPr lang="en-US" altLang="zh-CN" sz="1867" dirty="0">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a:p>
            <a:r>
              <a:rPr lang="zh-CN" altLang="en-US" sz="1867" dirty="0">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rPr>
              <a:t>Click here to add text Click here to add text</a:t>
            </a:r>
          </a:p>
        </p:txBody>
      </p:sp>
      <p:sp>
        <p:nvSpPr>
          <p:cNvPr id="24" name="等腰三角形 23">
            <a:extLst>
              <a:ext uri="{FF2B5EF4-FFF2-40B4-BE49-F238E27FC236}">
                <a16:creationId xmlns:a16="http://schemas.microsoft.com/office/drawing/2014/main" id="{A5CA429C-68D9-4426-9FE7-B46E36F73D9B}"/>
              </a:ext>
            </a:extLst>
          </p:cNvPr>
          <p:cNvSpPr/>
          <p:nvPr/>
        </p:nvSpPr>
        <p:spPr>
          <a:xfrm rot="5400000">
            <a:off x="9052117" y="2988921"/>
            <a:ext cx="576064" cy="576064"/>
          </a:xfrm>
          <a:prstGeom prst="triangle">
            <a:avLst/>
          </a:prstGeom>
          <a:solidFill>
            <a:srgbClr val="FF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5" name="矩形 24">
            <a:extLst>
              <a:ext uri="{FF2B5EF4-FFF2-40B4-BE49-F238E27FC236}">
                <a16:creationId xmlns:a16="http://schemas.microsoft.com/office/drawing/2014/main" id="{3ABA1878-0155-48C1-B4D5-FB25918A48CE}"/>
              </a:ext>
            </a:extLst>
          </p:cNvPr>
          <p:cNvSpPr/>
          <p:nvPr/>
        </p:nvSpPr>
        <p:spPr>
          <a:xfrm>
            <a:off x="9843438" y="3040066"/>
            <a:ext cx="2236510" cy="400110"/>
          </a:xfrm>
          <a:prstGeom prst="rect">
            <a:avLst/>
          </a:prstGeom>
        </p:spPr>
        <p:txBody>
          <a:bodyPr wrap="none">
            <a:spAutoFit/>
          </a:bodyPr>
          <a:lstStyle/>
          <a:p>
            <a:pPr algn="ctr"/>
            <a:r>
              <a:rPr lang="zh-CN" altLang="en-US" sz="2000" b="1" dirty="0">
                <a:solidFill>
                  <a:srgbClr val="FFD9D9"/>
                </a:solidFill>
                <a:latin typeface="微软雅黑" panose="020B0503020204020204" pitchFamily="34" charset="-122"/>
                <a:ea typeface="微软雅黑" panose="020B0503020204020204" pitchFamily="34" charset="-122"/>
                <a:sym typeface="微软雅黑" panose="020B0503020204020204" pitchFamily="34" charset="-122"/>
              </a:rPr>
              <a:t>Click here to add a title</a:t>
            </a:r>
          </a:p>
        </p:txBody>
      </p:sp>
      <p:sp>
        <p:nvSpPr>
          <p:cNvPr id="26" name="TextBox 13">
            <a:extLst>
              <a:ext uri="{FF2B5EF4-FFF2-40B4-BE49-F238E27FC236}">
                <a16:creationId xmlns:a16="http://schemas.microsoft.com/office/drawing/2014/main" id="{37C83166-84AD-42AC-9395-33CEBF2CD1AE}"/>
              </a:ext>
            </a:extLst>
          </p:cNvPr>
          <p:cNvSpPr txBox="1"/>
          <p:nvPr/>
        </p:nvSpPr>
        <p:spPr>
          <a:xfrm>
            <a:off x="3771041" y="2898009"/>
            <a:ext cx="4006225" cy="666977"/>
          </a:xfrm>
          <a:prstGeom prst="rect">
            <a:avLst/>
          </a:prstGeom>
          <a:noFill/>
        </p:spPr>
        <p:txBody>
          <a:bodyPr wrap="none" rtlCol="0">
            <a:spAutoFit/>
          </a:bodyPr>
          <a:lstStyle/>
          <a:p>
            <a:r>
              <a:rPr lang="zh-CN" altLang="en-US" sz="1867" dirty="0">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rPr>
              <a:t>Click here to add text Click here to add text</a:t>
            </a:r>
            <a:endParaRPr lang="en-US" altLang="zh-CN" sz="1867" dirty="0">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a:p>
            <a:r>
              <a:rPr lang="zh-CN" altLang="en-US" sz="1867" dirty="0">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rPr>
              <a:t>Click here to add text Click here to add text</a:t>
            </a:r>
          </a:p>
        </p:txBody>
      </p:sp>
      <p:sp>
        <p:nvSpPr>
          <p:cNvPr id="27" name="等腰三角形 26">
            <a:extLst>
              <a:ext uri="{FF2B5EF4-FFF2-40B4-BE49-F238E27FC236}">
                <a16:creationId xmlns:a16="http://schemas.microsoft.com/office/drawing/2014/main" id="{449C7B3C-5DA7-4BCD-8F53-95A83194E686}"/>
              </a:ext>
            </a:extLst>
          </p:cNvPr>
          <p:cNvSpPr/>
          <p:nvPr/>
        </p:nvSpPr>
        <p:spPr>
          <a:xfrm rot="5400000">
            <a:off x="9067800" y="4838511"/>
            <a:ext cx="576064" cy="576064"/>
          </a:xfrm>
          <a:prstGeom prst="triangle">
            <a:avLst/>
          </a:prstGeom>
          <a:solidFill>
            <a:srgbClr val="FF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8" name="矩形 27">
            <a:extLst>
              <a:ext uri="{FF2B5EF4-FFF2-40B4-BE49-F238E27FC236}">
                <a16:creationId xmlns:a16="http://schemas.microsoft.com/office/drawing/2014/main" id="{5231F8F8-8D30-4FC8-AF39-8CB027674BE3}"/>
              </a:ext>
            </a:extLst>
          </p:cNvPr>
          <p:cNvSpPr/>
          <p:nvPr/>
        </p:nvSpPr>
        <p:spPr>
          <a:xfrm>
            <a:off x="9859121" y="4889655"/>
            <a:ext cx="2236510" cy="400110"/>
          </a:xfrm>
          <a:prstGeom prst="rect">
            <a:avLst/>
          </a:prstGeom>
        </p:spPr>
        <p:txBody>
          <a:bodyPr wrap="none">
            <a:spAutoFit/>
          </a:bodyPr>
          <a:lstStyle/>
          <a:p>
            <a:pPr algn="ctr"/>
            <a:r>
              <a:rPr lang="zh-CN" altLang="en-US" sz="2000" b="1" dirty="0">
                <a:solidFill>
                  <a:srgbClr val="FFD9D9"/>
                </a:solidFill>
                <a:latin typeface="微软雅黑" panose="020B0503020204020204" pitchFamily="34" charset="-122"/>
                <a:ea typeface="微软雅黑" panose="020B0503020204020204" pitchFamily="34" charset="-122"/>
                <a:sym typeface="微软雅黑" panose="020B0503020204020204" pitchFamily="34" charset="-122"/>
              </a:rPr>
              <a:t>Click here to add a title</a:t>
            </a:r>
          </a:p>
        </p:txBody>
      </p:sp>
      <p:sp>
        <p:nvSpPr>
          <p:cNvPr id="29" name="TextBox 16">
            <a:extLst>
              <a:ext uri="{FF2B5EF4-FFF2-40B4-BE49-F238E27FC236}">
                <a16:creationId xmlns:a16="http://schemas.microsoft.com/office/drawing/2014/main" id="{F7054A29-85CB-46BF-8C33-9D6900B99388}"/>
              </a:ext>
            </a:extLst>
          </p:cNvPr>
          <p:cNvSpPr txBox="1"/>
          <p:nvPr/>
        </p:nvSpPr>
        <p:spPr>
          <a:xfrm>
            <a:off x="3786724" y="4747598"/>
            <a:ext cx="4006225" cy="666977"/>
          </a:xfrm>
          <a:prstGeom prst="rect">
            <a:avLst/>
          </a:prstGeom>
          <a:noFill/>
        </p:spPr>
        <p:txBody>
          <a:bodyPr wrap="none" rtlCol="0">
            <a:spAutoFit/>
          </a:bodyPr>
          <a:lstStyle/>
          <a:p>
            <a:r>
              <a:rPr lang="zh-CN" altLang="en-US" sz="1867" dirty="0">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rPr>
              <a:t>Click here to add text Click here to add text</a:t>
            </a:r>
            <a:endParaRPr lang="en-US" altLang="zh-CN" sz="1867" dirty="0">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a:p>
            <a:r>
              <a:rPr lang="zh-CN" altLang="en-US" sz="1867" dirty="0">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rPr>
              <a:t>Click here to add text Click here to add text</a:t>
            </a:r>
          </a:p>
        </p:txBody>
      </p:sp>
      <p:cxnSp>
        <p:nvCxnSpPr>
          <p:cNvPr id="33" name="直接连接符 32">
            <a:extLst>
              <a:ext uri="{FF2B5EF4-FFF2-40B4-BE49-F238E27FC236}">
                <a16:creationId xmlns:a16="http://schemas.microsoft.com/office/drawing/2014/main" id="{8CFBB697-44D1-40BA-B40D-3CD0AB4BB93D}"/>
              </a:ext>
            </a:extLst>
          </p:cNvPr>
          <p:cNvCxnSpPr/>
          <p:nvPr/>
        </p:nvCxnSpPr>
        <p:spPr>
          <a:xfrm>
            <a:off x="3352421" y="3595635"/>
            <a:ext cx="475980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 name="直接连接符 33">
            <a:extLst>
              <a:ext uri="{FF2B5EF4-FFF2-40B4-BE49-F238E27FC236}">
                <a16:creationId xmlns:a16="http://schemas.microsoft.com/office/drawing/2014/main" id="{7D8A66F2-45FD-472B-AA4A-5EB0A80C36D8}"/>
              </a:ext>
            </a:extLst>
          </p:cNvPr>
          <p:cNvCxnSpPr/>
          <p:nvPr/>
        </p:nvCxnSpPr>
        <p:spPr>
          <a:xfrm>
            <a:off x="3352421" y="1832213"/>
            <a:ext cx="47391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 name="直接连接符 34">
            <a:extLst>
              <a:ext uri="{FF2B5EF4-FFF2-40B4-BE49-F238E27FC236}">
                <a16:creationId xmlns:a16="http://schemas.microsoft.com/office/drawing/2014/main" id="{3AAA8E94-9D8F-40A6-ADEC-74EA6472691B}"/>
              </a:ext>
            </a:extLst>
          </p:cNvPr>
          <p:cNvCxnSpPr/>
          <p:nvPr/>
        </p:nvCxnSpPr>
        <p:spPr>
          <a:xfrm>
            <a:off x="3369353" y="5470499"/>
            <a:ext cx="47391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6" name="矩形 35">
            <a:extLst>
              <a:ext uri="{FF2B5EF4-FFF2-40B4-BE49-F238E27FC236}">
                <a16:creationId xmlns:a16="http://schemas.microsoft.com/office/drawing/2014/main" id="{1F1D9E5B-BF69-42C0-B2B2-B15CFFA7263C}"/>
              </a:ext>
            </a:extLst>
          </p:cNvPr>
          <p:cNvSpPr/>
          <p:nvPr/>
        </p:nvSpPr>
        <p:spPr>
          <a:xfrm>
            <a:off x="3369353" y="1840680"/>
            <a:ext cx="60959" cy="2310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7" name="矩形 36">
            <a:extLst>
              <a:ext uri="{FF2B5EF4-FFF2-40B4-BE49-F238E27FC236}">
                <a16:creationId xmlns:a16="http://schemas.microsoft.com/office/drawing/2014/main" id="{A293DE33-0920-4587-A74B-B88D89521771}"/>
              </a:ext>
            </a:extLst>
          </p:cNvPr>
          <p:cNvSpPr/>
          <p:nvPr/>
        </p:nvSpPr>
        <p:spPr>
          <a:xfrm>
            <a:off x="3360505" y="3604101"/>
            <a:ext cx="60959" cy="3000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8" name="矩形 37">
            <a:extLst>
              <a:ext uri="{FF2B5EF4-FFF2-40B4-BE49-F238E27FC236}">
                <a16:creationId xmlns:a16="http://schemas.microsoft.com/office/drawing/2014/main" id="{2717D316-0B19-4453-8F59-66C2C9A680C8}"/>
              </a:ext>
            </a:extLst>
          </p:cNvPr>
          <p:cNvSpPr/>
          <p:nvPr/>
        </p:nvSpPr>
        <p:spPr>
          <a:xfrm>
            <a:off x="3359740" y="5478965"/>
            <a:ext cx="70189" cy="2712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9" name="矩形 38">
            <a:extLst>
              <a:ext uri="{FF2B5EF4-FFF2-40B4-BE49-F238E27FC236}">
                <a16:creationId xmlns:a16="http://schemas.microsoft.com/office/drawing/2014/main" id="{EE09BD43-7C8D-4A74-83D1-F37E32DEB68E}"/>
              </a:ext>
            </a:extLst>
          </p:cNvPr>
          <p:cNvSpPr/>
          <p:nvPr/>
        </p:nvSpPr>
        <p:spPr>
          <a:xfrm>
            <a:off x="1359483" y="457200"/>
            <a:ext cx="1885309" cy="1614541"/>
          </a:xfrm>
          <a:prstGeom prst="rect">
            <a:avLst/>
          </a:prstGeom>
          <a:blipFill>
            <a:blip r:embed="rId3"/>
            <a:stretch>
              <a:fillRect r="-4146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2" name="图片 41">
            <a:extLst>
              <a:ext uri="{FF2B5EF4-FFF2-40B4-BE49-F238E27FC236}">
                <a16:creationId xmlns:a16="http://schemas.microsoft.com/office/drawing/2014/main" id="{57E015DD-5D18-42FF-9B72-1EAA09C6BC05}"/>
              </a:ext>
            </a:extLst>
          </p:cNvPr>
          <p:cNvPicPr>
            <a:picLocks/>
          </p:cNvPicPr>
          <p:nvPr/>
        </p:nvPicPr>
        <p:blipFill rotWithShape="1">
          <a:blip r:embed="rId4" cstate="print">
            <a:extLst>
              <a:ext uri="{28A0092B-C50C-407E-A947-70E740481C1C}">
                <a14:useLocalDpi xmlns:a14="http://schemas.microsoft.com/office/drawing/2010/main" val="0"/>
              </a:ext>
            </a:extLst>
          </a:blip>
          <a:srcRect l="10623" r="4138" b="26559"/>
          <a:stretch/>
        </p:blipFill>
        <p:spPr>
          <a:xfrm>
            <a:off x="1359483" y="2283525"/>
            <a:ext cx="1880886" cy="1620596"/>
          </a:xfrm>
          <a:prstGeom prst="rect">
            <a:avLst/>
          </a:prstGeom>
        </p:spPr>
      </p:pic>
      <p:sp>
        <p:nvSpPr>
          <p:cNvPr id="43" name="矩形 42">
            <a:extLst>
              <a:ext uri="{FF2B5EF4-FFF2-40B4-BE49-F238E27FC236}">
                <a16:creationId xmlns:a16="http://schemas.microsoft.com/office/drawing/2014/main" id="{E61F5C13-95E9-4B3D-846E-47A7115473FF}"/>
              </a:ext>
            </a:extLst>
          </p:cNvPr>
          <p:cNvSpPr/>
          <p:nvPr/>
        </p:nvSpPr>
        <p:spPr>
          <a:xfrm>
            <a:off x="1376415" y="4135648"/>
            <a:ext cx="1885309" cy="1614541"/>
          </a:xfrm>
          <a:prstGeom prst="rect">
            <a:avLst/>
          </a:prstGeom>
          <a:blipFill>
            <a:blip r:embed="rId3"/>
            <a:stretch>
              <a:fillRect r="-4146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61632181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a14="http://schemas.microsoft.com/office/drawing/2010/main" xmlns:a16="http://schemas.microsoft.com/office/drawing/2014/main" xmlns="">
      <p:transition spd="slow" advClick="0" advTm="0">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wipe(left)">
                                          <p:cBhvr>
                                            <p:cTn id="11" dur="500"/>
                                            <p:tgtEl>
                                              <p:spTgt spid="21"/>
                                            </p:tgtEl>
                                          </p:cBhvr>
                                        </p:animEffect>
                                      </p:childTnLst>
                                    </p:cTn>
                                  </p:par>
                                </p:childTnLst>
                              </p:cTn>
                            </p:par>
                            <p:par>
                              <p:cTn id="12" fill="hold">
                                <p:stCondLst>
                                  <p:cond delay="1000"/>
                                </p:stCondLst>
                                <p:childTnLst>
                                  <p:par>
                                    <p:cTn id="13" presetID="2" presetClass="entr" presetSubtype="2" fill="hold" grpId="0" nodeType="afterEffect" p14:presetBounceEnd="42000">
                                      <p:stCondLst>
                                        <p:cond delay="0"/>
                                      </p:stCondLst>
                                      <p:childTnLst>
                                        <p:set>
                                          <p:cBhvr>
                                            <p:cTn id="14" dur="1" fill="hold">
                                              <p:stCondLst>
                                                <p:cond delay="0"/>
                                              </p:stCondLst>
                                            </p:cTn>
                                            <p:tgtEl>
                                              <p:spTgt spid="22"/>
                                            </p:tgtEl>
                                            <p:attrNameLst>
                                              <p:attrName>style.visibility</p:attrName>
                                            </p:attrNameLst>
                                          </p:cBhvr>
                                          <p:to>
                                            <p:strVal val="visible"/>
                                          </p:to>
                                        </p:set>
                                        <p:anim calcmode="lin" valueType="num" p14:bounceEnd="42000">
                                          <p:cBhvr additive="base">
                                            <p:cTn id="15" dur="500" fill="hold"/>
                                            <p:tgtEl>
                                              <p:spTgt spid="22"/>
                                            </p:tgtEl>
                                            <p:attrNameLst>
                                              <p:attrName>ppt_x</p:attrName>
                                            </p:attrNameLst>
                                          </p:cBhvr>
                                          <p:tavLst>
                                            <p:tav tm="0">
                                              <p:val>
                                                <p:strVal val="1+#ppt_w/2"/>
                                              </p:val>
                                            </p:tav>
                                            <p:tav tm="100000">
                                              <p:val>
                                                <p:strVal val="#ppt_x"/>
                                              </p:val>
                                            </p:tav>
                                          </p:tavLst>
                                        </p:anim>
                                        <p:anim calcmode="lin" valueType="num" p14:bounceEnd="42000">
                                          <p:cBhvr additive="base">
                                            <p:cTn id="16" dur="500" fill="hold"/>
                                            <p:tgtEl>
                                              <p:spTgt spid="22"/>
                                            </p:tgtEl>
                                            <p:attrNameLst>
                                              <p:attrName>ppt_y</p:attrName>
                                            </p:attrNameLst>
                                          </p:cBhvr>
                                          <p:tavLst>
                                            <p:tav tm="0">
                                              <p:val>
                                                <p:strVal val="#ppt_y"/>
                                              </p:val>
                                            </p:tav>
                                            <p:tav tm="100000">
                                              <p:val>
                                                <p:strVal val="#ppt_y"/>
                                              </p:val>
                                            </p:tav>
                                          </p:tavLst>
                                        </p:anim>
                                      </p:childTnLst>
                                    </p:cTn>
                                  </p:par>
                                </p:childTnLst>
                              </p:cTn>
                            </p:par>
                            <p:par>
                              <p:cTn id="17" fill="hold">
                                <p:stCondLst>
                                  <p:cond delay="1500"/>
                                </p:stCondLst>
                                <p:childTnLst>
                                  <p:par>
                                    <p:cTn id="18" presetID="22" presetClass="entr" presetSubtype="2" fill="hold" grpId="0" nodeType="after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wipe(right)">
                                          <p:cBhvr>
                                            <p:cTn id="20" dur="500"/>
                                            <p:tgtEl>
                                              <p:spTgt spid="23"/>
                                            </p:tgtEl>
                                          </p:cBhvr>
                                        </p:animEffect>
                                      </p:childTnLst>
                                    </p:cTn>
                                  </p:par>
                                </p:childTnLst>
                              </p:cTn>
                            </p:par>
                            <p:par>
                              <p:cTn id="21" fill="hold">
                                <p:stCondLst>
                                  <p:cond delay="2000"/>
                                </p:stCondLst>
                                <p:childTnLst>
                                  <p:par>
                                    <p:cTn id="22" presetID="22" presetClass="entr" presetSubtype="4" fill="hold" grpId="0" nodeType="afterEffect">
                                      <p:stCondLst>
                                        <p:cond delay="0"/>
                                      </p:stCondLst>
                                      <p:childTnLst>
                                        <p:set>
                                          <p:cBhvr>
                                            <p:cTn id="23" dur="1" fill="hold">
                                              <p:stCondLst>
                                                <p:cond delay="0"/>
                                              </p:stCondLst>
                                            </p:cTn>
                                            <p:tgtEl>
                                              <p:spTgt spid="36"/>
                                            </p:tgtEl>
                                            <p:attrNameLst>
                                              <p:attrName>style.visibility</p:attrName>
                                            </p:attrNameLst>
                                          </p:cBhvr>
                                          <p:to>
                                            <p:strVal val="visible"/>
                                          </p:to>
                                        </p:set>
                                        <p:animEffect transition="in" filter="wipe(down)">
                                          <p:cBhvr>
                                            <p:cTn id="24" dur="500"/>
                                            <p:tgtEl>
                                              <p:spTgt spid="36"/>
                                            </p:tgtEl>
                                          </p:cBhvr>
                                        </p:animEffect>
                                      </p:childTnLst>
                                    </p:cTn>
                                  </p:par>
                                </p:childTnLst>
                              </p:cTn>
                            </p:par>
                            <p:par>
                              <p:cTn id="25" fill="hold">
                                <p:stCondLst>
                                  <p:cond delay="2500"/>
                                </p:stCondLst>
                                <p:childTnLst>
                                  <p:par>
                                    <p:cTn id="26" presetID="22" presetClass="entr" presetSubtype="8" fill="hold" nodeType="after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wipe(left)">
                                          <p:cBhvr>
                                            <p:cTn id="28" dur="500"/>
                                            <p:tgtEl>
                                              <p:spTgt spid="34"/>
                                            </p:tgtEl>
                                          </p:cBhvr>
                                        </p:animEffect>
                                      </p:childTnLst>
                                    </p:cTn>
                                  </p:par>
                                </p:childTnLst>
                              </p:cTn>
                            </p:par>
                            <p:par>
                              <p:cTn id="29" fill="hold">
                                <p:stCondLst>
                                  <p:cond delay="3000"/>
                                </p:stCondLst>
                                <p:childTnLst>
                                  <p:par>
                                    <p:cTn id="30" presetID="17" presetClass="entr" presetSubtype="10" fill="hold" grpId="0" nodeType="afterEffect">
                                      <p:stCondLst>
                                        <p:cond delay="0"/>
                                      </p:stCondLst>
                                      <p:childTnLst>
                                        <p:set>
                                          <p:cBhvr>
                                            <p:cTn id="31" dur="1" fill="hold">
                                              <p:stCondLst>
                                                <p:cond delay="0"/>
                                              </p:stCondLst>
                                            </p:cTn>
                                            <p:tgtEl>
                                              <p:spTgt spid="39"/>
                                            </p:tgtEl>
                                            <p:attrNameLst>
                                              <p:attrName>style.visibility</p:attrName>
                                            </p:attrNameLst>
                                          </p:cBhvr>
                                          <p:to>
                                            <p:strVal val="visible"/>
                                          </p:to>
                                        </p:set>
                                        <p:anim calcmode="lin" valueType="num">
                                          <p:cBhvr>
                                            <p:cTn id="32" dur="500" fill="hold"/>
                                            <p:tgtEl>
                                              <p:spTgt spid="39"/>
                                            </p:tgtEl>
                                            <p:attrNameLst>
                                              <p:attrName>ppt_w</p:attrName>
                                            </p:attrNameLst>
                                          </p:cBhvr>
                                          <p:tavLst>
                                            <p:tav tm="0">
                                              <p:val>
                                                <p:fltVal val="0"/>
                                              </p:val>
                                            </p:tav>
                                            <p:tav tm="100000">
                                              <p:val>
                                                <p:strVal val="#ppt_w"/>
                                              </p:val>
                                            </p:tav>
                                          </p:tavLst>
                                        </p:anim>
                                        <p:anim calcmode="lin" valueType="num">
                                          <p:cBhvr>
                                            <p:cTn id="33" dur="500" fill="hold"/>
                                            <p:tgtEl>
                                              <p:spTgt spid="39"/>
                                            </p:tgtEl>
                                            <p:attrNameLst>
                                              <p:attrName>ppt_h</p:attrName>
                                            </p:attrNameLst>
                                          </p:cBhvr>
                                          <p:tavLst>
                                            <p:tav tm="0">
                                              <p:val>
                                                <p:strVal val="#ppt_h"/>
                                              </p:val>
                                            </p:tav>
                                            <p:tav tm="100000">
                                              <p:val>
                                                <p:strVal val="#ppt_h"/>
                                              </p:val>
                                            </p:tav>
                                          </p:tavLst>
                                        </p:anim>
                                      </p:childTnLst>
                                    </p:cTn>
                                  </p:par>
                                  <p:par>
                                    <p:cTn id="34" presetID="22" presetClass="entr" presetSubtype="8" fill="hold" grpId="0" nodeType="withEffect">
                                      <p:stCondLst>
                                        <p:cond delay="250"/>
                                      </p:stCondLst>
                                      <p:childTnLst>
                                        <p:set>
                                          <p:cBhvr>
                                            <p:cTn id="35" dur="1" fill="hold">
                                              <p:stCondLst>
                                                <p:cond delay="0"/>
                                              </p:stCondLst>
                                            </p:cTn>
                                            <p:tgtEl>
                                              <p:spTgt spid="24"/>
                                            </p:tgtEl>
                                            <p:attrNameLst>
                                              <p:attrName>style.visibility</p:attrName>
                                            </p:attrNameLst>
                                          </p:cBhvr>
                                          <p:to>
                                            <p:strVal val="visible"/>
                                          </p:to>
                                        </p:set>
                                        <p:animEffect transition="in" filter="wipe(left)">
                                          <p:cBhvr>
                                            <p:cTn id="36" dur="500"/>
                                            <p:tgtEl>
                                              <p:spTgt spid="24"/>
                                            </p:tgtEl>
                                          </p:cBhvr>
                                        </p:animEffect>
                                      </p:childTnLst>
                                    </p:cTn>
                                  </p:par>
                                </p:childTnLst>
                              </p:cTn>
                            </p:par>
                            <p:par>
                              <p:cTn id="37" fill="hold">
                                <p:stCondLst>
                                  <p:cond delay="3750"/>
                                </p:stCondLst>
                                <p:childTnLst>
                                  <p:par>
                                    <p:cTn id="38" presetID="2" presetClass="entr" presetSubtype="2" fill="hold" grpId="0" nodeType="afterEffect" p14:presetBounceEnd="42000">
                                      <p:stCondLst>
                                        <p:cond delay="0"/>
                                      </p:stCondLst>
                                      <p:childTnLst>
                                        <p:set>
                                          <p:cBhvr>
                                            <p:cTn id="39" dur="1" fill="hold">
                                              <p:stCondLst>
                                                <p:cond delay="0"/>
                                              </p:stCondLst>
                                            </p:cTn>
                                            <p:tgtEl>
                                              <p:spTgt spid="25"/>
                                            </p:tgtEl>
                                            <p:attrNameLst>
                                              <p:attrName>style.visibility</p:attrName>
                                            </p:attrNameLst>
                                          </p:cBhvr>
                                          <p:to>
                                            <p:strVal val="visible"/>
                                          </p:to>
                                        </p:set>
                                        <p:anim calcmode="lin" valueType="num" p14:bounceEnd="42000">
                                          <p:cBhvr additive="base">
                                            <p:cTn id="40" dur="500" fill="hold"/>
                                            <p:tgtEl>
                                              <p:spTgt spid="25"/>
                                            </p:tgtEl>
                                            <p:attrNameLst>
                                              <p:attrName>ppt_x</p:attrName>
                                            </p:attrNameLst>
                                          </p:cBhvr>
                                          <p:tavLst>
                                            <p:tav tm="0">
                                              <p:val>
                                                <p:strVal val="1+#ppt_w/2"/>
                                              </p:val>
                                            </p:tav>
                                            <p:tav tm="100000">
                                              <p:val>
                                                <p:strVal val="#ppt_x"/>
                                              </p:val>
                                            </p:tav>
                                          </p:tavLst>
                                        </p:anim>
                                        <p:anim calcmode="lin" valueType="num" p14:bounceEnd="42000">
                                          <p:cBhvr additive="base">
                                            <p:cTn id="41" dur="500" fill="hold"/>
                                            <p:tgtEl>
                                              <p:spTgt spid="25"/>
                                            </p:tgtEl>
                                            <p:attrNameLst>
                                              <p:attrName>ppt_y</p:attrName>
                                            </p:attrNameLst>
                                          </p:cBhvr>
                                          <p:tavLst>
                                            <p:tav tm="0">
                                              <p:val>
                                                <p:strVal val="#ppt_y"/>
                                              </p:val>
                                            </p:tav>
                                            <p:tav tm="100000">
                                              <p:val>
                                                <p:strVal val="#ppt_y"/>
                                              </p:val>
                                            </p:tav>
                                          </p:tavLst>
                                        </p:anim>
                                      </p:childTnLst>
                                    </p:cTn>
                                  </p:par>
                                </p:childTnLst>
                              </p:cTn>
                            </p:par>
                            <p:par>
                              <p:cTn id="42" fill="hold">
                                <p:stCondLst>
                                  <p:cond delay="4250"/>
                                </p:stCondLst>
                                <p:childTnLst>
                                  <p:par>
                                    <p:cTn id="43" presetID="22" presetClass="entr" presetSubtype="2" fill="hold" grpId="0" nodeType="after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wipe(right)">
                                          <p:cBhvr>
                                            <p:cTn id="45" dur="500"/>
                                            <p:tgtEl>
                                              <p:spTgt spid="26"/>
                                            </p:tgtEl>
                                          </p:cBhvr>
                                        </p:animEffect>
                                      </p:childTnLst>
                                    </p:cTn>
                                  </p:par>
                                </p:childTnLst>
                              </p:cTn>
                            </p:par>
                            <p:par>
                              <p:cTn id="46" fill="hold">
                                <p:stCondLst>
                                  <p:cond delay="4750"/>
                                </p:stCondLst>
                                <p:childTnLst>
                                  <p:par>
                                    <p:cTn id="47" presetID="22" presetClass="entr" presetSubtype="4" fill="hold" grpId="0" nodeType="afterEffect">
                                      <p:stCondLst>
                                        <p:cond delay="0"/>
                                      </p:stCondLst>
                                      <p:childTnLst>
                                        <p:set>
                                          <p:cBhvr>
                                            <p:cTn id="48" dur="1" fill="hold">
                                              <p:stCondLst>
                                                <p:cond delay="0"/>
                                              </p:stCondLst>
                                            </p:cTn>
                                            <p:tgtEl>
                                              <p:spTgt spid="37"/>
                                            </p:tgtEl>
                                            <p:attrNameLst>
                                              <p:attrName>style.visibility</p:attrName>
                                            </p:attrNameLst>
                                          </p:cBhvr>
                                          <p:to>
                                            <p:strVal val="visible"/>
                                          </p:to>
                                        </p:set>
                                        <p:animEffect transition="in" filter="wipe(down)">
                                          <p:cBhvr>
                                            <p:cTn id="49" dur="500"/>
                                            <p:tgtEl>
                                              <p:spTgt spid="37"/>
                                            </p:tgtEl>
                                          </p:cBhvr>
                                        </p:animEffect>
                                      </p:childTnLst>
                                    </p:cTn>
                                  </p:par>
                                </p:childTnLst>
                              </p:cTn>
                            </p:par>
                            <p:par>
                              <p:cTn id="50" fill="hold">
                                <p:stCondLst>
                                  <p:cond delay="5250"/>
                                </p:stCondLst>
                                <p:childTnLst>
                                  <p:par>
                                    <p:cTn id="51" presetID="22" presetClass="entr" presetSubtype="8" fill="hold" nodeType="afterEffect">
                                      <p:stCondLst>
                                        <p:cond delay="0"/>
                                      </p:stCondLst>
                                      <p:childTnLst>
                                        <p:set>
                                          <p:cBhvr>
                                            <p:cTn id="52" dur="1" fill="hold">
                                              <p:stCondLst>
                                                <p:cond delay="0"/>
                                              </p:stCondLst>
                                            </p:cTn>
                                            <p:tgtEl>
                                              <p:spTgt spid="33"/>
                                            </p:tgtEl>
                                            <p:attrNameLst>
                                              <p:attrName>style.visibility</p:attrName>
                                            </p:attrNameLst>
                                          </p:cBhvr>
                                          <p:to>
                                            <p:strVal val="visible"/>
                                          </p:to>
                                        </p:set>
                                        <p:animEffect transition="in" filter="wipe(left)">
                                          <p:cBhvr>
                                            <p:cTn id="53" dur="500"/>
                                            <p:tgtEl>
                                              <p:spTgt spid="33"/>
                                            </p:tgtEl>
                                          </p:cBhvr>
                                        </p:animEffect>
                                      </p:childTnLst>
                                    </p:cTn>
                                  </p:par>
                                </p:childTnLst>
                              </p:cTn>
                            </p:par>
                            <p:par>
                              <p:cTn id="54" fill="hold">
                                <p:stCondLst>
                                  <p:cond delay="5750"/>
                                </p:stCondLst>
                                <p:childTnLst>
                                  <p:par>
                                    <p:cTn id="55" presetID="17" presetClass="entr" presetSubtype="10" fill="hold" nodeType="afterEffect">
                                      <p:stCondLst>
                                        <p:cond delay="0"/>
                                      </p:stCondLst>
                                      <p:childTnLst>
                                        <p:set>
                                          <p:cBhvr>
                                            <p:cTn id="56" dur="1" fill="hold">
                                              <p:stCondLst>
                                                <p:cond delay="0"/>
                                              </p:stCondLst>
                                            </p:cTn>
                                            <p:tgtEl>
                                              <p:spTgt spid="42"/>
                                            </p:tgtEl>
                                            <p:attrNameLst>
                                              <p:attrName>style.visibility</p:attrName>
                                            </p:attrNameLst>
                                          </p:cBhvr>
                                          <p:to>
                                            <p:strVal val="visible"/>
                                          </p:to>
                                        </p:set>
                                        <p:anim calcmode="lin" valueType="num">
                                          <p:cBhvr>
                                            <p:cTn id="57" dur="500" fill="hold"/>
                                            <p:tgtEl>
                                              <p:spTgt spid="42"/>
                                            </p:tgtEl>
                                            <p:attrNameLst>
                                              <p:attrName>ppt_w</p:attrName>
                                            </p:attrNameLst>
                                          </p:cBhvr>
                                          <p:tavLst>
                                            <p:tav tm="0">
                                              <p:val>
                                                <p:fltVal val="0"/>
                                              </p:val>
                                            </p:tav>
                                            <p:tav tm="100000">
                                              <p:val>
                                                <p:strVal val="#ppt_w"/>
                                              </p:val>
                                            </p:tav>
                                          </p:tavLst>
                                        </p:anim>
                                        <p:anim calcmode="lin" valueType="num">
                                          <p:cBhvr>
                                            <p:cTn id="58" dur="500" fill="hold"/>
                                            <p:tgtEl>
                                              <p:spTgt spid="42"/>
                                            </p:tgtEl>
                                            <p:attrNameLst>
                                              <p:attrName>ppt_h</p:attrName>
                                            </p:attrNameLst>
                                          </p:cBhvr>
                                          <p:tavLst>
                                            <p:tav tm="0">
                                              <p:val>
                                                <p:strVal val="#ppt_h"/>
                                              </p:val>
                                            </p:tav>
                                            <p:tav tm="100000">
                                              <p:val>
                                                <p:strVal val="#ppt_h"/>
                                              </p:val>
                                            </p:tav>
                                          </p:tavLst>
                                        </p:anim>
                                      </p:childTnLst>
                                    </p:cTn>
                                  </p:par>
                                  <p:par>
                                    <p:cTn id="59" presetID="22" presetClass="entr" presetSubtype="8" fill="hold" grpId="0" nodeType="withEffect">
                                      <p:stCondLst>
                                        <p:cond delay="250"/>
                                      </p:stCondLst>
                                      <p:childTnLst>
                                        <p:set>
                                          <p:cBhvr>
                                            <p:cTn id="60" dur="1" fill="hold">
                                              <p:stCondLst>
                                                <p:cond delay="0"/>
                                              </p:stCondLst>
                                            </p:cTn>
                                            <p:tgtEl>
                                              <p:spTgt spid="27"/>
                                            </p:tgtEl>
                                            <p:attrNameLst>
                                              <p:attrName>style.visibility</p:attrName>
                                            </p:attrNameLst>
                                          </p:cBhvr>
                                          <p:to>
                                            <p:strVal val="visible"/>
                                          </p:to>
                                        </p:set>
                                        <p:animEffect transition="in" filter="wipe(left)">
                                          <p:cBhvr>
                                            <p:cTn id="61" dur="500"/>
                                            <p:tgtEl>
                                              <p:spTgt spid="27"/>
                                            </p:tgtEl>
                                          </p:cBhvr>
                                        </p:animEffect>
                                      </p:childTnLst>
                                    </p:cTn>
                                  </p:par>
                                </p:childTnLst>
                              </p:cTn>
                            </p:par>
                            <p:par>
                              <p:cTn id="62" fill="hold">
                                <p:stCondLst>
                                  <p:cond delay="6500"/>
                                </p:stCondLst>
                                <p:childTnLst>
                                  <p:par>
                                    <p:cTn id="63" presetID="2" presetClass="entr" presetSubtype="2" fill="hold" grpId="0" nodeType="afterEffect" p14:presetBounceEnd="42000">
                                      <p:stCondLst>
                                        <p:cond delay="0"/>
                                      </p:stCondLst>
                                      <p:childTnLst>
                                        <p:set>
                                          <p:cBhvr>
                                            <p:cTn id="64" dur="1" fill="hold">
                                              <p:stCondLst>
                                                <p:cond delay="0"/>
                                              </p:stCondLst>
                                            </p:cTn>
                                            <p:tgtEl>
                                              <p:spTgt spid="28"/>
                                            </p:tgtEl>
                                            <p:attrNameLst>
                                              <p:attrName>style.visibility</p:attrName>
                                            </p:attrNameLst>
                                          </p:cBhvr>
                                          <p:to>
                                            <p:strVal val="visible"/>
                                          </p:to>
                                        </p:set>
                                        <p:anim calcmode="lin" valueType="num" p14:bounceEnd="42000">
                                          <p:cBhvr additive="base">
                                            <p:cTn id="65" dur="500" fill="hold"/>
                                            <p:tgtEl>
                                              <p:spTgt spid="28"/>
                                            </p:tgtEl>
                                            <p:attrNameLst>
                                              <p:attrName>ppt_x</p:attrName>
                                            </p:attrNameLst>
                                          </p:cBhvr>
                                          <p:tavLst>
                                            <p:tav tm="0">
                                              <p:val>
                                                <p:strVal val="1+#ppt_w/2"/>
                                              </p:val>
                                            </p:tav>
                                            <p:tav tm="100000">
                                              <p:val>
                                                <p:strVal val="#ppt_x"/>
                                              </p:val>
                                            </p:tav>
                                          </p:tavLst>
                                        </p:anim>
                                        <p:anim calcmode="lin" valueType="num" p14:bounceEnd="42000">
                                          <p:cBhvr additive="base">
                                            <p:cTn id="66" dur="500" fill="hold"/>
                                            <p:tgtEl>
                                              <p:spTgt spid="28"/>
                                            </p:tgtEl>
                                            <p:attrNameLst>
                                              <p:attrName>ppt_y</p:attrName>
                                            </p:attrNameLst>
                                          </p:cBhvr>
                                          <p:tavLst>
                                            <p:tav tm="0">
                                              <p:val>
                                                <p:strVal val="#ppt_y"/>
                                              </p:val>
                                            </p:tav>
                                            <p:tav tm="100000">
                                              <p:val>
                                                <p:strVal val="#ppt_y"/>
                                              </p:val>
                                            </p:tav>
                                          </p:tavLst>
                                        </p:anim>
                                      </p:childTnLst>
                                    </p:cTn>
                                  </p:par>
                                </p:childTnLst>
                              </p:cTn>
                            </p:par>
                            <p:par>
                              <p:cTn id="67" fill="hold">
                                <p:stCondLst>
                                  <p:cond delay="7000"/>
                                </p:stCondLst>
                                <p:childTnLst>
                                  <p:par>
                                    <p:cTn id="68" presetID="22" presetClass="entr" presetSubtype="2" fill="hold" grpId="0" nodeType="afterEffect">
                                      <p:stCondLst>
                                        <p:cond delay="0"/>
                                      </p:stCondLst>
                                      <p:childTnLst>
                                        <p:set>
                                          <p:cBhvr>
                                            <p:cTn id="69" dur="1" fill="hold">
                                              <p:stCondLst>
                                                <p:cond delay="0"/>
                                              </p:stCondLst>
                                            </p:cTn>
                                            <p:tgtEl>
                                              <p:spTgt spid="29"/>
                                            </p:tgtEl>
                                            <p:attrNameLst>
                                              <p:attrName>style.visibility</p:attrName>
                                            </p:attrNameLst>
                                          </p:cBhvr>
                                          <p:to>
                                            <p:strVal val="visible"/>
                                          </p:to>
                                        </p:set>
                                        <p:animEffect transition="in" filter="wipe(right)">
                                          <p:cBhvr>
                                            <p:cTn id="70" dur="500"/>
                                            <p:tgtEl>
                                              <p:spTgt spid="29"/>
                                            </p:tgtEl>
                                          </p:cBhvr>
                                        </p:animEffect>
                                      </p:childTnLst>
                                    </p:cTn>
                                  </p:par>
                                </p:childTnLst>
                              </p:cTn>
                            </p:par>
                            <p:par>
                              <p:cTn id="71" fill="hold">
                                <p:stCondLst>
                                  <p:cond delay="7500"/>
                                </p:stCondLst>
                                <p:childTnLst>
                                  <p:par>
                                    <p:cTn id="72" presetID="22" presetClass="entr" presetSubtype="4" fill="hold" grpId="0" nodeType="afterEffect">
                                      <p:stCondLst>
                                        <p:cond delay="0"/>
                                      </p:stCondLst>
                                      <p:childTnLst>
                                        <p:set>
                                          <p:cBhvr>
                                            <p:cTn id="73" dur="1" fill="hold">
                                              <p:stCondLst>
                                                <p:cond delay="0"/>
                                              </p:stCondLst>
                                            </p:cTn>
                                            <p:tgtEl>
                                              <p:spTgt spid="38"/>
                                            </p:tgtEl>
                                            <p:attrNameLst>
                                              <p:attrName>style.visibility</p:attrName>
                                            </p:attrNameLst>
                                          </p:cBhvr>
                                          <p:to>
                                            <p:strVal val="visible"/>
                                          </p:to>
                                        </p:set>
                                        <p:animEffect transition="in" filter="wipe(down)">
                                          <p:cBhvr>
                                            <p:cTn id="74" dur="500"/>
                                            <p:tgtEl>
                                              <p:spTgt spid="38"/>
                                            </p:tgtEl>
                                          </p:cBhvr>
                                        </p:animEffect>
                                      </p:childTnLst>
                                    </p:cTn>
                                  </p:par>
                                </p:childTnLst>
                              </p:cTn>
                            </p:par>
                            <p:par>
                              <p:cTn id="75" fill="hold">
                                <p:stCondLst>
                                  <p:cond delay="8000"/>
                                </p:stCondLst>
                                <p:childTnLst>
                                  <p:par>
                                    <p:cTn id="76" presetID="22" presetClass="entr" presetSubtype="8" fill="hold" nodeType="afterEffect">
                                      <p:stCondLst>
                                        <p:cond delay="0"/>
                                      </p:stCondLst>
                                      <p:childTnLst>
                                        <p:set>
                                          <p:cBhvr>
                                            <p:cTn id="77" dur="1" fill="hold">
                                              <p:stCondLst>
                                                <p:cond delay="0"/>
                                              </p:stCondLst>
                                            </p:cTn>
                                            <p:tgtEl>
                                              <p:spTgt spid="35"/>
                                            </p:tgtEl>
                                            <p:attrNameLst>
                                              <p:attrName>style.visibility</p:attrName>
                                            </p:attrNameLst>
                                          </p:cBhvr>
                                          <p:to>
                                            <p:strVal val="visible"/>
                                          </p:to>
                                        </p:set>
                                        <p:animEffect transition="in" filter="wipe(left)">
                                          <p:cBhvr>
                                            <p:cTn id="78" dur="500"/>
                                            <p:tgtEl>
                                              <p:spTgt spid="35"/>
                                            </p:tgtEl>
                                          </p:cBhvr>
                                        </p:animEffect>
                                      </p:childTnLst>
                                    </p:cTn>
                                  </p:par>
                                </p:childTnLst>
                              </p:cTn>
                            </p:par>
                            <p:par>
                              <p:cTn id="79" fill="hold">
                                <p:stCondLst>
                                  <p:cond delay="8500"/>
                                </p:stCondLst>
                                <p:childTnLst>
                                  <p:par>
                                    <p:cTn id="80" presetID="17" presetClass="entr" presetSubtype="10" fill="hold" grpId="0" nodeType="afterEffect">
                                      <p:stCondLst>
                                        <p:cond delay="0"/>
                                      </p:stCondLst>
                                      <p:childTnLst>
                                        <p:set>
                                          <p:cBhvr>
                                            <p:cTn id="81" dur="1" fill="hold">
                                              <p:stCondLst>
                                                <p:cond delay="0"/>
                                              </p:stCondLst>
                                            </p:cTn>
                                            <p:tgtEl>
                                              <p:spTgt spid="43"/>
                                            </p:tgtEl>
                                            <p:attrNameLst>
                                              <p:attrName>style.visibility</p:attrName>
                                            </p:attrNameLst>
                                          </p:cBhvr>
                                          <p:to>
                                            <p:strVal val="visible"/>
                                          </p:to>
                                        </p:set>
                                        <p:anim calcmode="lin" valueType="num">
                                          <p:cBhvr>
                                            <p:cTn id="82" dur="500" fill="hold"/>
                                            <p:tgtEl>
                                              <p:spTgt spid="43"/>
                                            </p:tgtEl>
                                            <p:attrNameLst>
                                              <p:attrName>ppt_w</p:attrName>
                                            </p:attrNameLst>
                                          </p:cBhvr>
                                          <p:tavLst>
                                            <p:tav tm="0">
                                              <p:val>
                                                <p:fltVal val="0"/>
                                              </p:val>
                                            </p:tav>
                                            <p:tav tm="100000">
                                              <p:val>
                                                <p:strVal val="#ppt_w"/>
                                              </p:val>
                                            </p:tav>
                                          </p:tavLst>
                                        </p:anim>
                                        <p:anim calcmode="lin" valueType="num">
                                          <p:cBhvr>
                                            <p:cTn id="83" dur="500" fill="hold"/>
                                            <p:tgtEl>
                                              <p:spTgt spid="4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1" grpId="0" animBg="1"/>
          <p:bldP spid="22" grpId="0"/>
          <p:bldP spid="23" grpId="0"/>
          <p:bldP spid="24" grpId="0" animBg="1"/>
          <p:bldP spid="25" grpId="0"/>
          <p:bldP spid="26" grpId="0"/>
          <p:bldP spid="27" grpId="0" animBg="1"/>
          <p:bldP spid="28" grpId="0"/>
          <p:bldP spid="29" grpId="0"/>
          <p:bldP spid="36" grpId="0" animBg="1"/>
          <p:bldP spid="37" grpId="0" animBg="1"/>
          <p:bldP spid="38" grpId="0" animBg="1"/>
          <p:bldP spid="39" grpId="0" animBg="1"/>
          <p:bldP spid="43" grpId="0" animBg="1"/>
        </p:bldLst>
      </p:timing>
    </mc:Choice>
    <mc:Fallback xmlns:a14="http://schemas.microsoft.com/office/drawing/2010/main" xmlns:a16="http://schemas.microsoft.com/office/drawing/2014/main"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wipe(left)">
                                          <p:cBhvr>
                                            <p:cTn id="11" dur="500"/>
                                            <p:tgtEl>
                                              <p:spTgt spid="21"/>
                                            </p:tgtEl>
                                          </p:cBhvr>
                                        </p:animEffect>
                                      </p:childTnLst>
                                    </p:cTn>
                                  </p:par>
                                </p:childTnLst>
                              </p:cTn>
                            </p:par>
                            <p:par>
                              <p:cTn id="12" fill="hold">
                                <p:stCondLst>
                                  <p:cond delay="1000"/>
                                </p:stCondLst>
                                <p:childTnLst>
                                  <p:par>
                                    <p:cTn id="13" presetID="2" presetClass="entr" presetSubtype="2" fill="hold" grpId="0" nodeType="afterEffect">
                                      <p:stCondLst>
                                        <p:cond delay="0"/>
                                      </p:stCondLst>
                                      <p:childTnLst>
                                        <p:set>
                                          <p:cBhvr>
                                            <p:cTn id="14" dur="1" fill="hold">
                                              <p:stCondLst>
                                                <p:cond delay="0"/>
                                              </p:stCondLst>
                                            </p:cTn>
                                            <p:tgtEl>
                                              <p:spTgt spid="22"/>
                                            </p:tgtEl>
                                            <p:attrNameLst>
                                              <p:attrName>style.visibility</p:attrName>
                                            </p:attrNameLst>
                                          </p:cBhvr>
                                          <p:to>
                                            <p:strVal val="visible"/>
                                          </p:to>
                                        </p:set>
                                        <p:anim calcmode="lin" valueType="num">
                                          <p:cBhvr additive="base">
                                            <p:cTn id="15" dur="500" fill="hold"/>
                                            <p:tgtEl>
                                              <p:spTgt spid="22"/>
                                            </p:tgtEl>
                                            <p:attrNameLst>
                                              <p:attrName>ppt_x</p:attrName>
                                            </p:attrNameLst>
                                          </p:cBhvr>
                                          <p:tavLst>
                                            <p:tav tm="0">
                                              <p:val>
                                                <p:strVal val="1+#ppt_w/2"/>
                                              </p:val>
                                            </p:tav>
                                            <p:tav tm="100000">
                                              <p:val>
                                                <p:strVal val="#ppt_x"/>
                                              </p:val>
                                            </p:tav>
                                          </p:tavLst>
                                        </p:anim>
                                        <p:anim calcmode="lin" valueType="num">
                                          <p:cBhvr additive="base">
                                            <p:cTn id="16" dur="500" fill="hold"/>
                                            <p:tgtEl>
                                              <p:spTgt spid="22"/>
                                            </p:tgtEl>
                                            <p:attrNameLst>
                                              <p:attrName>ppt_y</p:attrName>
                                            </p:attrNameLst>
                                          </p:cBhvr>
                                          <p:tavLst>
                                            <p:tav tm="0">
                                              <p:val>
                                                <p:strVal val="#ppt_y"/>
                                              </p:val>
                                            </p:tav>
                                            <p:tav tm="100000">
                                              <p:val>
                                                <p:strVal val="#ppt_y"/>
                                              </p:val>
                                            </p:tav>
                                          </p:tavLst>
                                        </p:anim>
                                      </p:childTnLst>
                                    </p:cTn>
                                  </p:par>
                                </p:childTnLst>
                              </p:cTn>
                            </p:par>
                            <p:par>
                              <p:cTn id="17" fill="hold">
                                <p:stCondLst>
                                  <p:cond delay="1500"/>
                                </p:stCondLst>
                                <p:childTnLst>
                                  <p:par>
                                    <p:cTn id="18" presetID="22" presetClass="entr" presetSubtype="2" fill="hold" grpId="0" nodeType="after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wipe(right)">
                                          <p:cBhvr>
                                            <p:cTn id="20" dur="500"/>
                                            <p:tgtEl>
                                              <p:spTgt spid="23"/>
                                            </p:tgtEl>
                                          </p:cBhvr>
                                        </p:animEffect>
                                      </p:childTnLst>
                                    </p:cTn>
                                  </p:par>
                                </p:childTnLst>
                              </p:cTn>
                            </p:par>
                            <p:par>
                              <p:cTn id="21" fill="hold">
                                <p:stCondLst>
                                  <p:cond delay="2000"/>
                                </p:stCondLst>
                                <p:childTnLst>
                                  <p:par>
                                    <p:cTn id="22" presetID="22" presetClass="entr" presetSubtype="4" fill="hold" grpId="0" nodeType="afterEffect">
                                      <p:stCondLst>
                                        <p:cond delay="0"/>
                                      </p:stCondLst>
                                      <p:childTnLst>
                                        <p:set>
                                          <p:cBhvr>
                                            <p:cTn id="23" dur="1" fill="hold">
                                              <p:stCondLst>
                                                <p:cond delay="0"/>
                                              </p:stCondLst>
                                            </p:cTn>
                                            <p:tgtEl>
                                              <p:spTgt spid="36"/>
                                            </p:tgtEl>
                                            <p:attrNameLst>
                                              <p:attrName>style.visibility</p:attrName>
                                            </p:attrNameLst>
                                          </p:cBhvr>
                                          <p:to>
                                            <p:strVal val="visible"/>
                                          </p:to>
                                        </p:set>
                                        <p:animEffect transition="in" filter="wipe(down)">
                                          <p:cBhvr>
                                            <p:cTn id="24" dur="500"/>
                                            <p:tgtEl>
                                              <p:spTgt spid="36"/>
                                            </p:tgtEl>
                                          </p:cBhvr>
                                        </p:animEffect>
                                      </p:childTnLst>
                                    </p:cTn>
                                  </p:par>
                                </p:childTnLst>
                              </p:cTn>
                            </p:par>
                            <p:par>
                              <p:cTn id="25" fill="hold">
                                <p:stCondLst>
                                  <p:cond delay="2500"/>
                                </p:stCondLst>
                                <p:childTnLst>
                                  <p:par>
                                    <p:cTn id="26" presetID="22" presetClass="entr" presetSubtype="8" fill="hold" nodeType="after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wipe(left)">
                                          <p:cBhvr>
                                            <p:cTn id="28" dur="500"/>
                                            <p:tgtEl>
                                              <p:spTgt spid="34"/>
                                            </p:tgtEl>
                                          </p:cBhvr>
                                        </p:animEffect>
                                      </p:childTnLst>
                                    </p:cTn>
                                  </p:par>
                                </p:childTnLst>
                              </p:cTn>
                            </p:par>
                            <p:par>
                              <p:cTn id="29" fill="hold">
                                <p:stCondLst>
                                  <p:cond delay="3000"/>
                                </p:stCondLst>
                                <p:childTnLst>
                                  <p:par>
                                    <p:cTn id="30" presetID="17" presetClass="entr" presetSubtype="10" fill="hold" grpId="0" nodeType="afterEffect">
                                      <p:stCondLst>
                                        <p:cond delay="0"/>
                                      </p:stCondLst>
                                      <p:childTnLst>
                                        <p:set>
                                          <p:cBhvr>
                                            <p:cTn id="31" dur="1" fill="hold">
                                              <p:stCondLst>
                                                <p:cond delay="0"/>
                                              </p:stCondLst>
                                            </p:cTn>
                                            <p:tgtEl>
                                              <p:spTgt spid="39"/>
                                            </p:tgtEl>
                                            <p:attrNameLst>
                                              <p:attrName>style.visibility</p:attrName>
                                            </p:attrNameLst>
                                          </p:cBhvr>
                                          <p:to>
                                            <p:strVal val="visible"/>
                                          </p:to>
                                        </p:set>
                                        <p:anim calcmode="lin" valueType="num">
                                          <p:cBhvr>
                                            <p:cTn id="32" dur="500" fill="hold"/>
                                            <p:tgtEl>
                                              <p:spTgt spid="39"/>
                                            </p:tgtEl>
                                            <p:attrNameLst>
                                              <p:attrName>ppt_w</p:attrName>
                                            </p:attrNameLst>
                                          </p:cBhvr>
                                          <p:tavLst>
                                            <p:tav tm="0">
                                              <p:val>
                                                <p:fltVal val="0"/>
                                              </p:val>
                                            </p:tav>
                                            <p:tav tm="100000">
                                              <p:val>
                                                <p:strVal val="#ppt_w"/>
                                              </p:val>
                                            </p:tav>
                                          </p:tavLst>
                                        </p:anim>
                                        <p:anim calcmode="lin" valueType="num">
                                          <p:cBhvr>
                                            <p:cTn id="33" dur="500" fill="hold"/>
                                            <p:tgtEl>
                                              <p:spTgt spid="39"/>
                                            </p:tgtEl>
                                            <p:attrNameLst>
                                              <p:attrName>ppt_h</p:attrName>
                                            </p:attrNameLst>
                                          </p:cBhvr>
                                          <p:tavLst>
                                            <p:tav tm="0">
                                              <p:val>
                                                <p:strVal val="#ppt_h"/>
                                              </p:val>
                                            </p:tav>
                                            <p:tav tm="100000">
                                              <p:val>
                                                <p:strVal val="#ppt_h"/>
                                              </p:val>
                                            </p:tav>
                                          </p:tavLst>
                                        </p:anim>
                                      </p:childTnLst>
                                    </p:cTn>
                                  </p:par>
                                  <p:par>
                                    <p:cTn id="34" presetID="22" presetClass="entr" presetSubtype="8" fill="hold" grpId="0" nodeType="withEffect">
                                      <p:stCondLst>
                                        <p:cond delay="250"/>
                                      </p:stCondLst>
                                      <p:childTnLst>
                                        <p:set>
                                          <p:cBhvr>
                                            <p:cTn id="35" dur="1" fill="hold">
                                              <p:stCondLst>
                                                <p:cond delay="0"/>
                                              </p:stCondLst>
                                            </p:cTn>
                                            <p:tgtEl>
                                              <p:spTgt spid="24"/>
                                            </p:tgtEl>
                                            <p:attrNameLst>
                                              <p:attrName>style.visibility</p:attrName>
                                            </p:attrNameLst>
                                          </p:cBhvr>
                                          <p:to>
                                            <p:strVal val="visible"/>
                                          </p:to>
                                        </p:set>
                                        <p:animEffect transition="in" filter="wipe(left)">
                                          <p:cBhvr>
                                            <p:cTn id="36" dur="500"/>
                                            <p:tgtEl>
                                              <p:spTgt spid="24"/>
                                            </p:tgtEl>
                                          </p:cBhvr>
                                        </p:animEffect>
                                      </p:childTnLst>
                                    </p:cTn>
                                  </p:par>
                                </p:childTnLst>
                              </p:cTn>
                            </p:par>
                            <p:par>
                              <p:cTn id="37" fill="hold">
                                <p:stCondLst>
                                  <p:cond delay="3750"/>
                                </p:stCondLst>
                                <p:childTnLst>
                                  <p:par>
                                    <p:cTn id="38" presetID="2" presetClass="entr" presetSubtype="2" fill="hold" grpId="0" nodeType="afterEffect">
                                      <p:stCondLst>
                                        <p:cond delay="0"/>
                                      </p:stCondLst>
                                      <p:childTnLst>
                                        <p:set>
                                          <p:cBhvr>
                                            <p:cTn id="39" dur="1" fill="hold">
                                              <p:stCondLst>
                                                <p:cond delay="0"/>
                                              </p:stCondLst>
                                            </p:cTn>
                                            <p:tgtEl>
                                              <p:spTgt spid="25"/>
                                            </p:tgtEl>
                                            <p:attrNameLst>
                                              <p:attrName>style.visibility</p:attrName>
                                            </p:attrNameLst>
                                          </p:cBhvr>
                                          <p:to>
                                            <p:strVal val="visible"/>
                                          </p:to>
                                        </p:set>
                                        <p:anim calcmode="lin" valueType="num">
                                          <p:cBhvr additive="base">
                                            <p:cTn id="40" dur="500" fill="hold"/>
                                            <p:tgtEl>
                                              <p:spTgt spid="25"/>
                                            </p:tgtEl>
                                            <p:attrNameLst>
                                              <p:attrName>ppt_x</p:attrName>
                                            </p:attrNameLst>
                                          </p:cBhvr>
                                          <p:tavLst>
                                            <p:tav tm="0">
                                              <p:val>
                                                <p:strVal val="1+#ppt_w/2"/>
                                              </p:val>
                                            </p:tav>
                                            <p:tav tm="100000">
                                              <p:val>
                                                <p:strVal val="#ppt_x"/>
                                              </p:val>
                                            </p:tav>
                                          </p:tavLst>
                                        </p:anim>
                                        <p:anim calcmode="lin" valueType="num">
                                          <p:cBhvr additive="base">
                                            <p:cTn id="41" dur="500" fill="hold"/>
                                            <p:tgtEl>
                                              <p:spTgt spid="25"/>
                                            </p:tgtEl>
                                            <p:attrNameLst>
                                              <p:attrName>ppt_y</p:attrName>
                                            </p:attrNameLst>
                                          </p:cBhvr>
                                          <p:tavLst>
                                            <p:tav tm="0">
                                              <p:val>
                                                <p:strVal val="#ppt_y"/>
                                              </p:val>
                                            </p:tav>
                                            <p:tav tm="100000">
                                              <p:val>
                                                <p:strVal val="#ppt_y"/>
                                              </p:val>
                                            </p:tav>
                                          </p:tavLst>
                                        </p:anim>
                                      </p:childTnLst>
                                    </p:cTn>
                                  </p:par>
                                </p:childTnLst>
                              </p:cTn>
                            </p:par>
                            <p:par>
                              <p:cTn id="42" fill="hold">
                                <p:stCondLst>
                                  <p:cond delay="4250"/>
                                </p:stCondLst>
                                <p:childTnLst>
                                  <p:par>
                                    <p:cTn id="43" presetID="22" presetClass="entr" presetSubtype="2" fill="hold" grpId="0" nodeType="after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wipe(right)">
                                          <p:cBhvr>
                                            <p:cTn id="45" dur="500"/>
                                            <p:tgtEl>
                                              <p:spTgt spid="26"/>
                                            </p:tgtEl>
                                          </p:cBhvr>
                                        </p:animEffect>
                                      </p:childTnLst>
                                    </p:cTn>
                                  </p:par>
                                </p:childTnLst>
                              </p:cTn>
                            </p:par>
                            <p:par>
                              <p:cTn id="46" fill="hold">
                                <p:stCondLst>
                                  <p:cond delay="4750"/>
                                </p:stCondLst>
                                <p:childTnLst>
                                  <p:par>
                                    <p:cTn id="47" presetID="22" presetClass="entr" presetSubtype="4" fill="hold" grpId="0" nodeType="afterEffect">
                                      <p:stCondLst>
                                        <p:cond delay="0"/>
                                      </p:stCondLst>
                                      <p:childTnLst>
                                        <p:set>
                                          <p:cBhvr>
                                            <p:cTn id="48" dur="1" fill="hold">
                                              <p:stCondLst>
                                                <p:cond delay="0"/>
                                              </p:stCondLst>
                                            </p:cTn>
                                            <p:tgtEl>
                                              <p:spTgt spid="37"/>
                                            </p:tgtEl>
                                            <p:attrNameLst>
                                              <p:attrName>style.visibility</p:attrName>
                                            </p:attrNameLst>
                                          </p:cBhvr>
                                          <p:to>
                                            <p:strVal val="visible"/>
                                          </p:to>
                                        </p:set>
                                        <p:animEffect transition="in" filter="wipe(down)">
                                          <p:cBhvr>
                                            <p:cTn id="49" dur="500"/>
                                            <p:tgtEl>
                                              <p:spTgt spid="37"/>
                                            </p:tgtEl>
                                          </p:cBhvr>
                                        </p:animEffect>
                                      </p:childTnLst>
                                    </p:cTn>
                                  </p:par>
                                </p:childTnLst>
                              </p:cTn>
                            </p:par>
                            <p:par>
                              <p:cTn id="50" fill="hold">
                                <p:stCondLst>
                                  <p:cond delay="5250"/>
                                </p:stCondLst>
                                <p:childTnLst>
                                  <p:par>
                                    <p:cTn id="51" presetID="22" presetClass="entr" presetSubtype="8" fill="hold" nodeType="afterEffect">
                                      <p:stCondLst>
                                        <p:cond delay="0"/>
                                      </p:stCondLst>
                                      <p:childTnLst>
                                        <p:set>
                                          <p:cBhvr>
                                            <p:cTn id="52" dur="1" fill="hold">
                                              <p:stCondLst>
                                                <p:cond delay="0"/>
                                              </p:stCondLst>
                                            </p:cTn>
                                            <p:tgtEl>
                                              <p:spTgt spid="33"/>
                                            </p:tgtEl>
                                            <p:attrNameLst>
                                              <p:attrName>style.visibility</p:attrName>
                                            </p:attrNameLst>
                                          </p:cBhvr>
                                          <p:to>
                                            <p:strVal val="visible"/>
                                          </p:to>
                                        </p:set>
                                        <p:animEffect transition="in" filter="wipe(left)">
                                          <p:cBhvr>
                                            <p:cTn id="53" dur="500"/>
                                            <p:tgtEl>
                                              <p:spTgt spid="33"/>
                                            </p:tgtEl>
                                          </p:cBhvr>
                                        </p:animEffect>
                                      </p:childTnLst>
                                    </p:cTn>
                                  </p:par>
                                </p:childTnLst>
                              </p:cTn>
                            </p:par>
                            <p:par>
                              <p:cTn id="54" fill="hold">
                                <p:stCondLst>
                                  <p:cond delay="5750"/>
                                </p:stCondLst>
                                <p:childTnLst>
                                  <p:par>
                                    <p:cTn id="55" presetID="17" presetClass="entr" presetSubtype="10" fill="hold" nodeType="afterEffect">
                                      <p:stCondLst>
                                        <p:cond delay="0"/>
                                      </p:stCondLst>
                                      <p:childTnLst>
                                        <p:set>
                                          <p:cBhvr>
                                            <p:cTn id="56" dur="1" fill="hold">
                                              <p:stCondLst>
                                                <p:cond delay="0"/>
                                              </p:stCondLst>
                                            </p:cTn>
                                            <p:tgtEl>
                                              <p:spTgt spid="42"/>
                                            </p:tgtEl>
                                            <p:attrNameLst>
                                              <p:attrName>style.visibility</p:attrName>
                                            </p:attrNameLst>
                                          </p:cBhvr>
                                          <p:to>
                                            <p:strVal val="visible"/>
                                          </p:to>
                                        </p:set>
                                        <p:anim calcmode="lin" valueType="num">
                                          <p:cBhvr>
                                            <p:cTn id="57" dur="500" fill="hold"/>
                                            <p:tgtEl>
                                              <p:spTgt spid="42"/>
                                            </p:tgtEl>
                                            <p:attrNameLst>
                                              <p:attrName>ppt_w</p:attrName>
                                            </p:attrNameLst>
                                          </p:cBhvr>
                                          <p:tavLst>
                                            <p:tav tm="0">
                                              <p:val>
                                                <p:fltVal val="0"/>
                                              </p:val>
                                            </p:tav>
                                            <p:tav tm="100000">
                                              <p:val>
                                                <p:strVal val="#ppt_w"/>
                                              </p:val>
                                            </p:tav>
                                          </p:tavLst>
                                        </p:anim>
                                        <p:anim calcmode="lin" valueType="num">
                                          <p:cBhvr>
                                            <p:cTn id="58" dur="500" fill="hold"/>
                                            <p:tgtEl>
                                              <p:spTgt spid="42"/>
                                            </p:tgtEl>
                                            <p:attrNameLst>
                                              <p:attrName>ppt_h</p:attrName>
                                            </p:attrNameLst>
                                          </p:cBhvr>
                                          <p:tavLst>
                                            <p:tav tm="0">
                                              <p:val>
                                                <p:strVal val="#ppt_h"/>
                                              </p:val>
                                            </p:tav>
                                            <p:tav tm="100000">
                                              <p:val>
                                                <p:strVal val="#ppt_h"/>
                                              </p:val>
                                            </p:tav>
                                          </p:tavLst>
                                        </p:anim>
                                      </p:childTnLst>
                                    </p:cTn>
                                  </p:par>
                                  <p:par>
                                    <p:cTn id="59" presetID="22" presetClass="entr" presetSubtype="8" fill="hold" grpId="0" nodeType="withEffect">
                                      <p:stCondLst>
                                        <p:cond delay="250"/>
                                      </p:stCondLst>
                                      <p:childTnLst>
                                        <p:set>
                                          <p:cBhvr>
                                            <p:cTn id="60" dur="1" fill="hold">
                                              <p:stCondLst>
                                                <p:cond delay="0"/>
                                              </p:stCondLst>
                                            </p:cTn>
                                            <p:tgtEl>
                                              <p:spTgt spid="27"/>
                                            </p:tgtEl>
                                            <p:attrNameLst>
                                              <p:attrName>style.visibility</p:attrName>
                                            </p:attrNameLst>
                                          </p:cBhvr>
                                          <p:to>
                                            <p:strVal val="visible"/>
                                          </p:to>
                                        </p:set>
                                        <p:animEffect transition="in" filter="wipe(left)">
                                          <p:cBhvr>
                                            <p:cTn id="61" dur="500"/>
                                            <p:tgtEl>
                                              <p:spTgt spid="27"/>
                                            </p:tgtEl>
                                          </p:cBhvr>
                                        </p:animEffect>
                                      </p:childTnLst>
                                    </p:cTn>
                                  </p:par>
                                </p:childTnLst>
                              </p:cTn>
                            </p:par>
                            <p:par>
                              <p:cTn id="62" fill="hold">
                                <p:stCondLst>
                                  <p:cond delay="6500"/>
                                </p:stCondLst>
                                <p:childTnLst>
                                  <p:par>
                                    <p:cTn id="63" presetID="2" presetClass="entr" presetSubtype="2" fill="hold" grpId="0" nodeType="afterEffect">
                                      <p:stCondLst>
                                        <p:cond delay="0"/>
                                      </p:stCondLst>
                                      <p:childTnLst>
                                        <p:set>
                                          <p:cBhvr>
                                            <p:cTn id="64" dur="1" fill="hold">
                                              <p:stCondLst>
                                                <p:cond delay="0"/>
                                              </p:stCondLst>
                                            </p:cTn>
                                            <p:tgtEl>
                                              <p:spTgt spid="28"/>
                                            </p:tgtEl>
                                            <p:attrNameLst>
                                              <p:attrName>style.visibility</p:attrName>
                                            </p:attrNameLst>
                                          </p:cBhvr>
                                          <p:to>
                                            <p:strVal val="visible"/>
                                          </p:to>
                                        </p:set>
                                        <p:anim calcmode="lin" valueType="num">
                                          <p:cBhvr additive="base">
                                            <p:cTn id="65" dur="500" fill="hold"/>
                                            <p:tgtEl>
                                              <p:spTgt spid="28"/>
                                            </p:tgtEl>
                                            <p:attrNameLst>
                                              <p:attrName>ppt_x</p:attrName>
                                            </p:attrNameLst>
                                          </p:cBhvr>
                                          <p:tavLst>
                                            <p:tav tm="0">
                                              <p:val>
                                                <p:strVal val="1+#ppt_w/2"/>
                                              </p:val>
                                            </p:tav>
                                            <p:tav tm="100000">
                                              <p:val>
                                                <p:strVal val="#ppt_x"/>
                                              </p:val>
                                            </p:tav>
                                          </p:tavLst>
                                        </p:anim>
                                        <p:anim calcmode="lin" valueType="num">
                                          <p:cBhvr additive="base">
                                            <p:cTn id="66" dur="500" fill="hold"/>
                                            <p:tgtEl>
                                              <p:spTgt spid="28"/>
                                            </p:tgtEl>
                                            <p:attrNameLst>
                                              <p:attrName>ppt_y</p:attrName>
                                            </p:attrNameLst>
                                          </p:cBhvr>
                                          <p:tavLst>
                                            <p:tav tm="0">
                                              <p:val>
                                                <p:strVal val="#ppt_y"/>
                                              </p:val>
                                            </p:tav>
                                            <p:tav tm="100000">
                                              <p:val>
                                                <p:strVal val="#ppt_y"/>
                                              </p:val>
                                            </p:tav>
                                          </p:tavLst>
                                        </p:anim>
                                      </p:childTnLst>
                                    </p:cTn>
                                  </p:par>
                                </p:childTnLst>
                              </p:cTn>
                            </p:par>
                            <p:par>
                              <p:cTn id="67" fill="hold">
                                <p:stCondLst>
                                  <p:cond delay="7000"/>
                                </p:stCondLst>
                                <p:childTnLst>
                                  <p:par>
                                    <p:cTn id="68" presetID="22" presetClass="entr" presetSubtype="2" fill="hold" grpId="0" nodeType="afterEffect">
                                      <p:stCondLst>
                                        <p:cond delay="0"/>
                                      </p:stCondLst>
                                      <p:childTnLst>
                                        <p:set>
                                          <p:cBhvr>
                                            <p:cTn id="69" dur="1" fill="hold">
                                              <p:stCondLst>
                                                <p:cond delay="0"/>
                                              </p:stCondLst>
                                            </p:cTn>
                                            <p:tgtEl>
                                              <p:spTgt spid="29"/>
                                            </p:tgtEl>
                                            <p:attrNameLst>
                                              <p:attrName>style.visibility</p:attrName>
                                            </p:attrNameLst>
                                          </p:cBhvr>
                                          <p:to>
                                            <p:strVal val="visible"/>
                                          </p:to>
                                        </p:set>
                                        <p:animEffect transition="in" filter="wipe(right)">
                                          <p:cBhvr>
                                            <p:cTn id="70" dur="500"/>
                                            <p:tgtEl>
                                              <p:spTgt spid="29"/>
                                            </p:tgtEl>
                                          </p:cBhvr>
                                        </p:animEffect>
                                      </p:childTnLst>
                                    </p:cTn>
                                  </p:par>
                                </p:childTnLst>
                              </p:cTn>
                            </p:par>
                            <p:par>
                              <p:cTn id="71" fill="hold">
                                <p:stCondLst>
                                  <p:cond delay="7500"/>
                                </p:stCondLst>
                                <p:childTnLst>
                                  <p:par>
                                    <p:cTn id="72" presetID="22" presetClass="entr" presetSubtype="4" fill="hold" grpId="0" nodeType="afterEffect">
                                      <p:stCondLst>
                                        <p:cond delay="0"/>
                                      </p:stCondLst>
                                      <p:childTnLst>
                                        <p:set>
                                          <p:cBhvr>
                                            <p:cTn id="73" dur="1" fill="hold">
                                              <p:stCondLst>
                                                <p:cond delay="0"/>
                                              </p:stCondLst>
                                            </p:cTn>
                                            <p:tgtEl>
                                              <p:spTgt spid="38"/>
                                            </p:tgtEl>
                                            <p:attrNameLst>
                                              <p:attrName>style.visibility</p:attrName>
                                            </p:attrNameLst>
                                          </p:cBhvr>
                                          <p:to>
                                            <p:strVal val="visible"/>
                                          </p:to>
                                        </p:set>
                                        <p:animEffect transition="in" filter="wipe(down)">
                                          <p:cBhvr>
                                            <p:cTn id="74" dur="500"/>
                                            <p:tgtEl>
                                              <p:spTgt spid="38"/>
                                            </p:tgtEl>
                                          </p:cBhvr>
                                        </p:animEffect>
                                      </p:childTnLst>
                                    </p:cTn>
                                  </p:par>
                                </p:childTnLst>
                              </p:cTn>
                            </p:par>
                            <p:par>
                              <p:cTn id="75" fill="hold">
                                <p:stCondLst>
                                  <p:cond delay="8000"/>
                                </p:stCondLst>
                                <p:childTnLst>
                                  <p:par>
                                    <p:cTn id="76" presetID="22" presetClass="entr" presetSubtype="8" fill="hold" nodeType="afterEffect">
                                      <p:stCondLst>
                                        <p:cond delay="0"/>
                                      </p:stCondLst>
                                      <p:childTnLst>
                                        <p:set>
                                          <p:cBhvr>
                                            <p:cTn id="77" dur="1" fill="hold">
                                              <p:stCondLst>
                                                <p:cond delay="0"/>
                                              </p:stCondLst>
                                            </p:cTn>
                                            <p:tgtEl>
                                              <p:spTgt spid="35"/>
                                            </p:tgtEl>
                                            <p:attrNameLst>
                                              <p:attrName>style.visibility</p:attrName>
                                            </p:attrNameLst>
                                          </p:cBhvr>
                                          <p:to>
                                            <p:strVal val="visible"/>
                                          </p:to>
                                        </p:set>
                                        <p:animEffect transition="in" filter="wipe(left)">
                                          <p:cBhvr>
                                            <p:cTn id="78" dur="500"/>
                                            <p:tgtEl>
                                              <p:spTgt spid="35"/>
                                            </p:tgtEl>
                                          </p:cBhvr>
                                        </p:animEffect>
                                      </p:childTnLst>
                                    </p:cTn>
                                  </p:par>
                                </p:childTnLst>
                              </p:cTn>
                            </p:par>
                            <p:par>
                              <p:cTn id="79" fill="hold">
                                <p:stCondLst>
                                  <p:cond delay="8500"/>
                                </p:stCondLst>
                                <p:childTnLst>
                                  <p:par>
                                    <p:cTn id="80" presetID="17" presetClass="entr" presetSubtype="10" fill="hold" grpId="0" nodeType="afterEffect">
                                      <p:stCondLst>
                                        <p:cond delay="0"/>
                                      </p:stCondLst>
                                      <p:childTnLst>
                                        <p:set>
                                          <p:cBhvr>
                                            <p:cTn id="81" dur="1" fill="hold">
                                              <p:stCondLst>
                                                <p:cond delay="0"/>
                                              </p:stCondLst>
                                            </p:cTn>
                                            <p:tgtEl>
                                              <p:spTgt spid="43"/>
                                            </p:tgtEl>
                                            <p:attrNameLst>
                                              <p:attrName>style.visibility</p:attrName>
                                            </p:attrNameLst>
                                          </p:cBhvr>
                                          <p:to>
                                            <p:strVal val="visible"/>
                                          </p:to>
                                        </p:set>
                                        <p:anim calcmode="lin" valueType="num">
                                          <p:cBhvr>
                                            <p:cTn id="82" dur="500" fill="hold"/>
                                            <p:tgtEl>
                                              <p:spTgt spid="43"/>
                                            </p:tgtEl>
                                            <p:attrNameLst>
                                              <p:attrName>ppt_w</p:attrName>
                                            </p:attrNameLst>
                                          </p:cBhvr>
                                          <p:tavLst>
                                            <p:tav tm="0">
                                              <p:val>
                                                <p:fltVal val="0"/>
                                              </p:val>
                                            </p:tav>
                                            <p:tav tm="100000">
                                              <p:val>
                                                <p:strVal val="#ppt_w"/>
                                              </p:val>
                                            </p:tav>
                                          </p:tavLst>
                                        </p:anim>
                                        <p:anim calcmode="lin" valueType="num">
                                          <p:cBhvr>
                                            <p:cTn id="83" dur="500" fill="hold"/>
                                            <p:tgtEl>
                                              <p:spTgt spid="4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1" grpId="0" animBg="1"/>
          <p:bldP spid="22" grpId="0"/>
          <p:bldP spid="23" grpId="0"/>
          <p:bldP spid="24" grpId="0" animBg="1"/>
          <p:bldP spid="25" grpId="0"/>
          <p:bldP spid="26" grpId="0"/>
          <p:bldP spid="27" grpId="0" animBg="1"/>
          <p:bldP spid="28" grpId="0"/>
          <p:bldP spid="29" grpId="0"/>
          <p:bldP spid="36" grpId="0" animBg="1"/>
          <p:bldP spid="37" grpId="0" animBg="1"/>
          <p:bldP spid="38" grpId="0" animBg="1"/>
          <p:bldP spid="39" grpId="0" animBg="1"/>
          <p:bldP spid="43" grpId="0" animBg="1"/>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组合 24">
            <a:extLst>
              <a:ext uri="{FF2B5EF4-FFF2-40B4-BE49-F238E27FC236}">
                <a16:creationId xmlns:a16="http://schemas.microsoft.com/office/drawing/2014/main" id="{8112905B-1B7C-4771-B390-9BE73A010CC1}"/>
              </a:ext>
            </a:extLst>
          </p:cNvPr>
          <p:cNvGrpSpPr/>
          <p:nvPr/>
        </p:nvGrpSpPr>
        <p:grpSpPr>
          <a:xfrm>
            <a:off x="3389952" y="837547"/>
            <a:ext cx="4166548" cy="4904695"/>
            <a:chOff x="3389952" y="837547"/>
            <a:chExt cx="4166548" cy="4904695"/>
          </a:xfrm>
        </p:grpSpPr>
        <p:grpSp>
          <p:nvGrpSpPr>
            <p:cNvPr id="2" name="组合 1">
              <a:extLst>
                <a:ext uri="{FF2B5EF4-FFF2-40B4-BE49-F238E27FC236}">
                  <a16:creationId xmlns:a16="http://schemas.microsoft.com/office/drawing/2014/main" id="{E54EBC8B-1F96-4E67-9336-B246D7E96B6C}"/>
                </a:ext>
              </a:extLst>
            </p:cNvPr>
            <p:cNvGrpSpPr/>
            <p:nvPr/>
          </p:nvGrpSpPr>
          <p:grpSpPr>
            <a:xfrm>
              <a:off x="3389952" y="837547"/>
              <a:ext cx="4166548" cy="4904695"/>
              <a:chOff x="796688" y="3767343"/>
              <a:chExt cx="1870312" cy="2201657"/>
            </a:xfrm>
          </p:grpSpPr>
          <p:grpSp>
            <p:nvGrpSpPr>
              <p:cNvPr id="3" name="组合 2">
                <a:extLst>
                  <a:ext uri="{FF2B5EF4-FFF2-40B4-BE49-F238E27FC236}">
                    <a16:creationId xmlns:a16="http://schemas.microsoft.com/office/drawing/2014/main" id="{629E944E-0FD2-48A5-939A-5D4DEC1B6FBB}"/>
                  </a:ext>
                </a:extLst>
              </p:cNvPr>
              <p:cNvGrpSpPr/>
              <p:nvPr/>
            </p:nvGrpSpPr>
            <p:grpSpPr>
              <a:xfrm rot="19664953">
                <a:off x="796688" y="3881195"/>
                <a:ext cx="793385" cy="1268282"/>
                <a:chOff x="7745413" y="836613"/>
                <a:chExt cx="668339" cy="1068387"/>
              </a:xfrm>
            </p:grpSpPr>
            <p:sp>
              <p:nvSpPr>
                <p:cNvPr id="9" name="Freeform 9">
                  <a:extLst>
                    <a:ext uri="{FF2B5EF4-FFF2-40B4-BE49-F238E27FC236}">
                      <a16:creationId xmlns:a16="http://schemas.microsoft.com/office/drawing/2014/main" id="{C3EBD7B8-1689-4B77-916C-FB4235658B32}"/>
                    </a:ext>
                  </a:extLst>
                </p:cNvPr>
                <p:cNvSpPr>
                  <a:spLocks/>
                </p:cNvSpPr>
                <p:nvPr/>
              </p:nvSpPr>
              <p:spPr bwMode="auto">
                <a:xfrm>
                  <a:off x="7745413" y="1760538"/>
                  <a:ext cx="144463" cy="144462"/>
                </a:xfrm>
                <a:custGeom>
                  <a:avLst/>
                  <a:gdLst>
                    <a:gd name="T0" fmla="*/ 12 w 16"/>
                    <a:gd name="T1" fmla="*/ 0 h 16"/>
                    <a:gd name="T2" fmla="*/ 16 w 16"/>
                    <a:gd name="T3" fmla="*/ 3 h 16"/>
                    <a:gd name="T4" fmla="*/ 16 w 16"/>
                    <a:gd name="T5" fmla="*/ 3 h 16"/>
                    <a:gd name="T6" fmla="*/ 16 w 16"/>
                    <a:gd name="T7" fmla="*/ 4 h 16"/>
                    <a:gd name="T8" fmla="*/ 7 w 16"/>
                    <a:gd name="T9" fmla="*/ 16 h 16"/>
                    <a:gd name="T10" fmla="*/ 0 w 16"/>
                    <a:gd name="T11" fmla="*/ 14 h 16"/>
                    <a:gd name="T12" fmla="*/ 11 w 16"/>
                    <a:gd name="T13" fmla="*/ 1 h 16"/>
                    <a:gd name="T14" fmla="*/ 11 w 16"/>
                    <a:gd name="T15" fmla="*/ 0 h 16"/>
                    <a:gd name="T16" fmla="*/ 12 w 16"/>
                    <a:gd name="T17"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16">
                      <a:moveTo>
                        <a:pt x="12" y="0"/>
                      </a:moveTo>
                      <a:cubicBezTo>
                        <a:pt x="13" y="1"/>
                        <a:pt x="14" y="2"/>
                        <a:pt x="16" y="3"/>
                      </a:cubicBezTo>
                      <a:cubicBezTo>
                        <a:pt x="16" y="3"/>
                        <a:pt x="16" y="3"/>
                        <a:pt x="16" y="3"/>
                      </a:cubicBezTo>
                      <a:cubicBezTo>
                        <a:pt x="16" y="3"/>
                        <a:pt x="16" y="4"/>
                        <a:pt x="16" y="4"/>
                      </a:cubicBezTo>
                      <a:cubicBezTo>
                        <a:pt x="13" y="8"/>
                        <a:pt x="10" y="12"/>
                        <a:pt x="7" y="16"/>
                      </a:cubicBezTo>
                      <a:cubicBezTo>
                        <a:pt x="5" y="15"/>
                        <a:pt x="2" y="14"/>
                        <a:pt x="0" y="14"/>
                      </a:cubicBezTo>
                      <a:cubicBezTo>
                        <a:pt x="5" y="10"/>
                        <a:pt x="8" y="6"/>
                        <a:pt x="11" y="1"/>
                      </a:cubicBezTo>
                      <a:cubicBezTo>
                        <a:pt x="11" y="1"/>
                        <a:pt x="11" y="0"/>
                        <a:pt x="11" y="0"/>
                      </a:cubicBezTo>
                      <a:cubicBezTo>
                        <a:pt x="11" y="0"/>
                        <a:pt x="11" y="0"/>
                        <a:pt x="12" y="0"/>
                      </a:cubicBezTo>
                      <a:close/>
                    </a:path>
                  </a:pathLst>
                </a:custGeom>
                <a:solidFill>
                  <a:srgbClr val="FFC4C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 name="Freeform 10">
                  <a:extLst>
                    <a:ext uri="{FF2B5EF4-FFF2-40B4-BE49-F238E27FC236}">
                      <a16:creationId xmlns:a16="http://schemas.microsoft.com/office/drawing/2014/main" id="{006CE70E-57B8-4E07-AAC7-19DA0F381F12}"/>
                    </a:ext>
                  </a:extLst>
                </p:cNvPr>
                <p:cNvSpPr>
                  <a:spLocks/>
                </p:cNvSpPr>
                <p:nvPr/>
              </p:nvSpPr>
              <p:spPr bwMode="auto">
                <a:xfrm>
                  <a:off x="7789864" y="836613"/>
                  <a:ext cx="623888" cy="969962"/>
                </a:xfrm>
                <a:custGeom>
                  <a:avLst/>
                  <a:gdLst>
                    <a:gd name="T0" fmla="*/ 1 w 69"/>
                    <a:gd name="T1" fmla="*/ 97 h 108"/>
                    <a:gd name="T2" fmla="*/ 14 w 69"/>
                    <a:gd name="T3" fmla="*/ 67 h 108"/>
                    <a:gd name="T4" fmla="*/ 67 w 69"/>
                    <a:gd name="T5" fmla="*/ 0 h 108"/>
                    <a:gd name="T6" fmla="*/ 42 w 69"/>
                    <a:gd name="T7" fmla="*/ 76 h 108"/>
                    <a:gd name="T8" fmla="*/ 18 w 69"/>
                    <a:gd name="T9" fmla="*/ 104 h 108"/>
                    <a:gd name="T10" fmla="*/ 8 w 69"/>
                    <a:gd name="T11" fmla="*/ 107 h 108"/>
                    <a:gd name="T12" fmla="*/ 1 w 69"/>
                    <a:gd name="T13" fmla="*/ 97 h 108"/>
                  </a:gdLst>
                  <a:ahLst/>
                  <a:cxnLst>
                    <a:cxn ang="0">
                      <a:pos x="T0" y="T1"/>
                    </a:cxn>
                    <a:cxn ang="0">
                      <a:pos x="T2" y="T3"/>
                    </a:cxn>
                    <a:cxn ang="0">
                      <a:pos x="T4" y="T5"/>
                    </a:cxn>
                    <a:cxn ang="0">
                      <a:pos x="T6" y="T7"/>
                    </a:cxn>
                    <a:cxn ang="0">
                      <a:pos x="T8" y="T9"/>
                    </a:cxn>
                    <a:cxn ang="0">
                      <a:pos x="T10" y="T11"/>
                    </a:cxn>
                    <a:cxn ang="0">
                      <a:pos x="T12" y="T13"/>
                    </a:cxn>
                  </a:cxnLst>
                  <a:rect l="0" t="0" r="r" b="b"/>
                  <a:pathLst>
                    <a:path w="69" h="108">
                      <a:moveTo>
                        <a:pt x="1" y="97"/>
                      </a:moveTo>
                      <a:cubicBezTo>
                        <a:pt x="0" y="86"/>
                        <a:pt x="7" y="76"/>
                        <a:pt x="14" y="67"/>
                      </a:cubicBezTo>
                      <a:cubicBezTo>
                        <a:pt x="31" y="44"/>
                        <a:pt x="49" y="21"/>
                        <a:pt x="67" y="0"/>
                      </a:cubicBezTo>
                      <a:cubicBezTo>
                        <a:pt x="69" y="27"/>
                        <a:pt x="56" y="53"/>
                        <a:pt x="42" y="76"/>
                      </a:cubicBezTo>
                      <a:cubicBezTo>
                        <a:pt x="36" y="86"/>
                        <a:pt x="29" y="97"/>
                        <a:pt x="18" y="104"/>
                      </a:cubicBezTo>
                      <a:cubicBezTo>
                        <a:pt x="15" y="107"/>
                        <a:pt x="11" y="108"/>
                        <a:pt x="8" y="107"/>
                      </a:cubicBezTo>
                      <a:cubicBezTo>
                        <a:pt x="4" y="106"/>
                        <a:pt x="1" y="101"/>
                        <a:pt x="1" y="97"/>
                      </a:cubicBezTo>
                      <a:close/>
                    </a:path>
                  </a:pathLst>
                </a:custGeom>
                <a:solidFill>
                  <a:srgbClr val="FFC4C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 name="Freeform 11">
                  <a:extLst>
                    <a:ext uri="{FF2B5EF4-FFF2-40B4-BE49-F238E27FC236}">
                      <a16:creationId xmlns:a16="http://schemas.microsoft.com/office/drawing/2014/main" id="{4509E574-A2F6-421C-AB2C-31FE468CDC42}"/>
                    </a:ext>
                  </a:extLst>
                </p:cNvPr>
                <p:cNvSpPr>
                  <a:spLocks/>
                </p:cNvSpPr>
                <p:nvPr/>
              </p:nvSpPr>
              <p:spPr bwMode="auto">
                <a:xfrm>
                  <a:off x="7870826" y="1222375"/>
                  <a:ext cx="406400" cy="530225"/>
                </a:xfrm>
                <a:custGeom>
                  <a:avLst/>
                  <a:gdLst>
                    <a:gd name="T0" fmla="*/ 0 w 45"/>
                    <a:gd name="T1" fmla="*/ 59 h 59"/>
                    <a:gd name="T2" fmla="*/ 13 w 45"/>
                    <a:gd name="T3" fmla="*/ 46 h 59"/>
                    <a:gd name="T4" fmla="*/ 24 w 45"/>
                    <a:gd name="T5" fmla="*/ 31 h 59"/>
                    <a:gd name="T6" fmla="*/ 35 w 45"/>
                    <a:gd name="T7" fmla="*/ 16 h 59"/>
                    <a:gd name="T8" fmla="*/ 45 w 45"/>
                    <a:gd name="T9" fmla="*/ 0 h 59"/>
                    <a:gd name="T10" fmla="*/ 36 w 45"/>
                    <a:gd name="T11" fmla="*/ 16 h 59"/>
                    <a:gd name="T12" fmla="*/ 26 w 45"/>
                    <a:gd name="T13" fmla="*/ 32 h 59"/>
                    <a:gd name="T14" fmla="*/ 14 w 45"/>
                    <a:gd name="T15" fmla="*/ 46 h 59"/>
                    <a:gd name="T16" fmla="*/ 0 w 45"/>
                    <a:gd name="T17" fmla="*/ 59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 h="59">
                      <a:moveTo>
                        <a:pt x="0" y="59"/>
                      </a:moveTo>
                      <a:cubicBezTo>
                        <a:pt x="5" y="55"/>
                        <a:pt x="9" y="50"/>
                        <a:pt x="13" y="46"/>
                      </a:cubicBezTo>
                      <a:cubicBezTo>
                        <a:pt x="17" y="41"/>
                        <a:pt x="21" y="36"/>
                        <a:pt x="24" y="31"/>
                      </a:cubicBezTo>
                      <a:cubicBezTo>
                        <a:pt x="28" y="26"/>
                        <a:pt x="31" y="21"/>
                        <a:pt x="35" y="16"/>
                      </a:cubicBezTo>
                      <a:cubicBezTo>
                        <a:pt x="45" y="0"/>
                        <a:pt x="45" y="0"/>
                        <a:pt x="45" y="0"/>
                      </a:cubicBezTo>
                      <a:cubicBezTo>
                        <a:pt x="42" y="5"/>
                        <a:pt x="39" y="11"/>
                        <a:pt x="36" y="16"/>
                      </a:cubicBezTo>
                      <a:cubicBezTo>
                        <a:pt x="33" y="21"/>
                        <a:pt x="29" y="27"/>
                        <a:pt x="26" y="32"/>
                      </a:cubicBezTo>
                      <a:cubicBezTo>
                        <a:pt x="22" y="37"/>
                        <a:pt x="18" y="42"/>
                        <a:pt x="14" y="46"/>
                      </a:cubicBezTo>
                      <a:cubicBezTo>
                        <a:pt x="10" y="51"/>
                        <a:pt x="5" y="55"/>
                        <a:pt x="0" y="59"/>
                      </a:cubicBezTo>
                      <a:close/>
                    </a:path>
                  </a:pathLst>
                </a:custGeom>
                <a:solidFill>
                  <a:srgbClr val="FFE3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 name="Freeform 12">
                  <a:extLst>
                    <a:ext uri="{FF2B5EF4-FFF2-40B4-BE49-F238E27FC236}">
                      <a16:creationId xmlns:a16="http://schemas.microsoft.com/office/drawing/2014/main" id="{EC0A48B5-4BD2-44C4-9B36-3ACFA1EC8998}"/>
                    </a:ext>
                  </a:extLst>
                </p:cNvPr>
                <p:cNvSpPr>
                  <a:spLocks/>
                </p:cNvSpPr>
                <p:nvPr/>
              </p:nvSpPr>
              <p:spPr bwMode="auto">
                <a:xfrm>
                  <a:off x="7853363" y="1581150"/>
                  <a:ext cx="234950" cy="198437"/>
                </a:xfrm>
                <a:custGeom>
                  <a:avLst/>
                  <a:gdLst>
                    <a:gd name="T0" fmla="*/ 0 w 26"/>
                    <a:gd name="T1" fmla="*/ 22 h 22"/>
                    <a:gd name="T2" fmla="*/ 15 w 26"/>
                    <a:gd name="T3" fmla="*/ 14 h 22"/>
                    <a:gd name="T4" fmla="*/ 26 w 26"/>
                    <a:gd name="T5" fmla="*/ 0 h 22"/>
                    <a:gd name="T6" fmla="*/ 16 w 26"/>
                    <a:gd name="T7" fmla="*/ 15 h 22"/>
                    <a:gd name="T8" fmla="*/ 0 w 26"/>
                    <a:gd name="T9" fmla="*/ 22 h 22"/>
                  </a:gdLst>
                  <a:ahLst/>
                  <a:cxnLst>
                    <a:cxn ang="0">
                      <a:pos x="T0" y="T1"/>
                    </a:cxn>
                    <a:cxn ang="0">
                      <a:pos x="T2" y="T3"/>
                    </a:cxn>
                    <a:cxn ang="0">
                      <a:pos x="T4" y="T5"/>
                    </a:cxn>
                    <a:cxn ang="0">
                      <a:pos x="T6" y="T7"/>
                    </a:cxn>
                    <a:cxn ang="0">
                      <a:pos x="T8" y="T9"/>
                    </a:cxn>
                  </a:cxnLst>
                  <a:rect l="0" t="0" r="r" b="b"/>
                  <a:pathLst>
                    <a:path w="26" h="22">
                      <a:moveTo>
                        <a:pt x="0" y="22"/>
                      </a:moveTo>
                      <a:cubicBezTo>
                        <a:pt x="6" y="21"/>
                        <a:pt x="11" y="18"/>
                        <a:pt x="15" y="14"/>
                      </a:cubicBezTo>
                      <a:cubicBezTo>
                        <a:pt x="19" y="10"/>
                        <a:pt x="22" y="5"/>
                        <a:pt x="26" y="0"/>
                      </a:cubicBezTo>
                      <a:cubicBezTo>
                        <a:pt x="23" y="6"/>
                        <a:pt x="20" y="10"/>
                        <a:pt x="16" y="15"/>
                      </a:cubicBezTo>
                      <a:cubicBezTo>
                        <a:pt x="11" y="19"/>
                        <a:pt x="6" y="22"/>
                        <a:pt x="0" y="22"/>
                      </a:cubicBezTo>
                      <a:close/>
                    </a:path>
                  </a:pathLst>
                </a:custGeom>
                <a:solidFill>
                  <a:srgbClr val="FFE3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 name="Freeform 13">
                  <a:extLst>
                    <a:ext uri="{FF2B5EF4-FFF2-40B4-BE49-F238E27FC236}">
                      <a16:creationId xmlns:a16="http://schemas.microsoft.com/office/drawing/2014/main" id="{A195C1C1-25C9-4710-BD70-5CD23D306549}"/>
                    </a:ext>
                  </a:extLst>
                </p:cNvPr>
                <p:cNvSpPr>
                  <a:spLocks/>
                </p:cNvSpPr>
                <p:nvPr/>
              </p:nvSpPr>
              <p:spPr bwMode="auto">
                <a:xfrm>
                  <a:off x="7897813" y="1035050"/>
                  <a:ext cx="442913" cy="663575"/>
                </a:xfrm>
                <a:custGeom>
                  <a:avLst/>
                  <a:gdLst>
                    <a:gd name="T0" fmla="*/ 0 w 49"/>
                    <a:gd name="T1" fmla="*/ 74 h 74"/>
                    <a:gd name="T2" fmla="*/ 27 w 49"/>
                    <a:gd name="T3" fmla="*/ 39 h 74"/>
                    <a:gd name="T4" fmla="*/ 49 w 49"/>
                    <a:gd name="T5" fmla="*/ 0 h 74"/>
                    <a:gd name="T6" fmla="*/ 28 w 49"/>
                    <a:gd name="T7" fmla="*/ 39 h 74"/>
                    <a:gd name="T8" fmla="*/ 0 w 49"/>
                    <a:gd name="T9" fmla="*/ 74 h 74"/>
                  </a:gdLst>
                  <a:ahLst/>
                  <a:cxnLst>
                    <a:cxn ang="0">
                      <a:pos x="T0" y="T1"/>
                    </a:cxn>
                    <a:cxn ang="0">
                      <a:pos x="T2" y="T3"/>
                    </a:cxn>
                    <a:cxn ang="0">
                      <a:pos x="T4" y="T5"/>
                    </a:cxn>
                    <a:cxn ang="0">
                      <a:pos x="T6" y="T7"/>
                    </a:cxn>
                    <a:cxn ang="0">
                      <a:pos x="T8" y="T9"/>
                    </a:cxn>
                  </a:cxnLst>
                  <a:rect l="0" t="0" r="r" b="b"/>
                  <a:pathLst>
                    <a:path w="49" h="74">
                      <a:moveTo>
                        <a:pt x="0" y="74"/>
                      </a:moveTo>
                      <a:cubicBezTo>
                        <a:pt x="10" y="63"/>
                        <a:pt x="19" y="51"/>
                        <a:pt x="27" y="39"/>
                      </a:cubicBezTo>
                      <a:cubicBezTo>
                        <a:pt x="36" y="26"/>
                        <a:pt x="43" y="13"/>
                        <a:pt x="49" y="0"/>
                      </a:cubicBezTo>
                      <a:cubicBezTo>
                        <a:pt x="43" y="14"/>
                        <a:pt x="36" y="27"/>
                        <a:pt x="28" y="39"/>
                      </a:cubicBezTo>
                      <a:cubicBezTo>
                        <a:pt x="20" y="51"/>
                        <a:pt x="10" y="63"/>
                        <a:pt x="0" y="74"/>
                      </a:cubicBezTo>
                      <a:close/>
                    </a:path>
                  </a:pathLst>
                </a:custGeom>
                <a:solidFill>
                  <a:srgbClr val="FFE3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 name="Freeform 14">
                  <a:extLst>
                    <a:ext uri="{FF2B5EF4-FFF2-40B4-BE49-F238E27FC236}">
                      <a16:creationId xmlns:a16="http://schemas.microsoft.com/office/drawing/2014/main" id="{3DC788C2-4826-4A6E-8F37-B1FA63BE10FB}"/>
                    </a:ext>
                  </a:extLst>
                </p:cNvPr>
                <p:cNvSpPr>
                  <a:spLocks/>
                </p:cNvSpPr>
                <p:nvPr/>
              </p:nvSpPr>
              <p:spPr bwMode="auto">
                <a:xfrm>
                  <a:off x="7843838" y="1320800"/>
                  <a:ext cx="200025" cy="341312"/>
                </a:xfrm>
                <a:custGeom>
                  <a:avLst/>
                  <a:gdLst>
                    <a:gd name="T0" fmla="*/ 22 w 22"/>
                    <a:gd name="T1" fmla="*/ 0 h 38"/>
                    <a:gd name="T2" fmla="*/ 7 w 22"/>
                    <a:gd name="T3" fmla="*/ 21 h 38"/>
                    <a:gd name="T4" fmla="*/ 1 w 22"/>
                    <a:gd name="T5" fmla="*/ 33 h 38"/>
                    <a:gd name="T6" fmla="*/ 1 w 22"/>
                    <a:gd name="T7" fmla="*/ 36 h 38"/>
                    <a:gd name="T8" fmla="*/ 3 w 22"/>
                    <a:gd name="T9" fmla="*/ 37 h 38"/>
                    <a:gd name="T10" fmla="*/ 8 w 22"/>
                    <a:gd name="T11" fmla="*/ 33 h 38"/>
                    <a:gd name="T12" fmla="*/ 3 w 22"/>
                    <a:gd name="T13" fmla="*/ 38 h 38"/>
                    <a:gd name="T14" fmla="*/ 1 w 22"/>
                    <a:gd name="T15" fmla="*/ 38 h 38"/>
                    <a:gd name="T16" fmla="*/ 0 w 22"/>
                    <a:gd name="T17" fmla="*/ 36 h 38"/>
                    <a:gd name="T18" fmla="*/ 0 w 22"/>
                    <a:gd name="T19" fmla="*/ 33 h 38"/>
                    <a:gd name="T20" fmla="*/ 6 w 22"/>
                    <a:gd name="T21" fmla="*/ 21 h 38"/>
                    <a:gd name="T22" fmla="*/ 22 w 22"/>
                    <a:gd name="T23"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 h="38">
                      <a:moveTo>
                        <a:pt x="22" y="0"/>
                      </a:moveTo>
                      <a:cubicBezTo>
                        <a:pt x="17" y="7"/>
                        <a:pt x="12" y="14"/>
                        <a:pt x="7" y="21"/>
                      </a:cubicBezTo>
                      <a:cubicBezTo>
                        <a:pt x="4" y="25"/>
                        <a:pt x="2" y="29"/>
                        <a:pt x="1" y="33"/>
                      </a:cubicBezTo>
                      <a:cubicBezTo>
                        <a:pt x="1" y="34"/>
                        <a:pt x="1" y="35"/>
                        <a:pt x="1" y="36"/>
                      </a:cubicBezTo>
                      <a:cubicBezTo>
                        <a:pt x="1" y="37"/>
                        <a:pt x="2" y="38"/>
                        <a:pt x="3" y="37"/>
                      </a:cubicBezTo>
                      <a:cubicBezTo>
                        <a:pt x="5" y="37"/>
                        <a:pt x="6" y="35"/>
                        <a:pt x="8" y="33"/>
                      </a:cubicBezTo>
                      <a:cubicBezTo>
                        <a:pt x="7" y="35"/>
                        <a:pt x="5" y="37"/>
                        <a:pt x="3" y="38"/>
                      </a:cubicBezTo>
                      <a:cubicBezTo>
                        <a:pt x="2" y="38"/>
                        <a:pt x="2" y="38"/>
                        <a:pt x="1" y="38"/>
                      </a:cubicBezTo>
                      <a:cubicBezTo>
                        <a:pt x="1" y="38"/>
                        <a:pt x="0" y="37"/>
                        <a:pt x="0" y="36"/>
                      </a:cubicBezTo>
                      <a:cubicBezTo>
                        <a:pt x="0" y="35"/>
                        <a:pt x="0" y="34"/>
                        <a:pt x="0" y="33"/>
                      </a:cubicBezTo>
                      <a:cubicBezTo>
                        <a:pt x="1" y="28"/>
                        <a:pt x="3" y="24"/>
                        <a:pt x="6" y="21"/>
                      </a:cubicBezTo>
                      <a:cubicBezTo>
                        <a:pt x="11" y="14"/>
                        <a:pt x="17" y="6"/>
                        <a:pt x="22" y="0"/>
                      </a:cubicBezTo>
                      <a:close/>
                    </a:path>
                  </a:pathLst>
                </a:custGeom>
                <a:solidFill>
                  <a:srgbClr val="FE779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4" name="组合 3">
                <a:extLst>
                  <a:ext uri="{FF2B5EF4-FFF2-40B4-BE49-F238E27FC236}">
                    <a16:creationId xmlns:a16="http://schemas.microsoft.com/office/drawing/2014/main" id="{73956933-CB20-4887-A444-15395C50746A}"/>
                  </a:ext>
                </a:extLst>
              </p:cNvPr>
              <p:cNvGrpSpPr/>
              <p:nvPr/>
            </p:nvGrpSpPr>
            <p:grpSpPr>
              <a:xfrm>
                <a:off x="1223047" y="3767343"/>
                <a:ext cx="1443953" cy="2201657"/>
                <a:chOff x="1223047" y="3767343"/>
                <a:chExt cx="1443953" cy="2201657"/>
              </a:xfrm>
            </p:grpSpPr>
            <p:cxnSp>
              <p:nvCxnSpPr>
                <p:cNvPr id="5" name="直接连接符 4">
                  <a:extLst>
                    <a:ext uri="{FF2B5EF4-FFF2-40B4-BE49-F238E27FC236}">
                      <a16:creationId xmlns:a16="http://schemas.microsoft.com/office/drawing/2014/main" id="{A6903310-FEA3-477B-A95B-C1DD4C95CE9E}"/>
                    </a:ext>
                  </a:extLst>
                </p:cNvPr>
                <p:cNvCxnSpPr/>
                <p:nvPr/>
              </p:nvCxnSpPr>
              <p:spPr>
                <a:xfrm>
                  <a:off x="1352457" y="3767343"/>
                  <a:ext cx="1314543" cy="0"/>
                </a:xfrm>
                <a:prstGeom prst="line">
                  <a:avLst/>
                </a:prstGeom>
                <a:ln>
                  <a:solidFill>
                    <a:srgbClr val="FF7899"/>
                  </a:solidFill>
                </a:ln>
              </p:spPr>
              <p:style>
                <a:lnRef idx="1">
                  <a:schemeClr val="accent1"/>
                </a:lnRef>
                <a:fillRef idx="0">
                  <a:schemeClr val="accent1"/>
                </a:fillRef>
                <a:effectRef idx="0">
                  <a:schemeClr val="accent1"/>
                </a:effectRef>
                <a:fontRef idx="minor">
                  <a:schemeClr val="tx1"/>
                </a:fontRef>
              </p:style>
            </p:cxnSp>
            <p:cxnSp>
              <p:nvCxnSpPr>
                <p:cNvPr id="6" name="直接连接符 5">
                  <a:extLst>
                    <a:ext uri="{FF2B5EF4-FFF2-40B4-BE49-F238E27FC236}">
                      <a16:creationId xmlns:a16="http://schemas.microsoft.com/office/drawing/2014/main" id="{EC7465B1-3387-4BDF-8A48-D94384D0198C}"/>
                    </a:ext>
                  </a:extLst>
                </p:cNvPr>
                <p:cNvCxnSpPr/>
                <p:nvPr/>
              </p:nvCxnSpPr>
              <p:spPr>
                <a:xfrm>
                  <a:off x="2667000" y="3767343"/>
                  <a:ext cx="0" cy="2201657"/>
                </a:xfrm>
                <a:prstGeom prst="line">
                  <a:avLst/>
                </a:prstGeom>
                <a:ln>
                  <a:solidFill>
                    <a:srgbClr val="FF7899"/>
                  </a:solidFill>
                </a:ln>
              </p:spPr>
              <p:style>
                <a:lnRef idx="1">
                  <a:schemeClr val="accent1"/>
                </a:lnRef>
                <a:fillRef idx="0">
                  <a:schemeClr val="accent1"/>
                </a:fillRef>
                <a:effectRef idx="0">
                  <a:schemeClr val="accent1"/>
                </a:effectRef>
                <a:fontRef idx="minor">
                  <a:schemeClr val="tx1"/>
                </a:fontRef>
              </p:style>
            </p:cxnSp>
            <p:cxnSp>
              <p:nvCxnSpPr>
                <p:cNvPr id="7" name="直接连接符 6">
                  <a:extLst>
                    <a:ext uri="{FF2B5EF4-FFF2-40B4-BE49-F238E27FC236}">
                      <a16:creationId xmlns:a16="http://schemas.microsoft.com/office/drawing/2014/main" id="{9EC09A7C-3C09-4D7E-87AA-1F0142469987}"/>
                    </a:ext>
                  </a:extLst>
                </p:cNvPr>
                <p:cNvCxnSpPr/>
                <p:nvPr/>
              </p:nvCxnSpPr>
              <p:spPr>
                <a:xfrm flipH="1">
                  <a:off x="1223047" y="5969000"/>
                  <a:ext cx="1431253" cy="0"/>
                </a:xfrm>
                <a:prstGeom prst="line">
                  <a:avLst/>
                </a:prstGeom>
                <a:ln>
                  <a:solidFill>
                    <a:srgbClr val="FF7899"/>
                  </a:solidFill>
                </a:ln>
              </p:spPr>
              <p:style>
                <a:lnRef idx="1">
                  <a:schemeClr val="accent1"/>
                </a:lnRef>
                <a:fillRef idx="0">
                  <a:schemeClr val="accent1"/>
                </a:fillRef>
                <a:effectRef idx="0">
                  <a:schemeClr val="accent1"/>
                </a:effectRef>
                <a:fontRef idx="minor">
                  <a:schemeClr val="tx1"/>
                </a:fontRef>
              </p:style>
            </p:cxnSp>
            <p:cxnSp>
              <p:nvCxnSpPr>
                <p:cNvPr id="8" name="直接连接符 7">
                  <a:extLst>
                    <a:ext uri="{FF2B5EF4-FFF2-40B4-BE49-F238E27FC236}">
                      <a16:creationId xmlns:a16="http://schemas.microsoft.com/office/drawing/2014/main" id="{C3585B25-12A1-4825-967C-B24AA67C73FE}"/>
                    </a:ext>
                  </a:extLst>
                </p:cNvPr>
                <p:cNvCxnSpPr/>
                <p:nvPr/>
              </p:nvCxnSpPr>
              <p:spPr>
                <a:xfrm flipV="1">
                  <a:off x="1223047" y="5359400"/>
                  <a:ext cx="0" cy="609600"/>
                </a:xfrm>
                <a:prstGeom prst="line">
                  <a:avLst/>
                </a:prstGeom>
                <a:ln>
                  <a:solidFill>
                    <a:srgbClr val="FF7899"/>
                  </a:solidFill>
                </a:ln>
              </p:spPr>
              <p:style>
                <a:lnRef idx="1">
                  <a:schemeClr val="accent1"/>
                </a:lnRef>
                <a:fillRef idx="0">
                  <a:schemeClr val="accent1"/>
                </a:fillRef>
                <a:effectRef idx="0">
                  <a:schemeClr val="accent1"/>
                </a:effectRef>
                <a:fontRef idx="minor">
                  <a:schemeClr val="tx1"/>
                </a:fontRef>
              </p:style>
            </p:cxnSp>
          </p:grpSp>
        </p:grpSp>
        <p:sp>
          <p:nvSpPr>
            <p:cNvPr id="16" name="文本框 15">
              <a:extLst>
                <a:ext uri="{FF2B5EF4-FFF2-40B4-BE49-F238E27FC236}">
                  <a16:creationId xmlns:a16="http://schemas.microsoft.com/office/drawing/2014/main" id="{A1B47F56-B266-405B-8941-7F4CFE205F43}"/>
                </a:ext>
              </a:extLst>
            </p:cNvPr>
            <p:cNvSpPr txBox="1"/>
            <p:nvPr/>
          </p:nvSpPr>
          <p:spPr>
            <a:xfrm>
              <a:off x="4753547" y="1620209"/>
              <a:ext cx="2550698" cy="923330"/>
            </a:xfrm>
            <a:prstGeom prst="rect">
              <a:avLst/>
            </a:prstGeom>
            <a:noFill/>
          </p:spPr>
          <p:txBody>
            <a:bodyPr wrap="none" rtlCol="0">
              <a:spAutoFit/>
            </a:bodyPr>
            <a:lstStyle/>
            <a:p>
              <a:r>
                <a:rPr lang="en-US" altLang="zh-CN" sz="5400" b="1" dirty="0">
                  <a:solidFill>
                    <a:srgbClr val="FFC4C8"/>
                  </a:solidFill>
                  <a:latin typeface="微软雅黑" panose="020B0503020204020204" pitchFamily="34" charset="-122"/>
                  <a:ea typeface="微软雅黑" panose="020B0503020204020204" pitchFamily="34" charset="-122"/>
                </a:rPr>
                <a:t>THRRE</a:t>
              </a:r>
              <a:endParaRPr lang="zh-CN" altLang="en-US" sz="5400" b="1" dirty="0">
                <a:solidFill>
                  <a:srgbClr val="FFC4C8"/>
                </a:solidFill>
                <a:latin typeface="微软雅黑" panose="020B0503020204020204" pitchFamily="34" charset="-122"/>
                <a:ea typeface="微软雅黑" panose="020B0503020204020204" pitchFamily="34" charset="-122"/>
              </a:endParaRPr>
            </a:p>
          </p:txBody>
        </p:sp>
        <p:sp>
          <p:nvSpPr>
            <p:cNvPr id="17" name="矩形 16">
              <a:extLst>
                <a:ext uri="{FF2B5EF4-FFF2-40B4-BE49-F238E27FC236}">
                  <a16:creationId xmlns:a16="http://schemas.microsoft.com/office/drawing/2014/main" id="{64957CE8-7D60-4912-AB6A-44F540C42E30}"/>
                </a:ext>
              </a:extLst>
            </p:cNvPr>
            <p:cNvSpPr/>
            <p:nvPr/>
          </p:nvSpPr>
          <p:spPr>
            <a:xfrm>
              <a:off x="4783837" y="2444115"/>
              <a:ext cx="1800493" cy="369332"/>
            </a:xfrm>
            <a:prstGeom prst="rect">
              <a:avLst/>
            </a:prstGeom>
          </p:spPr>
          <p:txBody>
            <a:bodyPr wrap="none">
              <a:spAutoFit/>
            </a:bodyPr>
            <a:lstStyle/>
            <a:p>
              <a:r>
                <a:rPr lang="zh-CN" altLang="en-US" b="1" dirty="0">
                  <a:solidFill>
                    <a:srgbClr val="FFC4C8"/>
                  </a:solidFill>
                  <a:latin typeface="微软雅黑" panose="020B0503020204020204" pitchFamily="34" charset="-122"/>
                  <a:ea typeface="微软雅黑" panose="020B0503020204020204" pitchFamily="34" charset="-122"/>
                </a:rPr>
                <a:t>Please enter your title</a:t>
              </a:r>
            </a:p>
          </p:txBody>
        </p:sp>
        <p:sp>
          <p:nvSpPr>
            <p:cNvPr id="18" name="矩形 17">
              <a:extLst>
                <a:ext uri="{FF2B5EF4-FFF2-40B4-BE49-F238E27FC236}">
                  <a16:creationId xmlns:a16="http://schemas.microsoft.com/office/drawing/2014/main" id="{E4D6294C-26C7-41B6-8532-DB4384B77419}"/>
                </a:ext>
              </a:extLst>
            </p:cNvPr>
            <p:cNvSpPr/>
            <p:nvPr/>
          </p:nvSpPr>
          <p:spPr>
            <a:xfrm>
              <a:off x="4639119" y="3833602"/>
              <a:ext cx="2206499" cy="954107"/>
            </a:xfrm>
            <a:prstGeom prst="rect">
              <a:avLst/>
            </a:prstGeom>
          </p:spPr>
          <p:txBody>
            <a:bodyPr wrap="square">
              <a:spAutoFit/>
            </a:bodyPr>
            <a:lstStyle/>
            <a:p>
              <a:r>
                <a:rPr lang="zh-CN" altLang="en-US" sz="1400" dirty="0">
                  <a:solidFill>
                    <a:srgbClr val="FFC4C8"/>
                  </a:solidFill>
                  <a:latin typeface="微软雅黑" panose="020B0503020204020204" pitchFamily="34" charset="-122"/>
                  <a:ea typeface="微软雅黑" panose="020B0503020204020204" pitchFamily="34" charset="-122"/>
                </a:rPr>
                <a:t>Please add a detailed description of the text here, as close as possible to the title text language style, language description as concise and vivid as possible.</a:t>
              </a:r>
            </a:p>
          </p:txBody>
        </p:sp>
      </p:grpSp>
      <p:pic>
        <p:nvPicPr>
          <p:cNvPr id="19" name="图片 18">
            <a:extLst>
              <a:ext uri="{FF2B5EF4-FFF2-40B4-BE49-F238E27FC236}">
                <a16:creationId xmlns:a16="http://schemas.microsoft.com/office/drawing/2014/main" id="{315BF594-B397-4A5E-8E3D-B05F66F3C745}"/>
              </a:ext>
            </a:extLst>
          </p:cNvPr>
          <p:cNvPicPr>
            <a:picLocks noChangeAspect="1"/>
          </p:cNvPicPr>
          <p:nvPr/>
        </p:nvPicPr>
        <p:blipFill>
          <a:blip r:embed="rId3"/>
          <a:stretch>
            <a:fillRect/>
          </a:stretch>
        </p:blipFill>
        <p:spPr>
          <a:xfrm rot="12661843">
            <a:off x="-805423" y="-1117783"/>
            <a:ext cx="3082607" cy="5446975"/>
          </a:xfrm>
          <a:prstGeom prst="rect">
            <a:avLst/>
          </a:prstGeom>
        </p:spPr>
      </p:pic>
      <p:pic>
        <p:nvPicPr>
          <p:cNvPr id="20" name="图片 19">
            <a:extLst>
              <a:ext uri="{FF2B5EF4-FFF2-40B4-BE49-F238E27FC236}">
                <a16:creationId xmlns:a16="http://schemas.microsoft.com/office/drawing/2014/main" id="{E8AF921D-2FF4-46E8-B77B-4E8F0D897AF6}"/>
              </a:ext>
            </a:extLst>
          </p:cNvPr>
          <p:cNvPicPr>
            <a:picLocks noChangeAspect="1"/>
          </p:cNvPicPr>
          <p:nvPr/>
        </p:nvPicPr>
        <p:blipFill>
          <a:blip r:embed="rId3"/>
          <a:stretch>
            <a:fillRect/>
          </a:stretch>
        </p:blipFill>
        <p:spPr>
          <a:xfrm rot="13974286">
            <a:off x="-370234" y="2242830"/>
            <a:ext cx="2181507" cy="3854729"/>
          </a:xfrm>
          <a:prstGeom prst="rect">
            <a:avLst/>
          </a:prstGeom>
        </p:spPr>
      </p:pic>
      <p:pic>
        <p:nvPicPr>
          <p:cNvPr id="21" name="图片 20">
            <a:extLst>
              <a:ext uri="{FF2B5EF4-FFF2-40B4-BE49-F238E27FC236}">
                <a16:creationId xmlns:a16="http://schemas.microsoft.com/office/drawing/2014/main" id="{BF904ED2-089B-48A1-8042-C72ABCD8CA3B}"/>
              </a:ext>
            </a:extLst>
          </p:cNvPr>
          <p:cNvPicPr>
            <a:picLocks noChangeAspect="1"/>
          </p:cNvPicPr>
          <p:nvPr/>
        </p:nvPicPr>
        <p:blipFill>
          <a:blip r:embed="rId3"/>
          <a:stretch>
            <a:fillRect/>
          </a:stretch>
        </p:blipFill>
        <p:spPr>
          <a:xfrm rot="7110495">
            <a:off x="10070884" y="2257913"/>
            <a:ext cx="3082607" cy="5446975"/>
          </a:xfrm>
          <a:prstGeom prst="rect">
            <a:avLst/>
          </a:prstGeom>
        </p:spPr>
      </p:pic>
      <p:pic>
        <p:nvPicPr>
          <p:cNvPr id="22" name="图片 21">
            <a:extLst>
              <a:ext uri="{FF2B5EF4-FFF2-40B4-BE49-F238E27FC236}">
                <a16:creationId xmlns:a16="http://schemas.microsoft.com/office/drawing/2014/main" id="{009E9C8E-C3F2-41AD-9C9E-91506DBA0E04}"/>
              </a:ext>
            </a:extLst>
          </p:cNvPr>
          <p:cNvPicPr>
            <a:picLocks noChangeAspect="1"/>
          </p:cNvPicPr>
          <p:nvPr/>
        </p:nvPicPr>
        <p:blipFill>
          <a:blip r:embed="rId3"/>
          <a:stretch>
            <a:fillRect/>
          </a:stretch>
        </p:blipFill>
        <p:spPr>
          <a:xfrm rot="8422938">
            <a:off x="10328150" y="4637066"/>
            <a:ext cx="2181507" cy="3854729"/>
          </a:xfrm>
          <a:prstGeom prst="rect">
            <a:avLst/>
          </a:prstGeom>
        </p:spPr>
      </p:pic>
      <p:pic>
        <p:nvPicPr>
          <p:cNvPr id="23" name="图片 22">
            <a:extLst>
              <a:ext uri="{FF2B5EF4-FFF2-40B4-BE49-F238E27FC236}">
                <a16:creationId xmlns:a16="http://schemas.microsoft.com/office/drawing/2014/main" id="{BD784A7D-3B01-4622-8054-91044FA6FA22}"/>
              </a:ext>
            </a:extLst>
          </p:cNvPr>
          <p:cNvPicPr>
            <a:picLocks noChangeAspect="1"/>
          </p:cNvPicPr>
          <p:nvPr/>
        </p:nvPicPr>
        <p:blipFill>
          <a:blip r:embed="rId3"/>
          <a:stretch>
            <a:fillRect/>
          </a:stretch>
        </p:blipFill>
        <p:spPr>
          <a:xfrm rot="8422938">
            <a:off x="8582561" y="4395739"/>
            <a:ext cx="2181507" cy="3854729"/>
          </a:xfrm>
          <a:prstGeom prst="rect">
            <a:avLst/>
          </a:prstGeom>
        </p:spPr>
      </p:pic>
      <p:pic>
        <p:nvPicPr>
          <p:cNvPr id="24" name="图片 23">
            <a:extLst>
              <a:ext uri="{FF2B5EF4-FFF2-40B4-BE49-F238E27FC236}">
                <a16:creationId xmlns:a16="http://schemas.microsoft.com/office/drawing/2014/main" id="{3A832778-0F1C-49F3-9E8B-6002A0D21E1D}"/>
              </a:ext>
            </a:extLst>
          </p:cNvPr>
          <p:cNvPicPr>
            <a:picLocks noChangeAspect="1"/>
          </p:cNvPicPr>
          <p:nvPr/>
        </p:nvPicPr>
        <p:blipFill>
          <a:blip r:embed="rId3"/>
          <a:stretch>
            <a:fillRect/>
          </a:stretch>
        </p:blipFill>
        <p:spPr>
          <a:xfrm rot="7114481">
            <a:off x="11010152" y="62618"/>
            <a:ext cx="2181507" cy="3854729"/>
          </a:xfrm>
          <a:prstGeom prst="rect">
            <a:avLst/>
          </a:prstGeom>
        </p:spPr>
      </p:pic>
      <p:pic>
        <p:nvPicPr>
          <p:cNvPr id="15" name="图片 14">
            <a:extLst>
              <a:ext uri="{FF2B5EF4-FFF2-40B4-BE49-F238E27FC236}">
                <a16:creationId xmlns:a16="http://schemas.microsoft.com/office/drawing/2014/main" id="{89CAC071-F415-4A97-B908-0073BBDD1C12}"/>
              </a:ext>
            </a:extLst>
          </p:cNvPr>
          <p:cNvPicPr>
            <a:picLocks noChangeAspect="1"/>
          </p:cNvPicPr>
          <p:nvPr/>
        </p:nvPicPr>
        <p:blipFill>
          <a:blip r:embed="rId4"/>
          <a:stretch>
            <a:fillRect/>
          </a:stretch>
        </p:blipFill>
        <p:spPr>
          <a:xfrm>
            <a:off x="5966414" y="2543540"/>
            <a:ext cx="2161881" cy="3198702"/>
          </a:xfrm>
          <a:prstGeom prst="rect">
            <a:avLst/>
          </a:prstGeom>
        </p:spPr>
      </p:pic>
    </p:spTree>
    <p:extLst>
      <p:ext uri="{BB962C8B-B14F-4D97-AF65-F5344CB8AC3E}">
        <p14:creationId xmlns:p14="http://schemas.microsoft.com/office/powerpoint/2010/main" val="371610463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a14="http://schemas.microsoft.com/office/drawing/2010/main" xmlns:a16="http://schemas.microsoft.com/office/drawing/2014/main"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par>
                                <p:cTn id="20" presetID="10" presetClass="entr" presetSubtype="0"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par>
                                <p:cTn id="23" presetID="10" presetClass="entr" presetSubtype="0"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500"/>
                                        <p:tgtEl>
                                          <p:spTgt spid="24"/>
                                        </p:tgtEl>
                                      </p:cBhvr>
                                    </p:animEffect>
                                  </p:childTnLst>
                                </p:cTn>
                              </p:par>
                              <p:par>
                                <p:cTn id="26" presetID="10" presetClass="entr" presetSubtype="0" fill="hold"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500"/>
                                        <p:tgtEl>
                                          <p:spTgt spid="21"/>
                                        </p:tgtEl>
                                      </p:cBhvr>
                                    </p:animEffect>
                                  </p:childTnLst>
                                </p:cTn>
                              </p:par>
                              <p:par>
                                <p:cTn id="29" presetID="10" presetClass="entr" presetSubtype="0" fill="hold" nodeType="with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fade">
                                      <p:cBhvr>
                                        <p:cTn id="31" dur="500"/>
                                        <p:tgtEl>
                                          <p:spTgt spid="23"/>
                                        </p:tgtEl>
                                      </p:cBhvr>
                                    </p:animEffect>
                                  </p:childTnLst>
                                </p:cTn>
                              </p:par>
                              <p:par>
                                <p:cTn id="32" presetID="10" presetClass="entr" presetSubtype="0" fill="hold" nodeType="with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fade">
                                      <p:cBhvr>
                                        <p:cTn id="3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3" name="Group 20">
            <a:extLst>
              <a:ext uri="{FF2B5EF4-FFF2-40B4-BE49-F238E27FC236}">
                <a16:creationId xmlns:a16="http://schemas.microsoft.com/office/drawing/2014/main" id="{52963DCE-4CB7-4FD7-81C8-3AA429825275}"/>
              </a:ext>
            </a:extLst>
          </p:cNvPr>
          <p:cNvGrpSpPr/>
          <p:nvPr/>
        </p:nvGrpSpPr>
        <p:grpSpPr>
          <a:xfrm>
            <a:off x="6325207" y="1978313"/>
            <a:ext cx="1379835" cy="835875"/>
            <a:chOff x="3433763" y="1131575"/>
            <a:chExt cx="2241550" cy="1357626"/>
          </a:xfrm>
          <a:effectLst>
            <a:outerShdw blurRad="63500" sx="102000" sy="102000" algn="ctr" rotWithShape="0">
              <a:prstClr val="black">
                <a:alpha val="40000"/>
              </a:prstClr>
            </a:outerShdw>
          </a:effectLst>
        </p:grpSpPr>
        <p:sp>
          <p:nvSpPr>
            <p:cNvPr id="204" name="Freeform 14">
              <a:extLst>
                <a:ext uri="{FF2B5EF4-FFF2-40B4-BE49-F238E27FC236}">
                  <a16:creationId xmlns:a16="http://schemas.microsoft.com/office/drawing/2014/main" id="{A192CEF2-5634-4E4B-83FE-FDACEDFAFF60}"/>
                </a:ext>
              </a:extLst>
            </p:cNvPr>
            <p:cNvSpPr>
              <a:spLocks/>
            </p:cNvSpPr>
            <p:nvPr/>
          </p:nvSpPr>
          <p:spPr bwMode="auto">
            <a:xfrm>
              <a:off x="3433763" y="1474788"/>
              <a:ext cx="2241550" cy="1014413"/>
            </a:xfrm>
            <a:custGeom>
              <a:avLst/>
              <a:gdLst/>
              <a:ahLst/>
              <a:cxnLst>
                <a:cxn ang="0">
                  <a:pos x="634" y="369"/>
                </a:cxn>
                <a:cxn ang="0">
                  <a:pos x="420" y="284"/>
                </a:cxn>
                <a:cxn ang="0">
                  <a:pos x="201" y="375"/>
                </a:cxn>
                <a:cxn ang="0">
                  <a:pos x="0" y="174"/>
                </a:cxn>
                <a:cxn ang="0">
                  <a:pos x="420" y="0"/>
                </a:cxn>
                <a:cxn ang="0">
                  <a:pos x="829" y="163"/>
                </a:cxn>
                <a:cxn ang="0">
                  <a:pos x="634" y="369"/>
                </a:cxn>
              </a:cxnLst>
              <a:rect l="0" t="0" r="r" b="b"/>
              <a:pathLst>
                <a:path w="829" h="375">
                  <a:moveTo>
                    <a:pt x="634" y="369"/>
                  </a:moveTo>
                  <a:cubicBezTo>
                    <a:pt x="574" y="312"/>
                    <a:pt x="503" y="284"/>
                    <a:pt x="420" y="284"/>
                  </a:cubicBezTo>
                  <a:cubicBezTo>
                    <a:pt x="334" y="284"/>
                    <a:pt x="261" y="314"/>
                    <a:pt x="201" y="375"/>
                  </a:cubicBezTo>
                  <a:cubicBezTo>
                    <a:pt x="0" y="174"/>
                    <a:pt x="0" y="174"/>
                    <a:pt x="0" y="174"/>
                  </a:cubicBezTo>
                  <a:cubicBezTo>
                    <a:pt x="116" y="58"/>
                    <a:pt x="256" y="0"/>
                    <a:pt x="420" y="0"/>
                  </a:cubicBezTo>
                  <a:cubicBezTo>
                    <a:pt x="579" y="0"/>
                    <a:pt x="716" y="54"/>
                    <a:pt x="829" y="163"/>
                  </a:cubicBezTo>
                  <a:lnTo>
                    <a:pt x="634" y="369"/>
                  </a:lnTo>
                  <a:close/>
                </a:path>
              </a:pathLst>
            </a:custGeom>
            <a:solidFill>
              <a:srgbClr val="007791"/>
            </a:solidFill>
            <a:ln w="9525">
              <a:noFill/>
              <a:round/>
              <a:headEnd/>
              <a:tailEnd/>
            </a:ln>
          </p:spPr>
          <p:txBody>
            <a:bodyPr vert="horz" wrap="square" lIns="132242" tIns="66121" rIns="132242" bIns="66121" numCol="1" anchor="t" anchorCtr="0" compatLnSpc="1">
              <a:prstTxWarp prst="textNoShape">
                <a:avLst/>
              </a:prstTxWarp>
            </a:bodyPr>
            <a:lstStyle/>
            <a:p>
              <a:pPr>
                <a:lnSpc>
                  <a:spcPct val="120000"/>
                </a:lnSpc>
              </a:pPr>
              <a:endParaRPr lang="en-US" sz="1999"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05" name="Isosceles Triangle 18">
              <a:extLst>
                <a:ext uri="{FF2B5EF4-FFF2-40B4-BE49-F238E27FC236}">
                  <a16:creationId xmlns:a16="http://schemas.microsoft.com/office/drawing/2014/main" id="{E76B5397-9ACD-4785-8097-D5F11881FFC4}"/>
                </a:ext>
              </a:extLst>
            </p:cNvPr>
            <p:cNvSpPr/>
            <p:nvPr/>
          </p:nvSpPr>
          <p:spPr>
            <a:xfrm>
              <a:off x="4372937" y="1131575"/>
              <a:ext cx="398127" cy="460856"/>
            </a:xfrm>
            <a:prstGeom prst="triangle">
              <a:avLst/>
            </a:prstGeom>
            <a:solidFill>
              <a:srgbClr val="0077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1999" dirty="0">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206" name="Group 24">
            <a:extLst>
              <a:ext uri="{FF2B5EF4-FFF2-40B4-BE49-F238E27FC236}">
                <a16:creationId xmlns:a16="http://schemas.microsoft.com/office/drawing/2014/main" id="{62E1BB80-BF43-41AD-814B-E46A6D4A0BDF}"/>
              </a:ext>
            </a:extLst>
          </p:cNvPr>
          <p:cNvGrpSpPr/>
          <p:nvPr/>
        </p:nvGrpSpPr>
        <p:grpSpPr>
          <a:xfrm>
            <a:off x="5790601" y="2498482"/>
            <a:ext cx="868823" cy="1382052"/>
            <a:chOff x="3008635" y="1967798"/>
            <a:chExt cx="1112911" cy="1769992"/>
          </a:xfrm>
          <a:effectLst>
            <a:outerShdw blurRad="63500" sx="102000" sy="102000" algn="ctr" rotWithShape="0">
              <a:prstClr val="black">
                <a:alpha val="40000"/>
              </a:prstClr>
            </a:outerShdw>
          </a:effectLst>
        </p:grpSpPr>
        <p:sp>
          <p:nvSpPr>
            <p:cNvPr id="207" name="Freeform 13">
              <a:extLst>
                <a:ext uri="{FF2B5EF4-FFF2-40B4-BE49-F238E27FC236}">
                  <a16:creationId xmlns:a16="http://schemas.microsoft.com/office/drawing/2014/main" id="{0543A443-74D7-45EE-8BB7-73A81E0818F6}"/>
                </a:ext>
              </a:extLst>
            </p:cNvPr>
            <p:cNvSpPr>
              <a:spLocks/>
            </p:cNvSpPr>
            <p:nvPr/>
          </p:nvSpPr>
          <p:spPr bwMode="auto">
            <a:xfrm>
              <a:off x="3321669" y="1967798"/>
              <a:ext cx="799877" cy="1769992"/>
            </a:xfrm>
            <a:custGeom>
              <a:avLst/>
              <a:gdLst/>
              <a:ahLst/>
              <a:cxnLst>
                <a:cxn ang="0">
                  <a:pos x="163" y="0"/>
                </a:cxn>
                <a:cxn ang="0">
                  <a:pos x="369" y="195"/>
                </a:cxn>
                <a:cxn ang="0">
                  <a:pos x="284" y="409"/>
                </a:cxn>
                <a:cxn ang="0">
                  <a:pos x="375" y="628"/>
                </a:cxn>
                <a:cxn ang="0">
                  <a:pos x="375" y="629"/>
                </a:cxn>
                <a:cxn ang="0">
                  <a:pos x="174" y="830"/>
                </a:cxn>
                <a:cxn ang="0">
                  <a:pos x="174" y="829"/>
                </a:cxn>
                <a:cxn ang="0">
                  <a:pos x="0" y="409"/>
                </a:cxn>
                <a:cxn ang="0">
                  <a:pos x="163" y="0"/>
                </a:cxn>
              </a:cxnLst>
              <a:rect l="0" t="0" r="r" b="b"/>
              <a:pathLst>
                <a:path w="375" h="830">
                  <a:moveTo>
                    <a:pt x="163" y="0"/>
                  </a:moveTo>
                  <a:cubicBezTo>
                    <a:pt x="369" y="195"/>
                    <a:pt x="369" y="195"/>
                    <a:pt x="369" y="195"/>
                  </a:cubicBezTo>
                  <a:cubicBezTo>
                    <a:pt x="312" y="255"/>
                    <a:pt x="284" y="326"/>
                    <a:pt x="284" y="409"/>
                  </a:cubicBezTo>
                  <a:cubicBezTo>
                    <a:pt x="284" y="495"/>
                    <a:pt x="314" y="568"/>
                    <a:pt x="375" y="628"/>
                  </a:cubicBezTo>
                  <a:cubicBezTo>
                    <a:pt x="375" y="629"/>
                    <a:pt x="375" y="629"/>
                    <a:pt x="375" y="629"/>
                  </a:cubicBezTo>
                  <a:cubicBezTo>
                    <a:pt x="174" y="830"/>
                    <a:pt x="174" y="830"/>
                    <a:pt x="174" y="830"/>
                  </a:cubicBezTo>
                  <a:cubicBezTo>
                    <a:pt x="174" y="829"/>
                    <a:pt x="174" y="829"/>
                    <a:pt x="174" y="829"/>
                  </a:cubicBezTo>
                  <a:cubicBezTo>
                    <a:pt x="58" y="713"/>
                    <a:pt x="0" y="573"/>
                    <a:pt x="0" y="409"/>
                  </a:cubicBezTo>
                  <a:cubicBezTo>
                    <a:pt x="0" y="250"/>
                    <a:pt x="54" y="114"/>
                    <a:pt x="163" y="0"/>
                  </a:cubicBezTo>
                  <a:close/>
                </a:path>
              </a:pathLst>
            </a:custGeom>
            <a:solidFill>
              <a:srgbClr val="FF7899"/>
            </a:solidFill>
            <a:ln w="9525">
              <a:noFill/>
              <a:round/>
              <a:headEnd/>
              <a:tailEnd/>
            </a:ln>
          </p:spPr>
          <p:txBody>
            <a:bodyPr vert="horz" wrap="square" lIns="132242" tIns="66121" rIns="132242" bIns="66121" numCol="1" anchor="t" anchorCtr="0" compatLnSpc="1">
              <a:prstTxWarp prst="textNoShape">
                <a:avLst/>
              </a:prstTxWarp>
            </a:bodyPr>
            <a:lstStyle/>
            <a:p>
              <a:pPr>
                <a:lnSpc>
                  <a:spcPct val="120000"/>
                </a:lnSpc>
              </a:pPr>
              <a:endParaRPr lang="en-US" sz="1999"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08" name="Isosceles Triangle 19">
              <a:extLst>
                <a:ext uri="{FF2B5EF4-FFF2-40B4-BE49-F238E27FC236}">
                  <a16:creationId xmlns:a16="http://schemas.microsoft.com/office/drawing/2014/main" id="{DBA8D4C1-564E-4C39-9050-DA6D034D50CF}"/>
                </a:ext>
              </a:extLst>
            </p:cNvPr>
            <p:cNvSpPr/>
            <p:nvPr/>
          </p:nvSpPr>
          <p:spPr>
            <a:xfrm rot="16200000">
              <a:off x="3033366" y="2671099"/>
              <a:ext cx="313928" cy="363390"/>
            </a:xfrm>
            <a:prstGeom prst="triangle">
              <a:avLst/>
            </a:prstGeom>
            <a:solidFill>
              <a:srgbClr val="FF78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1999" dirty="0">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209" name="Group 25">
            <a:extLst>
              <a:ext uri="{FF2B5EF4-FFF2-40B4-BE49-F238E27FC236}">
                <a16:creationId xmlns:a16="http://schemas.microsoft.com/office/drawing/2014/main" id="{B0EBEB6A-0EA5-42AD-AA86-FA7FC7943490}"/>
              </a:ext>
            </a:extLst>
          </p:cNvPr>
          <p:cNvGrpSpPr/>
          <p:nvPr/>
        </p:nvGrpSpPr>
        <p:grpSpPr>
          <a:xfrm>
            <a:off x="7390414" y="2479912"/>
            <a:ext cx="841176" cy="1380099"/>
            <a:chOff x="5057865" y="1944015"/>
            <a:chExt cx="1077500" cy="1767489"/>
          </a:xfrm>
          <a:effectLst>
            <a:outerShdw blurRad="63500" sx="102000" sy="102000" algn="ctr" rotWithShape="0">
              <a:prstClr val="black">
                <a:alpha val="40000"/>
              </a:prstClr>
            </a:outerShdw>
          </a:effectLst>
        </p:grpSpPr>
        <p:sp>
          <p:nvSpPr>
            <p:cNvPr id="210" name="Freeform 12">
              <a:extLst>
                <a:ext uri="{FF2B5EF4-FFF2-40B4-BE49-F238E27FC236}">
                  <a16:creationId xmlns:a16="http://schemas.microsoft.com/office/drawing/2014/main" id="{A23AE63F-C85C-43F8-B4D0-6342B33F1D7F}"/>
                </a:ext>
              </a:extLst>
            </p:cNvPr>
            <p:cNvSpPr>
              <a:spLocks/>
            </p:cNvSpPr>
            <p:nvPr/>
          </p:nvSpPr>
          <p:spPr bwMode="auto">
            <a:xfrm>
              <a:off x="5057865" y="1944015"/>
              <a:ext cx="797373" cy="1767489"/>
            </a:xfrm>
            <a:custGeom>
              <a:avLst/>
              <a:gdLst/>
              <a:ahLst/>
              <a:cxnLst>
                <a:cxn ang="0">
                  <a:pos x="201" y="0"/>
                </a:cxn>
                <a:cxn ang="0">
                  <a:pos x="374" y="420"/>
                </a:cxn>
                <a:cxn ang="0">
                  <a:pos x="211" y="829"/>
                </a:cxn>
                <a:cxn ang="0">
                  <a:pos x="5" y="634"/>
                </a:cxn>
                <a:cxn ang="0">
                  <a:pos x="90" y="420"/>
                </a:cxn>
                <a:cxn ang="0">
                  <a:pos x="0" y="201"/>
                </a:cxn>
                <a:cxn ang="0">
                  <a:pos x="201" y="0"/>
                </a:cxn>
              </a:cxnLst>
              <a:rect l="0" t="0" r="r" b="b"/>
              <a:pathLst>
                <a:path w="374" h="829">
                  <a:moveTo>
                    <a:pt x="201" y="0"/>
                  </a:moveTo>
                  <a:cubicBezTo>
                    <a:pt x="316" y="116"/>
                    <a:pt x="374" y="256"/>
                    <a:pt x="374" y="420"/>
                  </a:cubicBezTo>
                  <a:cubicBezTo>
                    <a:pt x="374" y="579"/>
                    <a:pt x="320" y="715"/>
                    <a:pt x="211" y="829"/>
                  </a:cubicBezTo>
                  <a:cubicBezTo>
                    <a:pt x="5" y="634"/>
                    <a:pt x="5" y="634"/>
                    <a:pt x="5" y="634"/>
                  </a:cubicBezTo>
                  <a:cubicBezTo>
                    <a:pt x="62" y="574"/>
                    <a:pt x="90" y="503"/>
                    <a:pt x="90" y="420"/>
                  </a:cubicBezTo>
                  <a:cubicBezTo>
                    <a:pt x="90" y="335"/>
                    <a:pt x="60" y="262"/>
                    <a:pt x="0" y="201"/>
                  </a:cubicBezTo>
                  <a:lnTo>
                    <a:pt x="201" y="0"/>
                  </a:lnTo>
                  <a:close/>
                </a:path>
              </a:pathLst>
            </a:custGeom>
            <a:solidFill>
              <a:srgbClr val="FF7899"/>
            </a:solidFill>
            <a:ln w="9525">
              <a:noFill/>
              <a:round/>
              <a:headEnd/>
              <a:tailEnd/>
            </a:ln>
          </p:spPr>
          <p:txBody>
            <a:bodyPr vert="horz" wrap="square" lIns="132242" tIns="66121" rIns="132242" bIns="66121" numCol="1" anchor="t" anchorCtr="0" compatLnSpc="1">
              <a:prstTxWarp prst="textNoShape">
                <a:avLst/>
              </a:prstTxWarp>
            </a:bodyPr>
            <a:lstStyle/>
            <a:p>
              <a:pPr>
                <a:lnSpc>
                  <a:spcPct val="120000"/>
                </a:lnSpc>
              </a:pPr>
              <a:endParaRPr lang="en-US" sz="1999"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11" name="Isosceles Triangle 21">
              <a:extLst>
                <a:ext uri="{FF2B5EF4-FFF2-40B4-BE49-F238E27FC236}">
                  <a16:creationId xmlns:a16="http://schemas.microsoft.com/office/drawing/2014/main" id="{09E36571-5E55-413A-AD4E-3E924E4F49E9}"/>
                </a:ext>
              </a:extLst>
            </p:cNvPr>
            <p:cNvSpPr/>
            <p:nvPr/>
          </p:nvSpPr>
          <p:spPr>
            <a:xfrm rot="5400000" flipH="1">
              <a:off x="5796706" y="2671100"/>
              <a:ext cx="313928" cy="363390"/>
            </a:xfrm>
            <a:prstGeom prst="triangle">
              <a:avLst/>
            </a:prstGeom>
            <a:solidFill>
              <a:srgbClr val="FF78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1999" dirty="0">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212" name="Group 26">
            <a:extLst>
              <a:ext uri="{FF2B5EF4-FFF2-40B4-BE49-F238E27FC236}">
                <a16:creationId xmlns:a16="http://schemas.microsoft.com/office/drawing/2014/main" id="{6826FF04-B45C-4323-9E0D-421D3298E6A9}"/>
              </a:ext>
            </a:extLst>
          </p:cNvPr>
          <p:cNvGrpSpPr/>
          <p:nvPr/>
        </p:nvGrpSpPr>
        <p:grpSpPr>
          <a:xfrm>
            <a:off x="6343771" y="3543338"/>
            <a:ext cx="1379835" cy="852967"/>
            <a:chOff x="3717226" y="3305933"/>
            <a:chExt cx="1767489" cy="1092393"/>
          </a:xfrm>
          <a:effectLst>
            <a:outerShdw blurRad="63500" sx="102000" sy="102000" algn="ctr" rotWithShape="0">
              <a:prstClr val="black">
                <a:alpha val="40000"/>
              </a:prstClr>
            </a:outerShdw>
          </a:effectLst>
        </p:grpSpPr>
        <p:sp>
          <p:nvSpPr>
            <p:cNvPr id="213" name="Freeform 15">
              <a:extLst>
                <a:ext uri="{FF2B5EF4-FFF2-40B4-BE49-F238E27FC236}">
                  <a16:creationId xmlns:a16="http://schemas.microsoft.com/office/drawing/2014/main" id="{7E0240AE-3FCE-4ECB-9C02-09673A5ED3E5}"/>
                </a:ext>
              </a:extLst>
            </p:cNvPr>
            <p:cNvSpPr>
              <a:spLocks/>
            </p:cNvSpPr>
            <p:nvPr/>
          </p:nvSpPr>
          <p:spPr bwMode="auto">
            <a:xfrm>
              <a:off x="3717226" y="3305933"/>
              <a:ext cx="1767489" cy="799877"/>
            </a:xfrm>
            <a:custGeom>
              <a:avLst/>
              <a:gdLst/>
              <a:ahLst/>
              <a:cxnLst>
                <a:cxn ang="0">
                  <a:pos x="628" y="0"/>
                </a:cxn>
                <a:cxn ang="0">
                  <a:pos x="629" y="0"/>
                </a:cxn>
                <a:cxn ang="0">
                  <a:pos x="829" y="201"/>
                </a:cxn>
                <a:cxn ang="0">
                  <a:pos x="829" y="201"/>
                </a:cxn>
                <a:cxn ang="0">
                  <a:pos x="409" y="375"/>
                </a:cxn>
                <a:cxn ang="0">
                  <a:pos x="0" y="212"/>
                </a:cxn>
                <a:cxn ang="0">
                  <a:pos x="196" y="6"/>
                </a:cxn>
                <a:cxn ang="0">
                  <a:pos x="409" y="91"/>
                </a:cxn>
                <a:cxn ang="0">
                  <a:pos x="628" y="0"/>
                </a:cxn>
              </a:cxnLst>
              <a:rect l="0" t="0" r="r" b="b"/>
              <a:pathLst>
                <a:path w="829" h="375">
                  <a:moveTo>
                    <a:pt x="628" y="0"/>
                  </a:moveTo>
                  <a:cubicBezTo>
                    <a:pt x="629" y="0"/>
                    <a:pt x="629" y="0"/>
                    <a:pt x="629" y="0"/>
                  </a:cubicBezTo>
                  <a:cubicBezTo>
                    <a:pt x="829" y="201"/>
                    <a:pt x="829" y="201"/>
                    <a:pt x="829" y="201"/>
                  </a:cubicBezTo>
                  <a:cubicBezTo>
                    <a:pt x="829" y="201"/>
                    <a:pt x="829" y="201"/>
                    <a:pt x="829" y="201"/>
                  </a:cubicBezTo>
                  <a:cubicBezTo>
                    <a:pt x="713" y="317"/>
                    <a:pt x="573" y="375"/>
                    <a:pt x="409" y="375"/>
                  </a:cubicBezTo>
                  <a:cubicBezTo>
                    <a:pt x="250" y="375"/>
                    <a:pt x="114" y="321"/>
                    <a:pt x="0" y="212"/>
                  </a:cubicBezTo>
                  <a:cubicBezTo>
                    <a:pt x="196" y="6"/>
                    <a:pt x="196" y="6"/>
                    <a:pt x="196" y="6"/>
                  </a:cubicBezTo>
                  <a:cubicBezTo>
                    <a:pt x="255" y="63"/>
                    <a:pt x="326" y="91"/>
                    <a:pt x="409" y="91"/>
                  </a:cubicBezTo>
                  <a:cubicBezTo>
                    <a:pt x="495" y="91"/>
                    <a:pt x="568" y="61"/>
                    <a:pt x="628" y="0"/>
                  </a:cubicBezTo>
                  <a:close/>
                </a:path>
              </a:pathLst>
            </a:custGeom>
            <a:solidFill>
              <a:srgbClr val="007791"/>
            </a:solidFill>
            <a:ln w="9525">
              <a:noFill/>
              <a:round/>
              <a:headEnd/>
              <a:tailEnd/>
            </a:ln>
          </p:spPr>
          <p:txBody>
            <a:bodyPr vert="horz" wrap="square" lIns="132242" tIns="66121" rIns="132242" bIns="66121" numCol="1" anchor="t" anchorCtr="0" compatLnSpc="1">
              <a:prstTxWarp prst="textNoShape">
                <a:avLst/>
              </a:prstTxWarp>
            </a:bodyPr>
            <a:lstStyle/>
            <a:p>
              <a:pPr>
                <a:lnSpc>
                  <a:spcPct val="120000"/>
                </a:lnSpc>
              </a:pPr>
              <a:endParaRPr lang="en-US" sz="1999"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14" name="Isosceles Triangle 22">
              <a:extLst>
                <a:ext uri="{FF2B5EF4-FFF2-40B4-BE49-F238E27FC236}">
                  <a16:creationId xmlns:a16="http://schemas.microsoft.com/office/drawing/2014/main" id="{4460E2CA-171B-4FF1-A4F3-F66C363540D0}"/>
                </a:ext>
              </a:extLst>
            </p:cNvPr>
            <p:cNvSpPr/>
            <p:nvPr/>
          </p:nvSpPr>
          <p:spPr>
            <a:xfrm rot="10800000" flipH="1">
              <a:off x="4433993" y="4034936"/>
              <a:ext cx="313928" cy="363390"/>
            </a:xfrm>
            <a:prstGeom prst="triangle">
              <a:avLst/>
            </a:prstGeom>
            <a:solidFill>
              <a:srgbClr val="0077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1999" dirty="0">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215" name="Group 46">
            <a:extLst>
              <a:ext uri="{FF2B5EF4-FFF2-40B4-BE49-F238E27FC236}">
                <a16:creationId xmlns:a16="http://schemas.microsoft.com/office/drawing/2014/main" id="{8F3030C7-4CC7-475C-8AC0-389216CBEF24}"/>
              </a:ext>
            </a:extLst>
          </p:cNvPr>
          <p:cNvGrpSpPr/>
          <p:nvPr/>
        </p:nvGrpSpPr>
        <p:grpSpPr>
          <a:xfrm>
            <a:off x="8364144" y="2853387"/>
            <a:ext cx="562111" cy="664279"/>
            <a:chOff x="193675" y="3013076"/>
            <a:chExt cx="1014413" cy="1198563"/>
          </a:xfrm>
          <a:solidFill>
            <a:srgbClr val="FF7899"/>
          </a:solidFill>
          <a:effectLst>
            <a:outerShdw blurRad="63500" sx="102000" sy="102000" algn="ctr" rotWithShape="0">
              <a:prstClr val="black">
                <a:alpha val="40000"/>
              </a:prstClr>
            </a:outerShdw>
          </a:effectLst>
        </p:grpSpPr>
        <p:sp>
          <p:nvSpPr>
            <p:cNvPr id="216" name="Freeform 28">
              <a:extLst>
                <a:ext uri="{FF2B5EF4-FFF2-40B4-BE49-F238E27FC236}">
                  <a16:creationId xmlns:a16="http://schemas.microsoft.com/office/drawing/2014/main" id="{394047BB-9550-4FBD-9885-F15CBAE18F29}"/>
                </a:ext>
              </a:extLst>
            </p:cNvPr>
            <p:cNvSpPr>
              <a:spLocks noEditPoints="1"/>
            </p:cNvSpPr>
            <p:nvPr/>
          </p:nvSpPr>
          <p:spPr bwMode="auto">
            <a:xfrm>
              <a:off x="212725" y="3013076"/>
              <a:ext cx="922338" cy="1198563"/>
            </a:xfrm>
            <a:custGeom>
              <a:avLst/>
              <a:gdLst/>
              <a:ahLst/>
              <a:cxnLst>
                <a:cxn ang="0">
                  <a:pos x="195" y="24"/>
                </a:cxn>
                <a:cxn ang="0">
                  <a:pos x="202" y="7"/>
                </a:cxn>
                <a:cxn ang="0">
                  <a:pos x="219" y="0"/>
                </a:cxn>
                <a:cxn ang="0">
                  <a:pos x="219" y="0"/>
                </a:cxn>
                <a:cxn ang="0">
                  <a:pos x="236" y="7"/>
                </a:cxn>
                <a:cxn ang="0">
                  <a:pos x="244" y="24"/>
                </a:cxn>
                <a:cxn ang="0">
                  <a:pos x="244" y="318"/>
                </a:cxn>
                <a:cxn ang="0">
                  <a:pos x="195" y="318"/>
                </a:cxn>
                <a:cxn ang="0">
                  <a:pos x="195" y="24"/>
                </a:cxn>
                <a:cxn ang="0">
                  <a:pos x="0" y="110"/>
                </a:cxn>
                <a:cxn ang="0">
                  <a:pos x="22" y="73"/>
                </a:cxn>
                <a:cxn ang="0">
                  <a:pos x="87" y="46"/>
                </a:cxn>
                <a:cxn ang="0">
                  <a:pos x="87" y="46"/>
                </a:cxn>
                <a:cxn ang="0">
                  <a:pos x="152" y="73"/>
                </a:cxn>
                <a:cxn ang="0">
                  <a:pos x="175" y="110"/>
                </a:cxn>
                <a:cxn ang="0">
                  <a:pos x="0" y="110"/>
                </a:cxn>
              </a:cxnLst>
              <a:rect l="0" t="0" r="r" b="b"/>
              <a:pathLst>
                <a:path w="244" h="318">
                  <a:moveTo>
                    <a:pt x="195" y="24"/>
                  </a:moveTo>
                  <a:cubicBezTo>
                    <a:pt x="195" y="17"/>
                    <a:pt x="197" y="12"/>
                    <a:pt x="202" y="7"/>
                  </a:cubicBezTo>
                  <a:cubicBezTo>
                    <a:pt x="206" y="2"/>
                    <a:pt x="212" y="0"/>
                    <a:pt x="219" y="0"/>
                  </a:cubicBezTo>
                  <a:cubicBezTo>
                    <a:pt x="219" y="0"/>
                    <a:pt x="219" y="0"/>
                    <a:pt x="219" y="0"/>
                  </a:cubicBezTo>
                  <a:cubicBezTo>
                    <a:pt x="226" y="0"/>
                    <a:pt x="232" y="2"/>
                    <a:pt x="236" y="7"/>
                  </a:cubicBezTo>
                  <a:cubicBezTo>
                    <a:pt x="241" y="12"/>
                    <a:pt x="244" y="17"/>
                    <a:pt x="244" y="24"/>
                  </a:cubicBezTo>
                  <a:cubicBezTo>
                    <a:pt x="244" y="318"/>
                    <a:pt x="244" y="318"/>
                    <a:pt x="244" y="318"/>
                  </a:cubicBezTo>
                  <a:cubicBezTo>
                    <a:pt x="195" y="318"/>
                    <a:pt x="195" y="318"/>
                    <a:pt x="195" y="318"/>
                  </a:cubicBezTo>
                  <a:lnTo>
                    <a:pt x="195" y="24"/>
                  </a:lnTo>
                  <a:close/>
                  <a:moveTo>
                    <a:pt x="0" y="110"/>
                  </a:moveTo>
                  <a:cubicBezTo>
                    <a:pt x="4" y="96"/>
                    <a:pt x="11" y="84"/>
                    <a:pt x="22" y="73"/>
                  </a:cubicBezTo>
                  <a:cubicBezTo>
                    <a:pt x="40" y="55"/>
                    <a:pt x="61" y="46"/>
                    <a:pt x="87" y="46"/>
                  </a:cubicBezTo>
                  <a:cubicBezTo>
                    <a:pt x="87" y="46"/>
                    <a:pt x="87" y="46"/>
                    <a:pt x="87" y="46"/>
                  </a:cubicBezTo>
                  <a:cubicBezTo>
                    <a:pt x="113" y="46"/>
                    <a:pt x="134" y="55"/>
                    <a:pt x="152" y="73"/>
                  </a:cubicBezTo>
                  <a:cubicBezTo>
                    <a:pt x="163" y="84"/>
                    <a:pt x="170" y="96"/>
                    <a:pt x="175" y="110"/>
                  </a:cubicBezTo>
                  <a:lnTo>
                    <a:pt x="0" y="110"/>
                  </a:lnTo>
                  <a:close/>
                </a:path>
              </a:pathLst>
            </a:custGeom>
            <a:grpFill/>
            <a:ln w="9525">
              <a:noFill/>
              <a:round/>
              <a:headEnd/>
              <a:tailEnd/>
            </a:ln>
          </p:spPr>
          <p:txBody>
            <a:bodyPr vert="horz" wrap="square" lIns="132242" tIns="66121" rIns="132242" bIns="66121" numCol="1" anchor="t" anchorCtr="0" compatLnSpc="1">
              <a:prstTxWarp prst="textNoShape">
                <a:avLst/>
              </a:prstTxWarp>
            </a:bodyPr>
            <a:lstStyle/>
            <a:p>
              <a:pPr>
                <a:lnSpc>
                  <a:spcPct val="120000"/>
                </a:lnSpc>
              </a:pPr>
              <a:endParaRPr lang="en-US" sz="1999"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17" name="Freeform 29">
              <a:extLst>
                <a:ext uri="{FF2B5EF4-FFF2-40B4-BE49-F238E27FC236}">
                  <a16:creationId xmlns:a16="http://schemas.microsoft.com/office/drawing/2014/main" id="{B975B059-6CD3-4824-A9FE-6D88AE070E64}"/>
                </a:ext>
              </a:extLst>
            </p:cNvPr>
            <p:cNvSpPr>
              <a:spLocks/>
            </p:cNvSpPr>
            <p:nvPr/>
          </p:nvSpPr>
          <p:spPr bwMode="auto">
            <a:xfrm>
              <a:off x="825500" y="4170363"/>
              <a:ext cx="382588" cy="33338"/>
            </a:xfrm>
            <a:custGeom>
              <a:avLst/>
              <a:gdLst/>
              <a:ahLst/>
              <a:cxnLst>
                <a:cxn ang="0">
                  <a:pos x="101" y="5"/>
                </a:cxn>
                <a:cxn ang="0">
                  <a:pos x="100" y="8"/>
                </a:cxn>
                <a:cxn ang="0">
                  <a:pos x="96" y="9"/>
                </a:cxn>
                <a:cxn ang="0">
                  <a:pos x="5" y="9"/>
                </a:cxn>
                <a:cxn ang="0">
                  <a:pos x="1" y="8"/>
                </a:cxn>
                <a:cxn ang="0">
                  <a:pos x="0" y="5"/>
                </a:cxn>
                <a:cxn ang="0">
                  <a:pos x="1" y="1"/>
                </a:cxn>
                <a:cxn ang="0">
                  <a:pos x="5" y="0"/>
                </a:cxn>
                <a:cxn ang="0">
                  <a:pos x="96" y="0"/>
                </a:cxn>
                <a:cxn ang="0">
                  <a:pos x="100" y="1"/>
                </a:cxn>
                <a:cxn ang="0">
                  <a:pos x="101" y="5"/>
                </a:cxn>
              </a:cxnLst>
              <a:rect l="0" t="0" r="r" b="b"/>
              <a:pathLst>
                <a:path w="101" h="9">
                  <a:moveTo>
                    <a:pt x="101" y="5"/>
                  </a:moveTo>
                  <a:cubicBezTo>
                    <a:pt x="101" y="6"/>
                    <a:pt x="100" y="7"/>
                    <a:pt x="100" y="8"/>
                  </a:cubicBezTo>
                  <a:cubicBezTo>
                    <a:pt x="99" y="9"/>
                    <a:pt x="98" y="9"/>
                    <a:pt x="96" y="9"/>
                  </a:cubicBezTo>
                  <a:cubicBezTo>
                    <a:pt x="5" y="9"/>
                    <a:pt x="5" y="9"/>
                    <a:pt x="5" y="9"/>
                  </a:cubicBezTo>
                  <a:cubicBezTo>
                    <a:pt x="3" y="9"/>
                    <a:pt x="2" y="9"/>
                    <a:pt x="1" y="8"/>
                  </a:cubicBezTo>
                  <a:cubicBezTo>
                    <a:pt x="0" y="7"/>
                    <a:pt x="0" y="6"/>
                    <a:pt x="0" y="5"/>
                  </a:cubicBezTo>
                  <a:cubicBezTo>
                    <a:pt x="0" y="3"/>
                    <a:pt x="0" y="2"/>
                    <a:pt x="1" y="1"/>
                  </a:cubicBezTo>
                  <a:cubicBezTo>
                    <a:pt x="2" y="0"/>
                    <a:pt x="3" y="0"/>
                    <a:pt x="5" y="0"/>
                  </a:cubicBezTo>
                  <a:cubicBezTo>
                    <a:pt x="96" y="0"/>
                    <a:pt x="96" y="0"/>
                    <a:pt x="96" y="0"/>
                  </a:cubicBezTo>
                  <a:cubicBezTo>
                    <a:pt x="98" y="0"/>
                    <a:pt x="99" y="0"/>
                    <a:pt x="100" y="1"/>
                  </a:cubicBezTo>
                  <a:cubicBezTo>
                    <a:pt x="100" y="2"/>
                    <a:pt x="101" y="3"/>
                    <a:pt x="101" y="5"/>
                  </a:cubicBezTo>
                  <a:close/>
                </a:path>
              </a:pathLst>
            </a:custGeom>
            <a:grpFill/>
            <a:ln w="9525">
              <a:noFill/>
              <a:round/>
              <a:headEnd/>
              <a:tailEnd/>
            </a:ln>
          </p:spPr>
          <p:txBody>
            <a:bodyPr vert="horz" wrap="square" lIns="132242" tIns="66121" rIns="132242" bIns="66121" numCol="1" anchor="t" anchorCtr="0" compatLnSpc="1">
              <a:prstTxWarp prst="textNoShape">
                <a:avLst/>
              </a:prstTxWarp>
            </a:bodyPr>
            <a:lstStyle/>
            <a:p>
              <a:pPr>
                <a:lnSpc>
                  <a:spcPct val="120000"/>
                </a:lnSpc>
              </a:pPr>
              <a:endParaRPr lang="en-US" sz="1999"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18" name="Freeform 30">
              <a:extLst>
                <a:ext uri="{FF2B5EF4-FFF2-40B4-BE49-F238E27FC236}">
                  <a16:creationId xmlns:a16="http://schemas.microsoft.com/office/drawing/2014/main" id="{2B8C4239-859D-4BBA-8E4C-A6B1E8B57D40}"/>
                </a:ext>
              </a:extLst>
            </p:cNvPr>
            <p:cNvSpPr>
              <a:spLocks/>
            </p:cNvSpPr>
            <p:nvPr/>
          </p:nvSpPr>
          <p:spPr bwMode="auto">
            <a:xfrm>
              <a:off x="825500" y="3717926"/>
              <a:ext cx="382588" cy="395288"/>
            </a:xfrm>
            <a:custGeom>
              <a:avLst/>
              <a:gdLst/>
              <a:ahLst/>
              <a:cxnLst>
                <a:cxn ang="0">
                  <a:pos x="92" y="9"/>
                </a:cxn>
                <a:cxn ang="0">
                  <a:pos x="5" y="9"/>
                </a:cxn>
                <a:cxn ang="0">
                  <a:pos x="1" y="8"/>
                </a:cxn>
                <a:cxn ang="0">
                  <a:pos x="0" y="5"/>
                </a:cxn>
                <a:cxn ang="0">
                  <a:pos x="1" y="1"/>
                </a:cxn>
                <a:cxn ang="0">
                  <a:pos x="5" y="0"/>
                </a:cxn>
                <a:cxn ang="0">
                  <a:pos x="96" y="0"/>
                </a:cxn>
                <a:cxn ang="0">
                  <a:pos x="100" y="1"/>
                </a:cxn>
                <a:cxn ang="0">
                  <a:pos x="101" y="5"/>
                </a:cxn>
                <a:cxn ang="0">
                  <a:pos x="101" y="101"/>
                </a:cxn>
                <a:cxn ang="0">
                  <a:pos x="100" y="104"/>
                </a:cxn>
                <a:cxn ang="0">
                  <a:pos x="96" y="105"/>
                </a:cxn>
                <a:cxn ang="0">
                  <a:pos x="5" y="105"/>
                </a:cxn>
                <a:cxn ang="0">
                  <a:pos x="1" y="104"/>
                </a:cxn>
                <a:cxn ang="0">
                  <a:pos x="0" y="101"/>
                </a:cxn>
                <a:cxn ang="0">
                  <a:pos x="1" y="97"/>
                </a:cxn>
                <a:cxn ang="0">
                  <a:pos x="5" y="96"/>
                </a:cxn>
                <a:cxn ang="0">
                  <a:pos x="92" y="96"/>
                </a:cxn>
                <a:cxn ang="0">
                  <a:pos x="92" y="9"/>
                </a:cxn>
              </a:cxnLst>
              <a:rect l="0" t="0" r="r" b="b"/>
              <a:pathLst>
                <a:path w="101" h="105">
                  <a:moveTo>
                    <a:pt x="92" y="9"/>
                  </a:moveTo>
                  <a:cubicBezTo>
                    <a:pt x="5" y="9"/>
                    <a:pt x="5" y="9"/>
                    <a:pt x="5" y="9"/>
                  </a:cubicBezTo>
                  <a:cubicBezTo>
                    <a:pt x="3" y="9"/>
                    <a:pt x="2" y="9"/>
                    <a:pt x="1" y="8"/>
                  </a:cubicBezTo>
                  <a:cubicBezTo>
                    <a:pt x="0" y="7"/>
                    <a:pt x="0" y="6"/>
                    <a:pt x="0" y="5"/>
                  </a:cubicBezTo>
                  <a:cubicBezTo>
                    <a:pt x="0" y="3"/>
                    <a:pt x="0" y="2"/>
                    <a:pt x="1" y="1"/>
                  </a:cubicBezTo>
                  <a:cubicBezTo>
                    <a:pt x="2" y="1"/>
                    <a:pt x="3" y="0"/>
                    <a:pt x="5" y="0"/>
                  </a:cubicBezTo>
                  <a:cubicBezTo>
                    <a:pt x="96" y="0"/>
                    <a:pt x="96" y="0"/>
                    <a:pt x="96" y="0"/>
                  </a:cubicBezTo>
                  <a:cubicBezTo>
                    <a:pt x="98" y="0"/>
                    <a:pt x="99" y="1"/>
                    <a:pt x="100" y="1"/>
                  </a:cubicBezTo>
                  <a:cubicBezTo>
                    <a:pt x="100" y="2"/>
                    <a:pt x="101" y="3"/>
                    <a:pt x="101" y="5"/>
                  </a:cubicBezTo>
                  <a:cubicBezTo>
                    <a:pt x="101" y="101"/>
                    <a:pt x="101" y="101"/>
                    <a:pt x="101" y="101"/>
                  </a:cubicBezTo>
                  <a:cubicBezTo>
                    <a:pt x="101" y="102"/>
                    <a:pt x="100" y="103"/>
                    <a:pt x="100" y="104"/>
                  </a:cubicBezTo>
                  <a:cubicBezTo>
                    <a:pt x="99" y="105"/>
                    <a:pt x="98" y="105"/>
                    <a:pt x="96" y="105"/>
                  </a:cubicBezTo>
                  <a:cubicBezTo>
                    <a:pt x="5" y="105"/>
                    <a:pt x="5" y="105"/>
                    <a:pt x="5" y="105"/>
                  </a:cubicBezTo>
                  <a:cubicBezTo>
                    <a:pt x="3" y="105"/>
                    <a:pt x="2" y="105"/>
                    <a:pt x="1" y="104"/>
                  </a:cubicBezTo>
                  <a:cubicBezTo>
                    <a:pt x="0" y="103"/>
                    <a:pt x="0" y="102"/>
                    <a:pt x="0" y="101"/>
                  </a:cubicBezTo>
                  <a:cubicBezTo>
                    <a:pt x="0" y="99"/>
                    <a:pt x="0" y="98"/>
                    <a:pt x="1" y="97"/>
                  </a:cubicBezTo>
                  <a:cubicBezTo>
                    <a:pt x="2" y="96"/>
                    <a:pt x="3" y="96"/>
                    <a:pt x="5" y="96"/>
                  </a:cubicBezTo>
                  <a:cubicBezTo>
                    <a:pt x="92" y="96"/>
                    <a:pt x="92" y="96"/>
                    <a:pt x="92" y="96"/>
                  </a:cubicBezTo>
                  <a:lnTo>
                    <a:pt x="92" y="9"/>
                  </a:lnTo>
                  <a:close/>
                </a:path>
              </a:pathLst>
            </a:custGeom>
            <a:grpFill/>
            <a:ln w="9525">
              <a:noFill/>
              <a:round/>
              <a:headEnd/>
              <a:tailEnd/>
            </a:ln>
          </p:spPr>
          <p:txBody>
            <a:bodyPr vert="horz" wrap="square" lIns="132242" tIns="66121" rIns="132242" bIns="66121" numCol="1" anchor="t" anchorCtr="0" compatLnSpc="1">
              <a:prstTxWarp prst="textNoShape">
                <a:avLst/>
              </a:prstTxWarp>
            </a:bodyPr>
            <a:lstStyle/>
            <a:p>
              <a:pPr>
                <a:lnSpc>
                  <a:spcPct val="120000"/>
                </a:lnSpc>
              </a:pPr>
              <a:endParaRPr lang="en-US" sz="1999"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19" name="Freeform 31">
              <a:extLst>
                <a:ext uri="{FF2B5EF4-FFF2-40B4-BE49-F238E27FC236}">
                  <a16:creationId xmlns:a16="http://schemas.microsoft.com/office/drawing/2014/main" id="{5770D70B-C9BE-49C9-BAEE-A1FEEFE68DE0}"/>
                </a:ext>
              </a:extLst>
            </p:cNvPr>
            <p:cNvSpPr>
              <a:spLocks/>
            </p:cNvSpPr>
            <p:nvPr/>
          </p:nvSpPr>
          <p:spPr bwMode="auto">
            <a:xfrm>
              <a:off x="760413" y="3375026"/>
              <a:ext cx="447675" cy="244475"/>
            </a:xfrm>
            <a:custGeom>
              <a:avLst/>
              <a:gdLst/>
              <a:ahLst/>
              <a:cxnLst>
                <a:cxn ang="0">
                  <a:pos x="113" y="0"/>
                </a:cxn>
                <a:cxn ang="0">
                  <a:pos x="117" y="1"/>
                </a:cxn>
                <a:cxn ang="0">
                  <a:pos x="118" y="4"/>
                </a:cxn>
                <a:cxn ang="0">
                  <a:pos x="118" y="60"/>
                </a:cxn>
                <a:cxn ang="0">
                  <a:pos x="117" y="64"/>
                </a:cxn>
                <a:cxn ang="0">
                  <a:pos x="113" y="65"/>
                </a:cxn>
                <a:cxn ang="0">
                  <a:pos x="22" y="65"/>
                </a:cxn>
                <a:cxn ang="0">
                  <a:pos x="18" y="64"/>
                </a:cxn>
                <a:cxn ang="0">
                  <a:pos x="17" y="60"/>
                </a:cxn>
                <a:cxn ang="0">
                  <a:pos x="18" y="57"/>
                </a:cxn>
                <a:cxn ang="0">
                  <a:pos x="22" y="56"/>
                </a:cxn>
                <a:cxn ang="0">
                  <a:pos x="109" y="56"/>
                </a:cxn>
                <a:cxn ang="0">
                  <a:pos x="109" y="9"/>
                </a:cxn>
                <a:cxn ang="0">
                  <a:pos x="5" y="9"/>
                </a:cxn>
                <a:cxn ang="0">
                  <a:pos x="1" y="8"/>
                </a:cxn>
                <a:cxn ang="0">
                  <a:pos x="0" y="4"/>
                </a:cxn>
                <a:cxn ang="0">
                  <a:pos x="1" y="1"/>
                </a:cxn>
                <a:cxn ang="0">
                  <a:pos x="5" y="0"/>
                </a:cxn>
                <a:cxn ang="0">
                  <a:pos x="113" y="0"/>
                </a:cxn>
              </a:cxnLst>
              <a:rect l="0" t="0" r="r" b="b"/>
              <a:pathLst>
                <a:path w="118" h="65">
                  <a:moveTo>
                    <a:pt x="113" y="0"/>
                  </a:moveTo>
                  <a:cubicBezTo>
                    <a:pt x="115" y="0"/>
                    <a:pt x="116" y="0"/>
                    <a:pt x="117" y="1"/>
                  </a:cubicBezTo>
                  <a:cubicBezTo>
                    <a:pt x="117" y="2"/>
                    <a:pt x="118" y="3"/>
                    <a:pt x="118" y="4"/>
                  </a:cubicBezTo>
                  <a:cubicBezTo>
                    <a:pt x="118" y="60"/>
                    <a:pt x="118" y="60"/>
                    <a:pt x="118" y="60"/>
                  </a:cubicBezTo>
                  <a:cubicBezTo>
                    <a:pt x="118" y="62"/>
                    <a:pt x="117" y="63"/>
                    <a:pt x="117" y="64"/>
                  </a:cubicBezTo>
                  <a:cubicBezTo>
                    <a:pt x="116" y="64"/>
                    <a:pt x="115" y="65"/>
                    <a:pt x="113" y="65"/>
                  </a:cubicBezTo>
                  <a:cubicBezTo>
                    <a:pt x="22" y="65"/>
                    <a:pt x="22" y="65"/>
                    <a:pt x="22" y="65"/>
                  </a:cubicBezTo>
                  <a:cubicBezTo>
                    <a:pt x="20" y="65"/>
                    <a:pt x="19" y="64"/>
                    <a:pt x="18" y="64"/>
                  </a:cubicBezTo>
                  <a:cubicBezTo>
                    <a:pt x="17" y="63"/>
                    <a:pt x="17" y="62"/>
                    <a:pt x="17" y="60"/>
                  </a:cubicBezTo>
                  <a:cubicBezTo>
                    <a:pt x="17" y="59"/>
                    <a:pt x="17" y="58"/>
                    <a:pt x="18" y="57"/>
                  </a:cubicBezTo>
                  <a:cubicBezTo>
                    <a:pt x="19" y="56"/>
                    <a:pt x="20" y="56"/>
                    <a:pt x="22" y="56"/>
                  </a:cubicBezTo>
                  <a:cubicBezTo>
                    <a:pt x="109" y="56"/>
                    <a:pt x="109" y="56"/>
                    <a:pt x="109" y="56"/>
                  </a:cubicBezTo>
                  <a:cubicBezTo>
                    <a:pt x="109" y="9"/>
                    <a:pt x="109" y="9"/>
                    <a:pt x="109" y="9"/>
                  </a:cubicBezTo>
                  <a:cubicBezTo>
                    <a:pt x="5" y="9"/>
                    <a:pt x="5" y="9"/>
                    <a:pt x="5" y="9"/>
                  </a:cubicBezTo>
                  <a:cubicBezTo>
                    <a:pt x="3" y="9"/>
                    <a:pt x="2" y="9"/>
                    <a:pt x="1" y="8"/>
                  </a:cubicBezTo>
                  <a:cubicBezTo>
                    <a:pt x="1" y="7"/>
                    <a:pt x="0" y="6"/>
                    <a:pt x="0" y="4"/>
                  </a:cubicBezTo>
                  <a:cubicBezTo>
                    <a:pt x="0" y="3"/>
                    <a:pt x="1" y="2"/>
                    <a:pt x="1" y="1"/>
                  </a:cubicBezTo>
                  <a:cubicBezTo>
                    <a:pt x="2" y="0"/>
                    <a:pt x="3" y="0"/>
                    <a:pt x="5" y="0"/>
                  </a:cubicBezTo>
                  <a:lnTo>
                    <a:pt x="113" y="0"/>
                  </a:lnTo>
                  <a:close/>
                </a:path>
              </a:pathLst>
            </a:custGeom>
            <a:grpFill/>
            <a:ln w="9525">
              <a:noFill/>
              <a:round/>
              <a:headEnd/>
              <a:tailEnd/>
            </a:ln>
          </p:spPr>
          <p:txBody>
            <a:bodyPr vert="horz" wrap="square" lIns="132242" tIns="66121" rIns="132242" bIns="66121" numCol="1" anchor="t" anchorCtr="0" compatLnSpc="1">
              <a:prstTxWarp prst="textNoShape">
                <a:avLst/>
              </a:prstTxWarp>
            </a:bodyPr>
            <a:lstStyle/>
            <a:p>
              <a:pPr>
                <a:lnSpc>
                  <a:spcPct val="120000"/>
                </a:lnSpc>
              </a:pPr>
              <a:endParaRPr lang="en-US" sz="1999"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20" name="Freeform 32">
              <a:extLst>
                <a:ext uri="{FF2B5EF4-FFF2-40B4-BE49-F238E27FC236}">
                  <a16:creationId xmlns:a16="http://schemas.microsoft.com/office/drawing/2014/main" id="{007F719B-5616-45C6-B371-C36AB2CEEC2E}"/>
                </a:ext>
              </a:extLst>
            </p:cNvPr>
            <p:cNvSpPr>
              <a:spLocks/>
            </p:cNvSpPr>
            <p:nvPr/>
          </p:nvSpPr>
          <p:spPr bwMode="auto">
            <a:xfrm>
              <a:off x="825500" y="3646488"/>
              <a:ext cx="382588" cy="33338"/>
            </a:xfrm>
            <a:custGeom>
              <a:avLst/>
              <a:gdLst/>
              <a:ahLst/>
              <a:cxnLst>
                <a:cxn ang="0">
                  <a:pos x="0" y="5"/>
                </a:cxn>
                <a:cxn ang="0">
                  <a:pos x="1" y="1"/>
                </a:cxn>
                <a:cxn ang="0">
                  <a:pos x="5" y="0"/>
                </a:cxn>
                <a:cxn ang="0">
                  <a:pos x="96" y="0"/>
                </a:cxn>
                <a:cxn ang="0">
                  <a:pos x="100" y="1"/>
                </a:cxn>
                <a:cxn ang="0">
                  <a:pos x="101" y="5"/>
                </a:cxn>
                <a:cxn ang="0">
                  <a:pos x="100" y="8"/>
                </a:cxn>
                <a:cxn ang="0">
                  <a:pos x="96" y="9"/>
                </a:cxn>
                <a:cxn ang="0">
                  <a:pos x="5" y="9"/>
                </a:cxn>
                <a:cxn ang="0">
                  <a:pos x="1" y="8"/>
                </a:cxn>
                <a:cxn ang="0">
                  <a:pos x="0" y="5"/>
                </a:cxn>
              </a:cxnLst>
              <a:rect l="0" t="0" r="r" b="b"/>
              <a:pathLst>
                <a:path w="101" h="9">
                  <a:moveTo>
                    <a:pt x="0" y="5"/>
                  </a:moveTo>
                  <a:cubicBezTo>
                    <a:pt x="0" y="3"/>
                    <a:pt x="0" y="2"/>
                    <a:pt x="1" y="1"/>
                  </a:cubicBezTo>
                  <a:cubicBezTo>
                    <a:pt x="2" y="1"/>
                    <a:pt x="3" y="0"/>
                    <a:pt x="5" y="0"/>
                  </a:cubicBezTo>
                  <a:cubicBezTo>
                    <a:pt x="96" y="0"/>
                    <a:pt x="96" y="0"/>
                    <a:pt x="96" y="0"/>
                  </a:cubicBezTo>
                  <a:cubicBezTo>
                    <a:pt x="98" y="0"/>
                    <a:pt x="99" y="1"/>
                    <a:pt x="100" y="1"/>
                  </a:cubicBezTo>
                  <a:cubicBezTo>
                    <a:pt x="100" y="2"/>
                    <a:pt x="101" y="3"/>
                    <a:pt x="101" y="5"/>
                  </a:cubicBezTo>
                  <a:cubicBezTo>
                    <a:pt x="101" y="6"/>
                    <a:pt x="100" y="7"/>
                    <a:pt x="100" y="8"/>
                  </a:cubicBezTo>
                  <a:cubicBezTo>
                    <a:pt x="99" y="9"/>
                    <a:pt x="98" y="9"/>
                    <a:pt x="96" y="9"/>
                  </a:cubicBezTo>
                  <a:cubicBezTo>
                    <a:pt x="5" y="9"/>
                    <a:pt x="5" y="9"/>
                    <a:pt x="5" y="9"/>
                  </a:cubicBezTo>
                  <a:cubicBezTo>
                    <a:pt x="3" y="9"/>
                    <a:pt x="2" y="9"/>
                    <a:pt x="1" y="8"/>
                  </a:cubicBezTo>
                  <a:cubicBezTo>
                    <a:pt x="0" y="7"/>
                    <a:pt x="0" y="6"/>
                    <a:pt x="0" y="5"/>
                  </a:cubicBezTo>
                  <a:close/>
                </a:path>
              </a:pathLst>
            </a:custGeom>
            <a:grpFill/>
            <a:ln w="9525">
              <a:noFill/>
              <a:round/>
              <a:headEnd/>
              <a:tailEnd/>
            </a:ln>
          </p:spPr>
          <p:txBody>
            <a:bodyPr vert="horz" wrap="square" lIns="132242" tIns="66121" rIns="132242" bIns="66121" numCol="1" anchor="t" anchorCtr="0" compatLnSpc="1">
              <a:prstTxWarp prst="textNoShape">
                <a:avLst/>
              </a:prstTxWarp>
            </a:bodyPr>
            <a:lstStyle/>
            <a:p>
              <a:pPr>
                <a:lnSpc>
                  <a:spcPct val="120000"/>
                </a:lnSpc>
              </a:pPr>
              <a:endParaRPr lang="en-US" sz="1999"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21" name="Rectangle 33">
              <a:extLst>
                <a:ext uri="{FF2B5EF4-FFF2-40B4-BE49-F238E27FC236}">
                  <a16:creationId xmlns:a16="http://schemas.microsoft.com/office/drawing/2014/main" id="{C9E54FA9-7A19-4E93-8725-65CDF2DF3CB9}"/>
                </a:ext>
              </a:extLst>
            </p:cNvPr>
            <p:cNvSpPr>
              <a:spLocks noChangeArrowheads="1"/>
            </p:cNvSpPr>
            <p:nvPr/>
          </p:nvSpPr>
          <p:spPr bwMode="auto">
            <a:xfrm>
              <a:off x="193675" y="3473451"/>
              <a:ext cx="696913" cy="447675"/>
            </a:xfrm>
            <a:prstGeom prst="rect">
              <a:avLst/>
            </a:prstGeom>
            <a:grpFill/>
            <a:ln w="9525">
              <a:noFill/>
              <a:miter lim="800000"/>
              <a:headEnd/>
              <a:tailEnd/>
            </a:ln>
          </p:spPr>
          <p:txBody>
            <a:bodyPr vert="horz" wrap="square" lIns="132242" tIns="66121" rIns="132242" bIns="66121" numCol="1" anchor="t" anchorCtr="0" compatLnSpc="1">
              <a:prstTxWarp prst="textNoShape">
                <a:avLst/>
              </a:prstTxWarp>
            </a:bodyPr>
            <a:lstStyle/>
            <a:p>
              <a:pPr>
                <a:lnSpc>
                  <a:spcPct val="120000"/>
                </a:lnSpc>
              </a:pPr>
              <a:endParaRPr lang="en-US" sz="1999"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22" name="Rectangle 34">
              <a:extLst>
                <a:ext uri="{FF2B5EF4-FFF2-40B4-BE49-F238E27FC236}">
                  <a16:creationId xmlns:a16="http://schemas.microsoft.com/office/drawing/2014/main" id="{90C95116-5D38-4289-A5C5-2EF205B789F4}"/>
                </a:ext>
              </a:extLst>
            </p:cNvPr>
            <p:cNvSpPr>
              <a:spLocks noChangeArrowheads="1"/>
            </p:cNvSpPr>
            <p:nvPr/>
          </p:nvSpPr>
          <p:spPr bwMode="auto">
            <a:xfrm>
              <a:off x="193675" y="3981451"/>
              <a:ext cx="696913" cy="230188"/>
            </a:xfrm>
            <a:prstGeom prst="rect">
              <a:avLst/>
            </a:prstGeom>
            <a:grpFill/>
            <a:ln w="9525">
              <a:noFill/>
              <a:miter lim="800000"/>
              <a:headEnd/>
              <a:tailEnd/>
            </a:ln>
          </p:spPr>
          <p:txBody>
            <a:bodyPr vert="horz" wrap="square" lIns="132242" tIns="66121" rIns="132242" bIns="66121" numCol="1" anchor="t" anchorCtr="0" compatLnSpc="1">
              <a:prstTxWarp prst="textNoShape">
                <a:avLst/>
              </a:prstTxWarp>
            </a:bodyPr>
            <a:lstStyle/>
            <a:p>
              <a:pPr>
                <a:lnSpc>
                  <a:spcPct val="120000"/>
                </a:lnSpc>
              </a:pPr>
              <a:endParaRPr lang="en-US" sz="1999" dirty="0">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223" name="Group 49">
            <a:extLst>
              <a:ext uri="{FF2B5EF4-FFF2-40B4-BE49-F238E27FC236}">
                <a16:creationId xmlns:a16="http://schemas.microsoft.com/office/drawing/2014/main" id="{EEF26255-A5E2-4FF9-9159-8A6EDB69047A}"/>
              </a:ext>
            </a:extLst>
          </p:cNvPr>
          <p:cNvGrpSpPr/>
          <p:nvPr/>
        </p:nvGrpSpPr>
        <p:grpSpPr>
          <a:xfrm flipH="1">
            <a:off x="6775961" y="2841808"/>
            <a:ext cx="534467" cy="602794"/>
            <a:chOff x="1817688" y="3025777"/>
            <a:chExt cx="658813" cy="742896"/>
          </a:xfrm>
          <a:solidFill>
            <a:schemeClr val="bg1">
              <a:lumMod val="65000"/>
            </a:schemeClr>
          </a:solidFill>
          <a:effectLst>
            <a:outerShdw blurRad="63500" sx="102000" sy="102000" algn="ctr" rotWithShape="0">
              <a:prstClr val="black">
                <a:alpha val="40000"/>
              </a:prstClr>
            </a:outerShdw>
          </a:effectLst>
        </p:grpSpPr>
        <p:sp>
          <p:nvSpPr>
            <p:cNvPr id="224" name="Freeform 101">
              <a:extLst>
                <a:ext uri="{FF2B5EF4-FFF2-40B4-BE49-F238E27FC236}">
                  <a16:creationId xmlns:a16="http://schemas.microsoft.com/office/drawing/2014/main" id="{F2808E8A-E343-4E96-B677-1B18ECBC5D9D}"/>
                </a:ext>
              </a:extLst>
            </p:cNvPr>
            <p:cNvSpPr>
              <a:spLocks/>
            </p:cNvSpPr>
            <p:nvPr/>
          </p:nvSpPr>
          <p:spPr bwMode="auto">
            <a:xfrm>
              <a:off x="1833563" y="3025777"/>
              <a:ext cx="642938" cy="422275"/>
            </a:xfrm>
            <a:custGeom>
              <a:avLst/>
              <a:gdLst/>
              <a:ahLst/>
              <a:cxnLst>
                <a:cxn ang="0">
                  <a:pos x="13" y="253"/>
                </a:cxn>
                <a:cxn ang="0">
                  <a:pos x="277" y="135"/>
                </a:cxn>
                <a:cxn ang="0">
                  <a:pos x="323" y="227"/>
                </a:cxn>
                <a:cxn ang="0">
                  <a:pos x="343" y="227"/>
                </a:cxn>
                <a:cxn ang="0">
                  <a:pos x="286" y="0"/>
                </a:cxn>
                <a:cxn ang="0">
                  <a:pos x="255" y="63"/>
                </a:cxn>
                <a:cxn ang="0">
                  <a:pos x="267" y="103"/>
                </a:cxn>
                <a:cxn ang="0">
                  <a:pos x="0" y="226"/>
                </a:cxn>
                <a:cxn ang="0">
                  <a:pos x="13" y="253"/>
                </a:cxn>
              </a:cxnLst>
              <a:rect l="0" t="0" r="r" b="b"/>
              <a:pathLst>
                <a:path w="386" h="253">
                  <a:moveTo>
                    <a:pt x="13" y="253"/>
                  </a:moveTo>
                  <a:cubicBezTo>
                    <a:pt x="277" y="135"/>
                    <a:pt x="277" y="135"/>
                    <a:pt x="277" y="135"/>
                  </a:cubicBezTo>
                  <a:cubicBezTo>
                    <a:pt x="323" y="227"/>
                    <a:pt x="323" y="227"/>
                    <a:pt x="323" y="227"/>
                  </a:cubicBezTo>
                  <a:cubicBezTo>
                    <a:pt x="323" y="227"/>
                    <a:pt x="329" y="243"/>
                    <a:pt x="343" y="227"/>
                  </a:cubicBezTo>
                  <a:cubicBezTo>
                    <a:pt x="343" y="227"/>
                    <a:pt x="386" y="45"/>
                    <a:pt x="286" y="0"/>
                  </a:cubicBezTo>
                  <a:cubicBezTo>
                    <a:pt x="255" y="63"/>
                    <a:pt x="255" y="63"/>
                    <a:pt x="255" y="63"/>
                  </a:cubicBezTo>
                  <a:cubicBezTo>
                    <a:pt x="267" y="103"/>
                    <a:pt x="267" y="103"/>
                    <a:pt x="267" y="103"/>
                  </a:cubicBezTo>
                  <a:cubicBezTo>
                    <a:pt x="0" y="226"/>
                    <a:pt x="0" y="226"/>
                    <a:pt x="0" y="226"/>
                  </a:cubicBezTo>
                  <a:lnTo>
                    <a:pt x="13" y="253"/>
                  </a:lnTo>
                  <a:close/>
                </a:path>
              </a:pathLst>
            </a:custGeom>
            <a:grpFill/>
            <a:ln w="9525">
              <a:noFill/>
              <a:round/>
              <a:headEnd/>
              <a:tailEnd/>
            </a:ln>
          </p:spPr>
          <p:txBody>
            <a:bodyPr vert="horz" wrap="square" lIns="132242" tIns="66121" rIns="132242" bIns="66121" numCol="1" anchor="t" anchorCtr="0" compatLnSpc="1">
              <a:prstTxWarp prst="textNoShape">
                <a:avLst/>
              </a:prstTxWarp>
            </a:bodyPr>
            <a:lstStyle/>
            <a:p>
              <a:pPr>
                <a:lnSpc>
                  <a:spcPct val="120000"/>
                </a:lnSpc>
              </a:pPr>
              <a:endParaRPr lang="en-US" sz="1999"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25" name="Freeform 102">
              <a:extLst>
                <a:ext uri="{FF2B5EF4-FFF2-40B4-BE49-F238E27FC236}">
                  <a16:creationId xmlns:a16="http://schemas.microsoft.com/office/drawing/2014/main" id="{5DFC9ADC-D143-4ED0-9BE3-38C83F834DFC}"/>
                </a:ext>
              </a:extLst>
            </p:cNvPr>
            <p:cNvSpPr>
              <a:spLocks/>
            </p:cNvSpPr>
            <p:nvPr/>
          </p:nvSpPr>
          <p:spPr bwMode="auto">
            <a:xfrm>
              <a:off x="2384425" y="3405189"/>
              <a:ext cx="1588" cy="250825"/>
            </a:xfrm>
            <a:custGeom>
              <a:avLst/>
              <a:gdLst/>
              <a:ahLst/>
              <a:cxnLst>
                <a:cxn ang="0">
                  <a:pos x="0" y="0"/>
                </a:cxn>
                <a:cxn ang="0">
                  <a:pos x="0" y="158"/>
                </a:cxn>
                <a:cxn ang="0">
                  <a:pos x="0" y="0"/>
                </a:cxn>
              </a:cxnLst>
              <a:rect l="0" t="0" r="r" b="b"/>
              <a:pathLst>
                <a:path h="158">
                  <a:moveTo>
                    <a:pt x="0" y="0"/>
                  </a:moveTo>
                  <a:lnTo>
                    <a:pt x="0" y="158"/>
                  </a:lnTo>
                  <a:lnTo>
                    <a:pt x="0" y="0"/>
                  </a:lnTo>
                  <a:close/>
                </a:path>
              </a:pathLst>
            </a:custGeom>
            <a:grpFill/>
            <a:ln w="9525">
              <a:noFill/>
              <a:round/>
              <a:headEnd/>
              <a:tailEnd/>
            </a:ln>
          </p:spPr>
          <p:txBody>
            <a:bodyPr vert="horz" wrap="square" lIns="132242" tIns="66121" rIns="132242" bIns="66121" numCol="1" anchor="t" anchorCtr="0" compatLnSpc="1">
              <a:prstTxWarp prst="textNoShape">
                <a:avLst/>
              </a:prstTxWarp>
            </a:bodyPr>
            <a:lstStyle/>
            <a:p>
              <a:pPr>
                <a:lnSpc>
                  <a:spcPct val="120000"/>
                </a:lnSpc>
              </a:pPr>
              <a:endParaRPr lang="en-US" sz="1999"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26" name="Line 103">
              <a:extLst>
                <a:ext uri="{FF2B5EF4-FFF2-40B4-BE49-F238E27FC236}">
                  <a16:creationId xmlns:a16="http://schemas.microsoft.com/office/drawing/2014/main" id="{5BB36F7E-F795-4EA6-A531-9BA36173F98F}"/>
                </a:ext>
              </a:extLst>
            </p:cNvPr>
            <p:cNvSpPr>
              <a:spLocks noChangeShapeType="1"/>
            </p:cNvSpPr>
            <p:nvPr/>
          </p:nvSpPr>
          <p:spPr bwMode="auto">
            <a:xfrm>
              <a:off x="2384425" y="3405189"/>
              <a:ext cx="1588" cy="250825"/>
            </a:xfrm>
            <a:prstGeom prst="line">
              <a:avLst/>
            </a:prstGeom>
            <a:grpFill/>
            <a:ln w="9525">
              <a:noFill/>
              <a:round/>
              <a:headEnd/>
              <a:tailEnd/>
            </a:ln>
          </p:spPr>
          <p:txBody>
            <a:bodyPr vert="horz" wrap="square" lIns="132242" tIns="66121" rIns="132242" bIns="66121" numCol="1" anchor="t" anchorCtr="0" compatLnSpc="1">
              <a:prstTxWarp prst="textNoShape">
                <a:avLst/>
              </a:prstTxWarp>
            </a:bodyPr>
            <a:lstStyle/>
            <a:p>
              <a:endParaRPr lang="en-US" sz="1999"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27" name="Rectangle 104">
              <a:extLst>
                <a:ext uri="{FF2B5EF4-FFF2-40B4-BE49-F238E27FC236}">
                  <a16:creationId xmlns:a16="http://schemas.microsoft.com/office/drawing/2014/main" id="{0BDF0677-EF7F-4F07-AD73-E3DBDD8B4695}"/>
                </a:ext>
              </a:extLst>
            </p:cNvPr>
            <p:cNvSpPr>
              <a:spLocks noChangeArrowheads="1"/>
            </p:cNvSpPr>
            <p:nvPr/>
          </p:nvSpPr>
          <p:spPr bwMode="auto">
            <a:xfrm>
              <a:off x="2376488" y="3405189"/>
              <a:ext cx="15875" cy="250825"/>
            </a:xfrm>
            <a:prstGeom prst="rect">
              <a:avLst/>
            </a:prstGeom>
            <a:grpFill/>
            <a:ln w="9525">
              <a:noFill/>
              <a:miter lim="800000"/>
              <a:headEnd/>
              <a:tailEnd/>
            </a:ln>
          </p:spPr>
          <p:txBody>
            <a:bodyPr vert="horz" wrap="square" lIns="132242" tIns="66121" rIns="132242" bIns="66121" numCol="1" anchor="t" anchorCtr="0" compatLnSpc="1">
              <a:prstTxWarp prst="textNoShape">
                <a:avLst/>
              </a:prstTxWarp>
            </a:bodyPr>
            <a:lstStyle/>
            <a:p>
              <a:pPr>
                <a:lnSpc>
                  <a:spcPct val="120000"/>
                </a:lnSpc>
              </a:pPr>
              <a:endParaRPr lang="en-US" sz="1999"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28" name="Freeform 105">
              <a:extLst>
                <a:ext uri="{FF2B5EF4-FFF2-40B4-BE49-F238E27FC236}">
                  <a16:creationId xmlns:a16="http://schemas.microsoft.com/office/drawing/2014/main" id="{6A955545-AAC3-4DE9-BE75-FC6C64FCAF8C}"/>
                </a:ext>
              </a:extLst>
            </p:cNvPr>
            <p:cNvSpPr>
              <a:spLocks/>
            </p:cNvSpPr>
            <p:nvPr/>
          </p:nvSpPr>
          <p:spPr bwMode="auto">
            <a:xfrm>
              <a:off x="2003425" y="3173414"/>
              <a:ext cx="119063" cy="490538"/>
            </a:xfrm>
            <a:custGeom>
              <a:avLst/>
              <a:gdLst/>
              <a:ahLst/>
              <a:cxnLst>
                <a:cxn ang="0">
                  <a:pos x="5" y="294"/>
                </a:cxn>
                <a:cxn ang="0">
                  <a:pos x="4" y="294"/>
                </a:cxn>
                <a:cxn ang="0">
                  <a:pos x="0" y="288"/>
                </a:cxn>
                <a:cxn ang="0">
                  <a:pos x="61" y="4"/>
                </a:cxn>
                <a:cxn ang="0">
                  <a:pos x="67" y="0"/>
                </a:cxn>
                <a:cxn ang="0">
                  <a:pos x="71" y="6"/>
                </a:cxn>
                <a:cxn ang="0">
                  <a:pos x="10" y="291"/>
                </a:cxn>
                <a:cxn ang="0">
                  <a:pos x="5" y="294"/>
                </a:cxn>
              </a:cxnLst>
              <a:rect l="0" t="0" r="r" b="b"/>
              <a:pathLst>
                <a:path w="71" h="294">
                  <a:moveTo>
                    <a:pt x="5" y="294"/>
                  </a:moveTo>
                  <a:cubicBezTo>
                    <a:pt x="4" y="294"/>
                    <a:pt x="4" y="294"/>
                    <a:pt x="4" y="294"/>
                  </a:cubicBezTo>
                  <a:cubicBezTo>
                    <a:pt x="1" y="294"/>
                    <a:pt x="0" y="291"/>
                    <a:pt x="0" y="288"/>
                  </a:cubicBezTo>
                  <a:cubicBezTo>
                    <a:pt x="61" y="4"/>
                    <a:pt x="61" y="4"/>
                    <a:pt x="61" y="4"/>
                  </a:cubicBezTo>
                  <a:cubicBezTo>
                    <a:pt x="62" y="1"/>
                    <a:pt x="64" y="0"/>
                    <a:pt x="67" y="0"/>
                  </a:cubicBezTo>
                  <a:cubicBezTo>
                    <a:pt x="70" y="1"/>
                    <a:pt x="71" y="4"/>
                    <a:pt x="71" y="6"/>
                  </a:cubicBezTo>
                  <a:cubicBezTo>
                    <a:pt x="10" y="291"/>
                    <a:pt x="10" y="291"/>
                    <a:pt x="10" y="291"/>
                  </a:cubicBezTo>
                  <a:cubicBezTo>
                    <a:pt x="9" y="293"/>
                    <a:pt x="7" y="294"/>
                    <a:pt x="5" y="294"/>
                  </a:cubicBezTo>
                </a:path>
              </a:pathLst>
            </a:custGeom>
            <a:grpFill/>
            <a:ln w="9525">
              <a:noFill/>
              <a:round/>
              <a:headEnd/>
              <a:tailEnd/>
            </a:ln>
          </p:spPr>
          <p:txBody>
            <a:bodyPr vert="horz" wrap="square" lIns="132242" tIns="66121" rIns="132242" bIns="66121" numCol="1" anchor="t" anchorCtr="0" compatLnSpc="1">
              <a:prstTxWarp prst="textNoShape">
                <a:avLst/>
              </a:prstTxWarp>
            </a:bodyPr>
            <a:lstStyle/>
            <a:p>
              <a:pPr>
                <a:lnSpc>
                  <a:spcPct val="120000"/>
                </a:lnSpc>
              </a:pPr>
              <a:endParaRPr lang="en-US" sz="1999"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29" name="Freeform 106">
              <a:extLst>
                <a:ext uri="{FF2B5EF4-FFF2-40B4-BE49-F238E27FC236}">
                  <a16:creationId xmlns:a16="http://schemas.microsoft.com/office/drawing/2014/main" id="{0912E1D8-2924-430F-B15E-7411E3B34AD8}"/>
                </a:ext>
              </a:extLst>
            </p:cNvPr>
            <p:cNvSpPr>
              <a:spLocks/>
            </p:cNvSpPr>
            <p:nvPr/>
          </p:nvSpPr>
          <p:spPr bwMode="auto">
            <a:xfrm>
              <a:off x="2106613" y="3176589"/>
              <a:ext cx="133350" cy="490538"/>
            </a:xfrm>
            <a:custGeom>
              <a:avLst/>
              <a:gdLst/>
              <a:ahLst/>
              <a:cxnLst>
                <a:cxn ang="0">
                  <a:pos x="75" y="294"/>
                </a:cxn>
                <a:cxn ang="0">
                  <a:pos x="70" y="290"/>
                </a:cxn>
                <a:cxn ang="0">
                  <a:pos x="0" y="7"/>
                </a:cxn>
                <a:cxn ang="0">
                  <a:pos x="4" y="1"/>
                </a:cxn>
                <a:cxn ang="0">
                  <a:pos x="10" y="4"/>
                </a:cxn>
                <a:cxn ang="0">
                  <a:pos x="79" y="288"/>
                </a:cxn>
                <a:cxn ang="0">
                  <a:pos x="76" y="294"/>
                </a:cxn>
                <a:cxn ang="0">
                  <a:pos x="75" y="294"/>
                </a:cxn>
              </a:cxnLst>
              <a:rect l="0" t="0" r="r" b="b"/>
              <a:pathLst>
                <a:path w="80" h="294">
                  <a:moveTo>
                    <a:pt x="75" y="294"/>
                  </a:moveTo>
                  <a:cubicBezTo>
                    <a:pt x="72" y="294"/>
                    <a:pt x="70" y="292"/>
                    <a:pt x="70" y="290"/>
                  </a:cubicBezTo>
                  <a:cubicBezTo>
                    <a:pt x="0" y="7"/>
                    <a:pt x="0" y="7"/>
                    <a:pt x="0" y="7"/>
                  </a:cubicBezTo>
                  <a:cubicBezTo>
                    <a:pt x="0" y="4"/>
                    <a:pt x="1" y="1"/>
                    <a:pt x="4" y="1"/>
                  </a:cubicBezTo>
                  <a:cubicBezTo>
                    <a:pt x="7" y="0"/>
                    <a:pt x="9" y="2"/>
                    <a:pt x="10" y="4"/>
                  </a:cubicBezTo>
                  <a:cubicBezTo>
                    <a:pt x="79" y="288"/>
                    <a:pt x="79" y="288"/>
                    <a:pt x="79" y="288"/>
                  </a:cubicBezTo>
                  <a:cubicBezTo>
                    <a:pt x="80" y="290"/>
                    <a:pt x="78" y="293"/>
                    <a:pt x="76" y="294"/>
                  </a:cubicBezTo>
                  <a:cubicBezTo>
                    <a:pt x="75" y="294"/>
                    <a:pt x="75" y="294"/>
                    <a:pt x="75" y="294"/>
                  </a:cubicBezTo>
                </a:path>
              </a:pathLst>
            </a:custGeom>
            <a:grpFill/>
            <a:ln w="9525">
              <a:noFill/>
              <a:round/>
              <a:headEnd/>
              <a:tailEnd/>
            </a:ln>
          </p:spPr>
          <p:txBody>
            <a:bodyPr vert="horz" wrap="square" lIns="132242" tIns="66121" rIns="132242" bIns="66121" numCol="1" anchor="t" anchorCtr="0" compatLnSpc="1">
              <a:prstTxWarp prst="textNoShape">
                <a:avLst/>
              </a:prstTxWarp>
            </a:bodyPr>
            <a:lstStyle/>
            <a:p>
              <a:pPr>
                <a:lnSpc>
                  <a:spcPct val="120000"/>
                </a:lnSpc>
              </a:pPr>
              <a:endParaRPr lang="en-US" sz="1999"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30" name="Rectangle 107">
              <a:extLst>
                <a:ext uri="{FF2B5EF4-FFF2-40B4-BE49-F238E27FC236}">
                  <a16:creationId xmlns:a16="http://schemas.microsoft.com/office/drawing/2014/main" id="{42A536E1-5287-4D6C-AE65-93B950093AA2}"/>
                </a:ext>
              </a:extLst>
            </p:cNvPr>
            <p:cNvSpPr>
              <a:spLocks noChangeArrowheads="1"/>
            </p:cNvSpPr>
            <p:nvPr/>
          </p:nvSpPr>
          <p:spPr bwMode="auto">
            <a:xfrm>
              <a:off x="1885950" y="3408364"/>
              <a:ext cx="15875" cy="141288"/>
            </a:xfrm>
            <a:prstGeom prst="rect">
              <a:avLst/>
            </a:prstGeom>
            <a:grpFill/>
            <a:ln w="9525">
              <a:noFill/>
              <a:miter lim="800000"/>
              <a:headEnd/>
              <a:tailEnd/>
            </a:ln>
          </p:spPr>
          <p:txBody>
            <a:bodyPr vert="horz" wrap="square" lIns="132242" tIns="66121" rIns="132242" bIns="66121" numCol="1" anchor="t" anchorCtr="0" compatLnSpc="1">
              <a:prstTxWarp prst="textNoShape">
                <a:avLst/>
              </a:prstTxWarp>
            </a:bodyPr>
            <a:lstStyle/>
            <a:p>
              <a:pPr>
                <a:lnSpc>
                  <a:spcPct val="120000"/>
                </a:lnSpc>
              </a:pPr>
              <a:endParaRPr lang="en-US" sz="1999"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31" name="Freeform 108">
              <a:extLst>
                <a:ext uri="{FF2B5EF4-FFF2-40B4-BE49-F238E27FC236}">
                  <a16:creationId xmlns:a16="http://schemas.microsoft.com/office/drawing/2014/main" id="{69F59B77-7051-4AB9-A4AE-59FD5DBC7F44}"/>
                </a:ext>
              </a:extLst>
            </p:cNvPr>
            <p:cNvSpPr>
              <a:spLocks/>
            </p:cNvSpPr>
            <p:nvPr/>
          </p:nvSpPr>
          <p:spPr bwMode="auto">
            <a:xfrm>
              <a:off x="2017713" y="3432176"/>
              <a:ext cx="169863" cy="238125"/>
            </a:xfrm>
            <a:custGeom>
              <a:avLst/>
              <a:gdLst/>
              <a:ahLst/>
              <a:cxnLst>
                <a:cxn ang="0">
                  <a:pos x="6" y="143"/>
                </a:cxn>
                <a:cxn ang="0">
                  <a:pos x="3" y="142"/>
                </a:cxn>
                <a:cxn ang="0">
                  <a:pos x="2" y="135"/>
                </a:cxn>
                <a:cxn ang="0">
                  <a:pos x="92" y="3"/>
                </a:cxn>
                <a:cxn ang="0">
                  <a:pos x="99" y="1"/>
                </a:cxn>
                <a:cxn ang="0">
                  <a:pos x="100" y="8"/>
                </a:cxn>
                <a:cxn ang="0">
                  <a:pos x="10" y="141"/>
                </a:cxn>
                <a:cxn ang="0">
                  <a:pos x="6" y="143"/>
                </a:cxn>
              </a:cxnLst>
              <a:rect l="0" t="0" r="r" b="b"/>
              <a:pathLst>
                <a:path w="102" h="143">
                  <a:moveTo>
                    <a:pt x="6" y="143"/>
                  </a:moveTo>
                  <a:cubicBezTo>
                    <a:pt x="5" y="143"/>
                    <a:pt x="4" y="143"/>
                    <a:pt x="3" y="142"/>
                  </a:cubicBezTo>
                  <a:cubicBezTo>
                    <a:pt x="1" y="141"/>
                    <a:pt x="0" y="138"/>
                    <a:pt x="2" y="135"/>
                  </a:cubicBezTo>
                  <a:cubicBezTo>
                    <a:pt x="92" y="3"/>
                    <a:pt x="92" y="3"/>
                    <a:pt x="92" y="3"/>
                  </a:cubicBezTo>
                  <a:cubicBezTo>
                    <a:pt x="93" y="0"/>
                    <a:pt x="96" y="0"/>
                    <a:pt x="99" y="1"/>
                  </a:cubicBezTo>
                  <a:cubicBezTo>
                    <a:pt x="101" y="3"/>
                    <a:pt x="102" y="6"/>
                    <a:pt x="100" y="8"/>
                  </a:cubicBezTo>
                  <a:cubicBezTo>
                    <a:pt x="10" y="141"/>
                    <a:pt x="10" y="141"/>
                    <a:pt x="10" y="141"/>
                  </a:cubicBezTo>
                  <a:cubicBezTo>
                    <a:pt x="9" y="142"/>
                    <a:pt x="8" y="143"/>
                    <a:pt x="6" y="143"/>
                  </a:cubicBezTo>
                </a:path>
              </a:pathLst>
            </a:custGeom>
            <a:grpFill/>
            <a:ln w="9525">
              <a:noFill/>
              <a:round/>
              <a:headEnd/>
              <a:tailEnd/>
            </a:ln>
          </p:spPr>
          <p:txBody>
            <a:bodyPr vert="horz" wrap="square" lIns="132242" tIns="66121" rIns="132242" bIns="66121" numCol="1" anchor="t" anchorCtr="0" compatLnSpc="1">
              <a:prstTxWarp prst="textNoShape">
                <a:avLst/>
              </a:prstTxWarp>
            </a:bodyPr>
            <a:lstStyle/>
            <a:p>
              <a:pPr>
                <a:lnSpc>
                  <a:spcPct val="120000"/>
                </a:lnSpc>
              </a:pPr>
              <a:endParaRPr lang="en-US" sz="1999"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32" name="Freeform 109">
              <a:extLst>
                <a:ext uri="{FF2B5EF4-FFF2-40B4-BE49-F238E27FC236}">
                  <a16:creationId xmlns:a16="http://schemas.microsoft.com/office/drawing/2014/main" id="{A0B5477C-E831-4D12-9C82-011BFF0EC446}"/>
                </a:ext>
              </a:extLst>
            </p:cNvPr>
            <p:cNvSpPr>
              <a:spLocks/>
            </p:cNvSpPr>
            <p:nvPr/>
          </p:nvSpPr>
          <p:spPr bwMode="auto">
            <a:xfrm>
              <a:off x="2051050" y="3440114"/>
              <a:ext cx="185738" cy="228600"/>
            </a:xfrm>
            <a:custGeom>
              <a:avLst/>
              <a:gdLst/>
              <a:ahLst/>
              <a:cxnLst>
                <a:cxn ang="0">
                  <a:pos x="106" y="137"/>
                </a:cxn>
                <a:cxn ang="0">
                  <a:pos x="102" y="136"/>
                </a:cxn>
                <a:cxn ang="0">
                  <a:pos x="2" y="9"/>
                </a:cxn>
                <a:cxn ang="0">
                  <a:pos x="3" y="2"/>
                </a:cxn>
                <a:cxn ang="0">
                  <a:pos x="10" y="3"/>
                </a:cxn>
                <a:cxn ang="0">
                  <a:pos x="110" y="129"/>
                </a:cxn>
                <a:cxn ang="0">
                  <a:pos x="109" y="136"/>
                </a:cxn>
                <a:cxn ang="0">
                  <a:pos x="106" y="137"/>
                </a:cxn>
              </a:cxnLst>
              <a:rect l="0" t="0" r="r" b="b"/>
              <a:pathLst>
                <a:path w="112" h="137">
                  <a:moveTo>
                    <a:pt x="106" y="137"/>
                  </a:moveTo>
                  <a:cubicBezTo>
                    <a:pt x="105" y="137"/>
                    <a:pt x="103" y="137"/>
                    <a:pt x="102" y="136"/>
                  </a:cubicBezTo>
                  <a:cubicBezTo>
                    <a:pt x="2" y="9"/>
                    <a:pt x="2" y="9"/>
                    <a:pt x="2" y="9"/>
                  </a:cubicBezTo>
                  <a:cubicBezTo>
                    <a:pt x="0" y="7"/>
                    <a:pt x="0" y="4"/>
                    <a:pt x="3" y="2"/>
                  </a:cubicBezTo>
                  <a:cubicBezTo>
                    <a:pt x="5" y="0"/>
                    <a:pt x="8" y="1"/>
                    <a:pt x="10" y="3"/>
                  </a:cubicBezTo>
                  <a:cubicBezTo>
                    <a:pt x="110" y="129"/>
                    <a:pt x="110" y="129"/>
                    <a:pt x="110" y="129"/>
                  </a:cubicBezTo>
                  <a:cubicBezTo>
                    <a:pt x="112" y="132"/>
                    <a:pt x="111" y="135"/>
                    <a:pt x="109" y="136"/>
                  </a:cubicBezTo>
                  <a:cubicBezTo>
                    <a:pt x="108" y="137"/>
                    <a:pt x="107" y="137"/>
                    <a:pt x="106" y="137"/>
                  </a:cubicBezTo>
                </a:path>
              </a:pathLst>
            </a:custGeom>
            <a:grpFill/>
            <a:ln w="9525">
              <a:noFill/>
              <a:round/>
              <a:headEnd/>
              <a:tailEnd/>
            </a:ln>
          </p:spPr>
          <p:txBody>
            <a:bodyPr vert="horz" wrap="square" lIns="132242" tIns="66121" rIns="132242" bIns="66121" numCol="1" anchor="t" anchorCtr="0" compatLnSpc="1">
              <a:prstTxWarp prst="textNoShape">
                <a:avLst/>
              </a:prstTxWarp>
            </a:bodyPr>
            <a:lstStyle/>
            <a:p>
              <a:pPr>
                <a:lnSpc>
                  <a:spcPct val="120000"/>
                </a:lnSpc>
              </a:pPr>
              <a:endParaRPr lang="en-US" sz="1999"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33" name="Freeform 110">
              <a:extLst>
                <a:ext uri="{FF2B5EF4-FFF2-40B4-BE49-F238E27FC236}">
                  <a16:creationId xmlns:a16="http://schemas.microsoft.com/office/drawing/2014/main" id="{B2E5B4E2-25A8-49DB-8355-A7541AF769E3}"/>
                </a:ext>
              </a:extLst>
            </p:cNvPr>
            <p:cNvSpPr>
              <a:spLocks/>
            </p:cNvSpPr>
            <p:nvPr/>
          </p:nvSpPr>
          <p:spPr bwMode="auto">
            <a:xfrm>
              <a:off x="2052638" y="3308351"/>
              <a:ext cx="107950" cy="141288"/>
            </a:xfrm>
            <a:custGeom>
              <a:avLst/>
              <a:gdLst/>
              <a:ahLst/>
              <a:cxnLst>
                <a:cxn ang="0">
                  <a:pos x="6" y="84"/>
                </a:cxn>
                <a:cxn ang="0">
                  <a:pos x="3" y="83"/>
                </a:cxn>
                <a:cxn ang="0">
                  <a:pos x="2" y="76"/>
                </a:cxn>
                <a:cxn ang="0">
                  <a:pos x="55" y="3"/>
                </a:cxn>
                <a:cxn ang="0">
                  <a:pos x="62" y="2"/>
                </a:cxn>
                <a:cxn ang="0">
                  <a:pos x="63" y="9"/>
                </a:cxn>
                <a:cxn ang="0">
                  <a:pos x="10" y="82"/>
                </a:cxn>
                <a:cxn ang="0">
                  <a:pos x="6" y="84"/>
                </a:cxn>
              </a:cxnLst>
              <a:rect l="0" t="0" r="r" b="b"/>
              <a:pathLst>
                <a:path w="65" h="84">
                  <a:moveTo>
                    <a:pt x="6" y="84"/>
                  </a:moveTo>
                  <a:cubicBezTo>
                    <a:pt x="5" y="84"/>
                    <a:pt x="4" y="84"/>
                    <a:pt x="3" y="83"/>
                  </a:cubicBezTo>
                  <a:cubicBezTo>
                    <a:pt x="1" y="82"/>
                    <a:pt x="0" y="79"/>
                    <a:pt x="2" y="76"/>
                  </a:cubicBezTo>
                  <a:cubicBezTo>
                    <a:pt x="55" y="3"/>
                    <a:pt x="55" y="3"/>
                    <a:pt x="55" y="3"/>
                  </a:cubicBezTo>
                  <a:cubicBezTo>
                    <a:pt x="57" y="1"/>
                    <a:pt x="60" y="0"/>
                    <a:pt x="62" y="2"/>
                  </a:cubicBezTo>
                  <a:cubicBezTo>
                    <a:pt x="64" y="4"/>
                    <a:pt x="65" y="7"/>
                    <a:pt x="63" y="9"/>
                  </a:cubicBezTo>
                  <a:cubicBezTo>
                    <a:pt x="10" y="82"/>
                    <a:pt x="10" y="82"/>
                    <a:pt x="10" y="82"/>
                  </a:cubicBezTo>
                  <a:cubicBezTo>
                    <a:pt x="9" y="84"/>
                    <a:pt x="7" y="84"/>
                    <a:pt x="6" y="84"/>
                  </a:cubicBezTo>
                </a:path>
              </a:pathLst>
            </a:custGeom>
            <a:grpFill/>
            <a:ln w="9525">
              <a:noFill/>
              <a:round/>
              <a:headEnd/>
              <a:tailEnd/>
            </a:ln>
          </p:spPr>
          <p:txBody>
            <a:bodyPr vert="horz" wrap="square" lIns="132242" tIns="66121" rIns="132242" bIns="66121" numCol="1" anchor="t" anchorCtr="0" compatLnSpc="1">
              <a:prstTxWarp prst="textNoShape">
                <a:avLst/>
              </a:prstTxWarp>
            </a:bodyPr>
            <a:lstStyle/>
            <a:p>
              <a:pPr>
                <a:lnSpc>
                  <a:spcPct val="120000"/>
                </a:lnSpc>
              </a:pPr>
              <a:endParaRPr lang="en-US" sz="1999"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34" name="Freeform 111">
              <a:extLst>
                <a:ext uri="{FF2B5EF4-FFF2-40B4-BE49-F238E27FC236}">
                  <a16:creationId xmlns:a16="http://schemas.microsoft.com/office/drawing/2014/main" id="{E0BCEEC5-003C-4DA9-936E-0DCC518766B2}"/>
                </a:ext>
              </a:extLst>
            </p:cNvPr>
            <p:cNvSpPr>
              <a:spLocks/>
            </p:cNvSpPr>
            <p:nvPr/>
          </p:nvSpPr>
          <p:spPr bwMode="auto">
            <a:xfrm>
              <a:off x="2065338" y="3324226"/>
              <a:ext cx="122238" cy="119063"/>
            </a:xfrm>
            <a:custGeom>
              <a:avLst/>
              <a:gdLst/>
              <a:ahLst/>
              <a:cxnLst>
                <a:cxn ang="0">
                  <a:pos x="67" y="72"/>
                </a:cxn>
                <a:cxn ang="0">
                  <a:pos x="64" y="70"/>
                </a:cxn>
                <a:cxn ang="0">
                  <a:pos x="2" y="9"/>
                </a:cxn>
                <a:cxn ang="0">
                  <a:pos x="2" y="2"/>
                </a:cxn>
                <a:cxn ang="0">
                  <a:pos x="9" y="2"/>
                </a:cxn>
                <a:cxn ang="0">
                  <a:pos x="71" y="63"/>
                </a:cxn>
                <a:cxn ang="0">
                  <a:pos x="71" y="70"/>
                </a:cxn>
                <a:cxn ang="0">
                  <a:pos x="67" y="72"/>
                </a:cxn>
              </a:cxnLst>
              <a:rect l="0" t="0" r="r" b="b"/>
              <a:pathLst>
                <a:path w="73" h="72">
                  <a:moveTo>
                    <a:pt x="67" y="72"/>
                  </a:moveTo>
                  <a:cubicBezTo>
                    <a:pt x="66" y="72"/>
                    <a:pt x="65" y="71"/>
                    <a:pt x="64" y="70"/>
                  </a:cubicBezTo>
                  <a:cubicBezTo>
                    <a:pt x="2" y="9"/>
                    <a:pt x="2" y="9"/>
                    <a:pt x="2" y="9"/>
                  </a:cubicBezTo>
                  <a:cubicBezTo>
                    <a:pt x="0" y="7"/>
                    <a:pt x="0" y="4"/>
                    <a:pt x="2" y="2"/>
                  </a:cubicBezTo>
                  <a:cubicBezTo>
                    <a:pt x="4" y="0"/>
                    <a:pt x="7" y="0"/>
                    <a:pt x="9" y="2"/>
                  </a:cubicBezTo>
                  <a:cubicBezTo>
                    <a:pt x="71" y="63"/>
                    <a:pt x="71" y="63"/>
                    <a:pt x="71" y="63"/>
                  </a:cubicBezTo>
                  <a:cubicBezTo>
                    <a:pt x="73" y="65"/>
                    <a:pt x="73" y="68"/>
                    <a:pt x="71" y="70"/>
                  </a:cubicBezTo>
                  <a:cubicBezTo>
                    <a:pt x="70" y="71"/>
                    <a:pt x="69" y="72"/>
                    <a:pt x="67" y="72"/>
                  </a:cubicBezTo>
                </a:path>
              </a:pathLst>
            </a:custGeom>
            <a:grpFill/>
            <a:ln w="9525">
              <a:noFill/>
              <a:round/>
              <a:headEnd/>
              <a:tailEnd/>
            </a:ln>
          </p:spPr>
          <p:txBody>
            <a:bodyPr vert="horz" wrap="square" lIns="132242" tIns="66121" rIns="132242" bIns="66121" numCol="1" anchor="t" anchorCtr="0" compatLnSpc="1">
              <a:prstTxWarp prst="textNoShape">
                <a:avLst/>
              </a:prstTxWarp>
            </a:bodyPr>
            <a:lstStyle/>
            <a:p>
              <a:pPr>
                <a:lnSpc>
                  <a:spcPct val="120000"/>
                </a:lnSpc>
              </a:pPr>
              <a:endParaRPr lang="en-US" sz="1999"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35" name="Rectangle 112">
              <a:extLst>
                <a:ext uri="{FF2B5EF4-FFF2-40B4-BE49-F238E27FC236}">
                  <a16:creationId xmlns:a16="http://schemas.microsoft.com/office/drawing/2014/main" id="{C2AA811C-C0F4-4CB8-8236-5EC73442AC50}"/>
                </a:ext>
              </a:extLst>
            </p:cNvPr>
            <p:cNvSpPr>
              <a:spLocks noChangeArrowheads="1"/>
            </p:cNvSpPr>
            <p:nvPr/>
          </p:nvSpPr>
          <p:spPr bwMode="auto">
            <a:xfrm>
              <a:off x="1817688" y="3651251"/>
              <a:ext cx="619125" cy="117422"/>
            </a:xfrm>
            <a:prstGeom prst="rect">
              <a:avLst/>
            </a:prstGeom>
            <a:grpFill/>
            <a:ln w="9525">
              <a:noFill/>
              <a:miter lim="800000"/>
              <a:headEnd/>
              <a:tailEnd/>
            </a:ln>
          </p:spPr>
          <p:txBody>
            <a:bodyPr vert="horz" wrap="square" lIns="132242" tIns="66121" rIns="132242" bIns="66121" numCol="1" anchor="t" anchorCtr="0" compatLnSpc="1">
              <a:prstTxWarp prst="textNoShape">
                <a:avLst/>
              </a:prstTxWarp>
            </a:bodyPr>
            <a:lstStyle/>
            <a:p>
              <a:pPr>
                <a:lnSpc>
                  <a:spcPct val="120000"/>
                </a:lnSpc>
              </a:pPr>
              <a:endParaRPr lang="en-US" sz="1999"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36" name="Rectangle 113">
              <a:extLst>
                <a:ext uri="{FF2B5EF4-FFF2-40B4-BE49-F238E27FC236}">
                  <a16:creationId xmlns:a16="http://schemas.microsoft.com/office/drawing/2014/main" id="{651E3A41-F94F-4CA2-A4D7-B550731D14DC}"/>
                </a:ext>
              </a:extLst>
            </p:cNvPr>
            <p:cNvSpPr>
              <a:spLocks noChangeArrowheads="1"/>
            </p:cNvSpPr>
            <p:nvPr/>
          </p:nvSpPr>
          <p:spPr bwMode="auto">
            <a:xfrm>
              <a:off x="1852613" y="3530601"/>
              <a:ext cx="84138" cy="128588"/>
            </a:xfrm>
            <a:prstGeom prst="rect">
              <a:avLst/>
            </a:prstGeom>
            <a:grpFill/>
            <a:ln w="9525">
              <a:noFill/>
              <a:miter lim="800000"/>
              <a:headEnd/>
              <a:tailEnd/>
            </a:ln>
          </p:spPr>
          <p:txBody>
            <a:bodyPr vert="horz" wrap="square" lIns="132242" tIns="66121" rIns="132242" bIns="66121" numCol="1" anchor="t" anchorCtr="0" compatLnSpc="1">
              <a:prstTxWarp prst="textNoShape">
                <a:avLst/>
              </a:prstTxWarp>
            </a:bodyPr>
            <a:lstStyle/>
            <a:p>
              <a:pPr>
                <a:lnSpc>
                  <a:spcPct val="120000"/>
                </a:lnSpc>
              </a:pPr>
              <a:endParaRPr lang="en-US" sz="1999" dirty="0">
                <a:latin typeface="Arial" panose="020B0604020202020204" pitchFamily="34" charset="0"/>
                <a:ea typeface="微软雅黑" panose="020B0503020204020204" pitchFamily="34" charset="-122"/>
                <a:cs typeface="+mn-ea"/>
                <a:sym typeface="Arial" panose="020B0604020202020204" pitchFamily="34" charset="0"/>
              </a:endParaRPr>
            </a:p>
          </p:txBody>
        </p:sp>
      </p:grpSp>
      <p:sp>
        <p:nvSpPr>
          <p:cNvPr id="237" name="Freeform 5">
            <a:extLst>
              <a:ext uri="{FF2B5EF4-FFF2-40B4-BE49-F238E27FC236}">
                <a16:creationId xmlns:a16="http://schemas.microsoft.com/office/drawing/2014/main" id="{C67BBF5A-1658-4A5E-AB95-A76CF6F8B393}"/>
              </a:ext>
            </a:extLst>
          </p:cNvPr>
          <p:cNvSpPr>
            <a:spLocks noEditPoints="1"/>
          </p:cNvSpPr>
          <p:nvPr/>
        </p:nvSpPr>
        <p:spPr bwMode="auto">
          <a:xfrm>
            <a:off x="5195705" y="2841272"/>
            <a:ext cx="511799" cy="699747"/>
          </a:xfrm>
          <a:custGeom>
            <a:avLst/>
            <a:gdLst/>
            <a:ahLst/>
            <a:cxnLst>
              <a:cxn ang="0">
                <a:pos x="495" y="412"/>
              </a:cxn>
              <a:cxn ang="0">
                <a:pos x="534" y="373"/>
              </a:cxn>
              <a:cxn ang="0">
                <a:pos x="495" y="334"/>
              </a:cxn>
              <a:cxn ang="0">
                <a:pos x="478" y="334"/>
              </a:cxn>
              <a:cxn ang="0">
                <a:pos x="478" y="78"/>
              </a:cxn>
              <a:cxn ang="0">
                <a:pos x="495" y="78"/>
              </a:cxn>
              <a:cxn ang="0">
                <a:pos x="534" y="39"/>
              </a:cxn>
              <a:cxn ang="0">
                <a:pos x="495" y="0"/>
              </a:cxn>
              <a:cxn ang="0">
                <a:pos x="39" y="0"/>
              </a:cxn>
              <a:cxn ang="0">
                <a:pos x="0" y="39"/>
              </a:cxn>
              <a:cxn ang="0">
                <a:pos x="39" y="78"/>
              </a:cxn>
              <a:cxn ang="0">
                <a:pos x="56" y="78"/>
              </a:cxn>
              <a:cxn ang="0">
                <a:pos x="56" y="334"/>
              </a:cxn>
              <a:cxn ang="0">
                <a:pos x="39" y="334"/>
              </a:cxn>
              <a:cxn ang="0">
                <a:pos x="0" y="373"/>
              </a:cxn>
              <a:cxn ang="0">
                <a:pos x="39" y="412"/>
              </a:cxn>
              <a:cxn ang="0">
                <a:pos x="56" y="412"/>
              </a:cxn>
              <a:cxn ang="0">
                <a:pos x="56" y="658"/>
              </a:cxn>
              <a:cxn ang="0">
                <a:pos x="39" y="658"/>
              </a:cxn>
              <a:cxn ang="0">
                <a:pos x="0" y="697"/>
              </a:cxn>
              <a:cxn ang="0">
                <a:pos x="39" y="736"/>
              </a:cxn>
              <a:cxn ang="0">
                <a:pos x="495" y="736"/>
              </a:cxn>
              <a:cxn ang="0">
                <a:pos x="534" y="697"/>
              </a:cxn>
              <a:cxn ang="0">
                <a:pos x="495" y="658"/>
              </a:cxn>
              <a:cxn ang="0">
                <a:pos x="478" y="658"/>
              </a:cxn>
              <a:cxn ang="0">
                <a:pos x="478" y="412"/>
              </a:cxn>
              <a:cxn ang="0">
                <a:pos x="495" y="412"/>
              </a:cxn>
              <a:cxn ang="0">
                <a:pos x="267" y="424"/>
              </a:cxn>
              <a:cxn ang="0">
                <a:pos x="193" y="350"/>
              </a:cxn>
              <a:cxn ang="0">
                <a:pos x="267" y="204"/>
              </a:cxn>
              <a:cxn ang="0">
                <a:pos x="341" y="350"/>
              </a:cxn>
              <a:cxn ang="0">
                <a:pos x="267" y="424"/>
              </a:cxn>
              <a:cxn ang="0">
                <a:pos x="267" y="424"/>
              </a:cxn>
              <a:cxn ang="0">
                <a:pos x="267" y="424"/>
              </a:cxn>
            </a:cxnLst>
            <a:rect l="0" t="0" r="r" b="b"/>
            <a:pathLst>
              <a:path w="534" h="736">
                <a:moveTo>
                  <a:pt x="495" y="412"/>
                </a:moveTo>
                <a:cubicBezTo>
                  <a:pt x="517" y="412"/>
                  <a:pt x="534" y="395"/>
                  <a:pt x="534" y="373"/>
                </a:cubicBezTo>
                <a:cubicBezTo>
                  <a:pt x="534" y="352"/>
                  <a:pt x="517" y="334"/>
                  <a:pt x="495" y="334"/>
                </a:cubicBezTo>
                <a:cubicBezTo>
                  <a:pt x="478" y="334"/>
                  <a:pt x="478" y="334"/>
                  <a:pt x="478" y="334"/>
                </a:cubicBezTo>
                <a:cubicBezTo>
                  <a:pt x="478" y="78"/>
                  <a:pt x="478" y="78"/>
                  <a:pt x="478" y="78"/>
                </a:cubicBezTo>
                <a:cubicBezTo>
                  <a:pt x="495" y="78"/>
                  <a:pt x="495" y="78"/>
                  <a:pt x="495" y="78"/>
                </a:cubicBezTo>
                <a:cubicBezTo>
                  <a:pt x="517" y="78"/>
                  <a:pt x="534" y="61"/>
                  <a:pt x="534" y="39"/>
                </a:cubicBezTo>
                <a:cubicBezTo>
                  <a:pt x="534" y="17"/>
                  <a:pt x="517" y="0"/>
                  <a:pt x="495" y="0"/>
                </a:cubicBezTo>
                <a:cubicBezTo>
                  <a:pt x="39" y="0"/>
                  <a:pt x="39" y="0"/>
                  <a:pt x="39" y="0"/>
                </a:cubicBezTo>
                <a:cubicBezTo>
                  <a:pt x="18" y="0"/>
                  <a:pt x="0" y="17"/>
                  <a:pt x="0" y="39"/>
                </a:cubicBezTo>
                <a:cubicBezTo>
                  <a:pt x="0" y="61"/>
                  <a:pt x="18" y="78"/>
                  <a:pt x="39" y="78"/>
                </a:cubicBezTo>
                <a:cubicBezTo>
                  <a:pt x="56" y="78"/>
                  <a:pt x="56" y="78"/>
                  <a:pt x="56" y="78"/>
                </a:cubicBezTo>
                <a:cubicBezTo>
                  <a:pt x="56" y="334"/>
                  <a:pt x="56" y="334"/>
                  <a:pt x="56" y="334"/>
                </a:cubicBezTo>
                <a:cubicBezTo>
                  <a:pt x="39" y="334"/>
                  <a:pt x="39" y="334"/>
                  <a:pt x="39" y="334"/>
                </a:cubicBezTo>
                <a:cubicBezTo>
                  <a:pt x="18" y="334"/>
                  <a:pt x="0" y="352"/>
                  <a:pt x="0" y="373"/>
                </a:cubicBezTo>
                <a:cubicBezTo>
                  <a:pt x="0" y="395"/>
                  <a:pt x="18" y="412"/>
                  <a:pt x="39" y="412"/>
                </a:cubicBezTo>
                <a:cubicBezTo>
                  <a:pt x="56" y="412"/>
                  <a:pt x="56" y="412"/>
                  <a:pt x="56" y="412"/>
                </a:cubicBezTo>
                <a:cubicBezTo>
                  <a:pt x="56" y="658"/>
                  <a:pt x="56" y="658"/>
                  <a:pt x="56" y="658"/>
                </a:cubicBezTo>
                <a:cubicBezTo>
                  <a:pt x="39" y="658"/>
                  <a:pt x="39" y="658"/>
                  <a:pt x="39" y="658"/>
                </a:cubicBezTo>
                <a:cubicBezTo>
                  <a:pt x="18" y="658"/>
                  <a:pt x="0" y="675"/>
                  <a:pt x="0" y="697"/>
                </a:cubicBezTo>
                <a:cubicBezTo>
                  <a:pt x="0" y="718"/>
                  <a:pt x="18" y="736"/>
                  <a:pt x="39" y="736"/>
                </a:cubicBezTo>
                <a:cubicBezTo>
                  <a:pt x="495" y="736"/>
                  <a:pt x="495" y="736"/>
                  <a:pt x="495" y="736"/>
                </a:cubicBezTo>
                <a:cubicBezTo>
                  <a:pt x="517" y="736"/>
                  <a:pt x="534" y="718"/>
                  <a:pt x="534" y="697"/>
                </a:cubicBezTo>
                <a:cubicBezTo>
                  <a:pt x="534" y="675"/>
                  <a:pt x="517" y="658"/>
                  <a:pt x="495" y="658"/>
                </a:cubicBezTo>
                <a:cubicBezTo>
                  <a:pt x="478" y="658"/>
                  <a:pt x="478" y="658"/>
                  <a:pt x="478" y="658"/>
                </a:cubicBezTo>
                <a:cubicBezTo>
                  <a:pt x="478" y="412"/>
                  <a:pt x="478" y="412"/>
                  <a:pt x="478" y="412"/>
                </a:cubicBezTo>
                <a:lnTo>
                  <a:pt x="495" y="412"/>
                </a:lnTo>
                <a:close/>
                <a:moveTo>
                  <a:pt x="267" y="424"/>
                </a:moveTo>
                <a:cubicBezTo>
                  <a:pt x="227" y="424"/>
                  <a:pt x="193" y="390"/>
                  <a:pt x="193" y="350"/>
                </a:cubicBezTo>
                <a:cubicBezTo>
                  <a:pt x="193" y="309"/>
                  <a:pt x="267" y="204"/>
                  <a:pt x="267" y="204"/>
                </a:cubicBezTo>
                <a:cubicBezTo>
                  <a:pt x="267" y="204"/>
                  <a:pt x="341" y="309"/>
                  <a:pt x="341" y="350"/>
                </a:cubicBezTo>
                <a:cubicBezTo>
                  <a:pt x="341" y="390"/>
                  <a:pt x="308" y="424"/>
                  <a:pt x="267" y="424"/>
                </a:cubicBezTo>
                <a:close/>
                <a:moveTo>
                  <a:pt x="267" y="424"/>
                </a:moveTo>
                <a:cubicBezTo>
                  <a:pt x="267" y="424"/>
                  <a:pt x="267" y="424"/>
                  <a:pt x="267" y="424"/>
                </a:cubicBezTo>
              </a:path>
            </a:pathLst>
          </a:custGeom>
          <a:solidFill>
            <a:srgbClr val="FF7899"/>
          </a:solidFill>
          <a:ln w="9525">
            <a:noFill/>
            <a:round/>
            <a:headEnd/>
            <a:tailEnd/>
          </a:ln>
          <a:effectLst>
            <a:outerShdw blurRad="63500" sx="102000" sy="102000" algn="ctr" rotWithShape="0">
              <a:prstClr val="black">
                <a:alpha val="40000"/>
              </a:prstClr>
            </a:outerShdw>
          </a:effectLst>
        </p:spPr>
        <p:txBody>
          <a:bodyPr vert="horz" wrap="square" lIns="94051" tIns="47025" rIns="94051" bIns="47025" numCol="1" anchor="t" anchorCtr="0" compatLnSpc="1">
            <a:prstTxWarp prst="textNoShape">
              <a:avLst/>
            </a:prstTxWarp>
          </a:bodyPr>
          <a:lstStyle/>
          <a:p>
            <a:pPr>
              <a:lnSpc>
                <a:spcPct val="120000"/>
              </a:lnSpc>
            </a:pPr>
            <a:endParaRPr lang="en-US" sz="1999"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38" name="Freeform 23">
            <a:extLst>
              <a:ext uri="{FF2B5EF4-FFF2-40B4-BE49-F238E27FC236}">
                <a16:creationId xmlns:a16="http://schemas.microsoft.com/office/drawing/2014/main" id="{5B2FB131-F977-49D0-B0CC-2368DAFFB3E0}"/>
              </a:ext>
            </a:extLst>
          </p:cNvPr>
          <p:cNvSpPr>
            <a:spLocks noEditPoints="1"/>
          </p:cNvSpPr>
          <p:nvPr/>
        </p:nvSpPr>
        <p:spPr bwMode="auto">
          <a:xfrm>
            <a:off x="6635935" y="4469559"/>
            <a:ext cx="590181" cy="648872"/>
          </a:xfrm>
          <a:custGeom>
            <a:avLst/>
            <a:gdLst/>
            <a:ahLst/>
            <a:cxnLst>
              <a:cxn ang="0">
                <a:pos x="610" y="651"/>
              </a:cxn>
              <a:cxn ang="0">
                <a:pos x="610" y="51"/>
              </a:cxn>
              <a:cxn ang="0">
                <a:pos x="568" y="9"/>
              </a:cxn>
              <a:cxn ang="0">
                <a:pos x="303" y="9"/>
              </a:cxn>
              <a:cxn ang="0">
                <a:pos x="261" y="51"/>
              </a:cxn>
              <a:cxn ang="0">
                <a:pos x="261" y="262"/>
              </a:cxn>
              <a:cxn ang="0">
                <a:pos x="181" y="296"/>
              </a:cxn>
              <a:cxn ang="0">
                <a:pos x="160" y="357"/>
              </a:cxn>
              <a:cxn ang="0">
                <a:pos x="164" y="528"/>
              </a:cxn>
              <a:cxn ang="0">
                <a:pos x="164" y="538"/>
              </a:cxn>
              <a:cxn ang="0">
                <a:pos x="121" y="614"/>
              </a:cxn>
              <a:cxn ang="0">
                <a:pos x="94" y="605"/>
              </a:cxn>
              <a:cxn ang="0">
                <a:pos x="72" y="538"/>
              </a:cxn>
              <a:cxn ang="0">
                <a:pos x="72" y="289"/>
              </a:cxn>
              <a:cxn ang="0">
                <a:pos x="94" y="248"/>
              </a:cxn>
              <a:cxn ang="0">
                <a:pos x="129" y="107"/>
              </a:cxn>
              <a:cxn ang="0">
                <a:pos x="182" y="86"/>
              </a:cxn>
              <a:cxn ang="0">
                <a:pos x="225" y="43"/>
              </a:cxn>
              <a:cxn ang="0">
                <a:pos x="182" y="0"/>
              </a:cxn>
              <a:cxn ang="0">
                <a:pos x="66" y="49"/>
              </a:cxn>
              <a:cxn ang="0">
                <a:pos x="8" y="255"/>
              </a:cxn>
              <a:cxn ang="0">
                <a:pos x="29" y="288"/>
              </a:cxn>
              <a:cxn ang="0">
                <a:pos x="29" y="538"/>
              </a:cxn>
              <a:cxn ang="0">
                <a:pos x="64" y="636"/>
              </a:cxn>
              <a:cxn ang="0">
                <a:pos x="118" y="657"/>
              </a:cxn>
              <a:cxn ang="0">
                <a:pos x="123" y="657"/>
              </a:cxn>
              <a:cxn ang="0">
                <a:pos x="207" y="536"/>
              </a:cxn>
              <a:cxn ang="0">
                <a:pos x="207" y="528"/>
              </a:cxn>
              <a:cxn ang="0">
                <a:pos x="203" y="354"/>
              </a:cxn>
              <a:cxn ang="0">
                <a:pos x="214" y="325"/>
              </a:cxn>
              <a:cxn ang="0">
                <a:pos x="261" y="305"/>
              </a:cxn>
              <a:cxn ang="0">
                <a:pos x="261" y="651"/>
              </a:cxn>
              <a:cxn ang="0">
                <a:pos x="252" y="651"/>
              </a:cxn>
              <a:cxn ang="0">
                <a:pos x="219" y="683"/>
              </a:cxn>
              <a:cxn ang="0">
                <a:pos x="219" y="711"/>
              </a:cxn>
              <a:cxn ang="0">
                <a:pos x="645" y="711"/>
              </a:cxn>
              <a:cxn ang="0">
                <a:pos x="645" y="685"/>
              </a:cxn>
              <a:cxn ang="0">
                <a:pos x="610" y="651"/>
              </a:cxn>
              <a:cxn ang="0">
                <a:pos x="368" y="443"/>
              </a:cxn>
              <a:cxn ang="0">
                <a:pos x="344" y="467"/>
              </a:cxn>
              <a:cxn ang="0">
                <a:pos x="340" y="467"/>
              </a:cxn>
              <a:cxn ang="0">
                <a:pos x="316" y="443"/>
              </a:cxn>
              <a:cxn ang="0">
                <a:pos x="316" y="387"/>
              </a:cxn>
              <a:cxn ang="0">
                <a:pos x="344" y="360"/>
              </a:cxn>
              <a:cxn ang="0">
                <a:pos x="368" y="384"/>
              </a:cxn>
              <a:cxn ang="0">
                <a:pos x="368" y="443"/>
              </a:cxn>
              <a:cxn ang="0">
                <a:pos x="555" y="185"/>
              </a:cxn>
              <a:cxn ang="0">
                <a:pos x="527" y="213"/>
              </a:cxn>
              <a:cxn ang="0">
                <a:pos x="344" y="213"/>
              </a:cxn>
              <a:cxn ang="0">
                <a:pos x="316" y="185"/>
              </a:cxn>
              <a:cxn ang="0">
                <a:pos x="316" y="89"/>
              </a:cxn>
              <a:cxn ang="0">
                <a:pos x="344" y="62"/>
              </a:cxn>
              <a:cxn ang="0">
                <a:pos x="527" y="62"/>
              </a:cxn>
              <a:cxn ang="0">
                <a:pos x="555" y="89"/>
              </a:cxn>
              <a:cxn ang="0">
                <a:pos x="555" y="185"/>
              </a:cxn>
              <a:cxn ang="0">
                <a:pos x="555" y="185"/>
              </a:cxn>
              <a:cxn ang="0">
                <a:pos x="555" y="185"/>
              </a:cxn>
            </a:cxnLst>
            <a:rect l="0" t="0" r="r" b="b"/>
            <a:pathLst>
              <a:path w="645" h="711">
                <a:moveTo>
                  <a:pt x="610" y="651"/>
                </a:moveTo>
                <a:cubicBezTo>
                  <a:pt x="610" y="51"/>
                  <a:pt x="610" y="51"/>
                  <a:pt x="610" y="51"/>
                </a:cubicBezTo>
                <a:cubicBezTo>
                  <a:pt x="610" y="28"/>
                  <a:pt x="591" y="9"/>
                  <a:pt x="568" y="9"/>
                </a:cubicBezTo>
                <a:cubicBezTo>
                  <a:pt x="303" y="9"/>
                  <a:pt x="303" y="9"/>
                  <a:pt x="303" y="9"/>
                </a:cubicBezTo>
                <a:cubicBezTo>
                  <a:pt x="280" y="9"/>
                  <a:pt x="261" y="28"/>
                  <a:pt x="261" y="51"/>
                </a:cubicBezTo>
                <a:cubicBezTo>
                  <a:pt x="261" y="262"/>
                  <a:pt x="261" y="262"/>
                  <a:pt x="261" y="262"/>
                </a:cubicBezTo>
                <a:cubicBezTo>
                  <a:pt x="226" y="265"/>
                  <a:pt x="199" y="277"/>
                  <a:pt x="181" y="296"/>
                </a:cubicBezTo>
                <a:cubicBezTo>
                  <a:pt x="157" y="324"/>
                  <a:pt x="160" y="355"/>
                  <a:pt x="160" y="357"/>
                </a:cubicBezTo>
                <a:cubicBezTo>
                  <a:pt x="160" y="359"/>
                  <a:pt x="164" y="505"/>
                  <a:pt x="164" y="528"/>
                </a:cubicBezTo>
                <a:cubicBezTo>
                  <a:pt x="164" y="531"/>
                  <a:pt x="164" y="534"/>
                  <a:pt x="164" y="538"/>
                </a:cubicBezTo>
                <a:cubicBezTo>
                  <a:pt x="166" y="585"/>
                  <a:pt x="160" y="612"/>
                  <a:pt x="121" y="614"/>
                </a:cubicBezTo>
                <a:cubicBezTo>
                  <a:pt x="109" y="614"/>
                  <a:pt x="101" y="612"/>
                  <a:pt x="94" y="605"/>
                </a:cubicBezTo>
                <a:cubicBezTo>
                  <a:pt x="76" y="588"/>
                  <a:pt x="72" y="551"/>
                  <a:pt x="72" y="538"/>
                </a:cubicBezTo>
                <a:cubicBezTo>
                  <a:pt x="72" y="289"/>
                  <a:pt x="72" y="289"/>
                  <a:pt x="72" y="289"/>
                </a:cubicBezTo>
                <a:cubicBezTo>
                  <a:pt x="87" y="281"/>
                  <a:pt x="96" y="265"/>
                  <a:pt x="94" y="248"/>
                </a:cubicBezTo>
                <a:cubicBezTo>
                  <a:pt x="92" y="223"/>
                  <a:pt x="95" y="144"/>
                  <a:pt x="129" y="107"/>
                </a:cubicBezTo>
                <a:cubicBezTo>
                  <a:pt x="142" y="93"/>
                  <a:pt x="159" y="86"/>
                  <a:pt x="182" y="86"/>
                </a:cubicBezTo>
                <a:cubicBezTo>
                  <a:pt x="205" y="86"/>
                  <a:pt x="225" y="67"/>
                  <a:pt x="225" y="43"/>
                </a:cubicBezTo>
                <a:cubicBezTo>
                  <a:pt x="225" y="19"/>
                  <a:pt x="205" y="0"/>
                  <a:pt x="182" y="0"/>
                </a:cubicBezTo>
                <a:cubicBezTo>
                  <a:pt x="135" y="0"/>
                  <a:pt x="95" y="17"/>
                  <a:pt x="66" y="49"/>
                </a:cubicBezTo>
                <a:cubicBezTo>
                  <a:pt x="0" y="120"/>
                  <a:pt x="7" y="241"/>
                  <a:pt x="8" y="255"/>
                </a:cubicBezTo>
                <a:cubicBezTo>
                  <a:pt x="10" y="269"/>
                  <a:pt x="18" y="281"/>
                  <a:pt x="29" y="288"/>
                </a:cubicBezTo>
                <a:cubicBezTo>
                  <a:pt x="29" y="538"/>
                  <a:pt x="29" y="538"/>
                  <a:pt x="29" y="538"/>
                </a:cubicBezTo>
                <a:cubicBezTo>
                  <a:pt x="29" y="545"/>
                  <a:pt x="30" y="603"/>
                  <a:pt x="64" y="636"/>
                </a:cubicBezTo>
                <a:cubicBezTo>
                  <a:pt x="79" y="650"/>
                  <a:pt x="97" y="657"/>
                  <a:pt x="118" y="657"/>
                </a:cubicBezTo>
                <a:cubicBezTo>
                  <a:pt x="120" y="657"/>
                  <a:pt x="121" y="657"/>
                  <a:pt x="123" y="657"/>
                </a:cubicBezTo>
                <a:cubicBezTo>
                  <a:pt x="212" y="652"/>
                  <a:pt x="209" y="565"/>
                  <a:pt x="207" y="536"/>
                </a:cubicBezTo>
                <a:cubicBezTo>
                  <a:pt x="207" y="533"/>
                  <a:pt x="207" y="530"/>
                  <a:pt x="207" y="528"/>
                </a:cubicBezTo>
                <a:cubicBezTo>
                  <a:pt x="207" y="504"/>
                  <a:pt x="203" y="362"/>
                  <a:pt x="203" y="354"/>
                </a:cubicBezTo>
                <a:cubicBezTo>
                  <a:pt x="203" y="354"/>
                  <a:pt x="202" y="338"/>
                  <a:pt x="214" y="325"/>
                </a:cubicBezTo>
                <a:cubicBezTo>
                  <a:pt x="224" y="314"/>
                  <a:pt x="239" y="308"/>
                  <a:pt x="261" y="305"/>
                </a:cubicBezTo>
                <a:cubicBezTo>
                  <a:pt x="261" y="651"/>
                  <a:pt x="261" y="651"/>
                  <a:pt x="261" y="651"/>
                </a:cubicBezTo>
                <a:cubicBezTo>
                  <a:pt x="252" y="651"/>
                  <a:pt x="252" y="651"/>
                  <a:pt x="252" y="651"/>
                </a:cubicBezTo>
                <a:cubicBezTo>
                  <a:pt x="233" y="651"/>
                  <a:pt x="219" y="665"/>
                  <a:pt x="219" y="683"/>
                </a:cubicBezTo>
                <a:cubicBezTo>
                  <a:pt x="219" y="711"/>
                  <a:pt x="219" y="711"/>
                  <a:pt x="219" y="711"/>
                </a:cubicBezTo>
                <a:cubicBezTo>
                  <a:pt x="645" y="711"/>
                  <a:pt x="645" y="711"/>
                  <a:pt x="645" y="711"/>
                </a:cubicBezTo>
                <a:cubicBezTo>
                  <a:pt x="645" y="685"/>
                  <a:pt x="645" y="685"/>
                  <a:pt x="645" y="685"/>
                </a:cubicBezTo>
                <a:cubicBezTo>
                  <a:pt x="645" y="666"/>
                  <a:pt x="630" y="651"/>
                  <a:pt x="610" y="651"/>
                </a:cubicBezTo>
                <a:close/>
                <a:moveTo>
                  <a:pt x="368" y="443"/>
                </a:moveTo>
                <a:cubicBezTo>
                  <a:pt x="368" y="456"/>
                  <a:pt x="357" y="467"/>
                  <a:pt x="344" y="467"/>
                </a:cubicBezTo>
                <a:cubicBezTo>
                  <a:pt x="340" y="467"/>
                  <a:pt x="340" y="467"/>
                  <a:pt x="340" y="467"/>
                </a:cubicBezTo>
                <a:cubicBezTo>
                  <a:pt x="327" y="467"/>
                  <a:pt x="316" y="456"/>
                  <a:pt x="316" y="443"/>
                </a:cubicBezTo>
                <a:cubicBezTo>
                  <a:pt x="316" y="387"/>
                  <a:pt x="316" y="387"/>
                  <a:pt x="316" y="387"/>
                </a:cubicBezTo>
                <a:cubicBezTo>
                  <a:pt x="316" y="372"/>
                  <a:pt x="328" y="360"/>
                  <a:pt x="344" y="360"/>
                </a:cubicBezTo>
                <a:cubicBezTo>
                  <a:pt x="357" y="360"/>
                  <a:pt x="368" y="371"/>
                  <a:pt x="368" y="384"/>
                </a:cubicBezTo>
                <a:lnTo>
                  <a:pt x="368" y="443"/>
                </a:lnTo>
                <a:close/>
                <a:moveTo>
                  <a:pt x="555" y="185"/>
                </a:moveTo>
                <a:cubicBezTo>
                  <a:pt x="555" y="200"/>
                  <a:pt x="542" y="213"/>
                  <a:pt x="527" y="213"/>
                </a:cubicBezTo>
                <a:cubicBezTo>
                  <a:pt x="344" y="213"/>
                  <a:pt x="344" y="213"/>
                  <a:pt x="344" y="213"/>
                </a:cubicBezTo>
                <a:cubicBezTo>
                  <a:pt x="328" y="213"/>
                  <a:pt x="316" y="200"/>
                  <a:pt x="316" y="185"/>
                </a:cubicBezTo>
                <a:cubicBezTo>
                  <a:pt x="316" y="89"/>
                  <a:pt x="316" y="89"/>
                  <a:pt x="316" y="89"/>
                </a:cubicBezTo>
                <a:cubicBezTo>
                  <a:pt x="316" y="74"/>
                  <a:pt x="328" y="62"/>
                  <a:pt x="344" y="62"/>
                </a:cubicBezTo>
                <a:cubicBezTo>
                  <a:pt x="527" y="62"/>
                  <a:pt x="527" y="62"/>
                  <a:pt x="527" y="62"/>
                </a:cubicBezTo>
                <a:cubicBezTo>
                  <a:pt x="542" y="62"/>
                  <a:pt x="555" y="74"/>
                  <a:pt x="555" y="89"/>
                </a:cubicBezTo>
                <a:lnTo>
                  <a:pt x="555" y="185"/>
                </a:lnTo>
                <a:close/>
                <a:moveTo>
                  <a:pt x="555" y="185"/>
                </a:moveTo>
                <a:cubicBezTo>
                  <a:pt x="555" y="185"/>
                  <a:pt x="555" y="185"/>
                  <a:pt x="555" y="185"/>
                </a:cubicBezTo>
              </a:path>
            </a:pathLst>
          </a:custGeom>
          <a:solidFill>
            <a:srgbClr val="007791"/>
          </a:solidFill>
          <a:ln w="9525">
            <a:noFill/>
            <a:round/>
            <a:headEnd/>
            <a:tailEnd/>
          </a:ln>
          <a:effectLst>
            <a:outerShdw blurRad="63500" sx="102000" sy="102000" algn="ctr" rotWithShape="0">
              <a:prstClr val="black">
                <a:alpha val="40000"/>
              </a:prstClr>
            </a:outerShdw>
          </a:effectLst>
        </p:spPr>
        <p:txBody>
          <a:bodyPr vert="horz" wrap="square" lIns="94051" tIns="47025" rIns="94051" bIns="47025" numCol="1" anchor="t" anchorCtr="0" compatLnSpc="1">
            <a:prstTxWarp prst="textNoShape">
              <a:avLst/>
            </a:prstTxWarp>
          </a:bodyPr>
          <a:lstStyle/>
          <a:p>
            <a:pPr>
              <a:lnSpc>
                <a:spcPct val="120000"/>
              </a:lnSpc>
            </a:pPr>
            <a:endParaRPr lang="en-US" sz="1999" dirty="0">
              <a:latin typeface="Arial" panose="020B0604020202020204" pitchFamily="34" charset="0"/>
              <a:ea typeface="微软雅黑" panose="020B0503020204020204" pitchFamily="34" charset="-122"/>
              <a:cs typeface="+mn-ea"/>
              <a:sym typeface="Arial" panose="020B0604020202020204" pitchFamily="34" charset="0"/>
            </a:endParaRPr>
          </a:p>
        </p:txBody>
      </p:sp>
      <p:grpSp>
        <p:nvGrpSpPr>
          <p:cNvPr id="239" name="Group 67">
            <a:extLst>
              <a:ext uri="{FF2B5EF4-FFF2-40B4-BE49-F238E27FC236}">
                <a16:creationId xmlns:a16="http://schemas.microsoft.com/office/drawing/2014/main" id="{BE623EE2-E228-43DC-B259-0AED448A4590}"/>
              </a:ext>
            </a:extLst>
          </p:cNvPr>
          <p:cNvGrpSpPr/>
          <p:nvPr/>
        </p:nvGrpSpPr>
        <p:grpSpPr>
          <a:xfrm>
            <a:off x="6609339" y="1516740"/>
            <a:ext cx="836588" cy="535696"/>
            <a:chOff x="196850" y="1958976"/>
            <a:chExt cx="1200150" cy="768350"/>
          </a:xfrm>
          <a:effectLst>
            <a:outerShdw blurRad="63500" sx="102000" sy="102000" algn="ctr" rotWithShape="0">
              <a:prstClr val="black">
                <a:alpha val="40000"/>
              </a:prstClr>
            </a:outerShdw>
          </a:effectLst>
        </p:grpSpPr>
        <p:grpSp>
          <p:nvGrpSpPr>
            <p:cNvPr id="240" name="Group 47">
              <a:extLst>
                <a:ext uri="{FF2B5EF4-FFF2-40B4-BE49-F238E27FC236}">
                  <a16:creationId xmlns:a16="http://schemas.microsoft.com/office/drawing/2014/main" id="{963B747C-E52C-4E7B-AD75-FB43A0544209}"/>
                </a:ext>
              </a:extLst>
            </p:cNvPr>
            <p:cNvGrpSpPr/>
            <p:nvPr/>
          </p:nvGrpSpPr>
          <p:grpSpPr>
            <a:xfrm>
              <a:off x="196850" y="1958976"/>
              <a:ext cx="1200150" cy="768350"/>
              <a:chOff x="196850" y="1958976"/>
              <a:chExt cx="1200150" cy="768350"/>
            </a:xfrm>
            <a:solidFill>
              <a:schemeClr val="accent2"/>
            </a:solidFill>
          </p:grpSpPr>
          <p:sp>
            <p:nvSpPr>
              <p:cNvPr id="242" name="Freeform 19">
                <a:extLst>
                  <a:ext uri="{FF2B5EF4-FFF2-40B4-BE49-F238E27FC236}">
                    <a16:creationId xmlns:a16="http://schemas.microsoft.com/office/drawing/2014/main" id="{19E0D5B5-C8CC-4511-90A3-8AC363BAB6EC}"/>
                  </a:ext>
                </a:extLst>
              </p:cNvPr>
              <p:cNvSpPr>
                <a:spLocks noEditPoints="1"/>
              </p:cNvSpPr>
              <p:nvPr/>
            </p:nvSpPr>
            <p:spPr bwMode="auto">
              <a:xfrm>
                <a:off x="196850" y="1958976"/>
                <a:ext cx="1200150" cy="641350"/>
              </a:xfrm>
              <a:custGeom>
                <a:avLst/>
                <a:gdLst/>
                <a:ahLst/>
                <a:cxnLst>
                  <a:cxn ang="0">
                    <a:pos x="2" y="159"/>
                  </a:cxn>
                  <a:cxn ang="0">
                    <a:pos x="6" y="157"/>
                  </a:cxn>
                  <a:cxn ang="0">
                    <a:pos x="100" y="157"/>
                  </a:cxn>
                  <a:cxn ang="0">
                    <a:pos x="105" y="159"/>
                  </a:cxn>
                  <a:cxn ang="0">
                    <a:pos x="107" y="163"/>
                  </a:cxn>
                  <a:cxn ang="0">
                    <a:pos x="107" y="164"/>
                  </a:cxn>
                  <a:cxn ang="0">
                    <a:pos x="105" y="168"/>
                  </a:cxn>
                  <a:cxn ang="0">
                    <a:pos x="100" y="170"/>
                  </a:cxn>
                  <a:cxn ang="0">
                    <a:pos x="6" y="170"/>
                  </a:cxn>
                  <a:cxn ang="0">
                    <a:pos x="2" y="168"/>
                  </a:cxn>
                  <a:cxn ang="0">
                    <a:pos x="0" y="164"/>
                  </a:cxn>
                  <a:cxn ang="0">
                    <a:pos x="0" y="163"/>
                  </a:cxn>
                  <a:cxn ang="0">
                    <a:pos x="2" y="159"/>
                  </a:cxn>
                  <a:cxn ang="0">
                    <a:pos x="317" y="90"/>
                  </a:cxn>
                  <a:cxn ang="0">
                    <a:pos x="299" y="132"/>
                  </a:cxn>
                  <a:cxn ang="0">
                    <a:pos x="257" y="150"/>
                  </a:cxn>
                  <a:cxn ang="0">
                    <a:pos x="63" y="150"/>
                  </a:cxn>
                  <a:cxn ang="0">
                    <a:pos x="20" y="132"/>
                  </a:cxn>
                  <a:cxn ang="0">
                    <a:pos x="3" y="90"/>
                  </a:cxn>
                  <a:cxn ang="0">
                    <a:pos x="3" y="83"/>
                  </a:cxn>
                  <a:cxn ang="0">
                    <a:pos x="20" y="41"/>
                  </a:cxn>
                  <a:cxn ang="0">
                    <a:pos x="63" y="23"/>
                  </a:cxn>
                  <a:cxn ang="0">
                    <a:pos x="68" y="23"/>
                  </a:cxn>
                  <a:cxn ang="0">
                    <a:pos x="68" y="20"/>
                  </a:cxn>
                  <a:cxn ang="0">
                    <a:pos x="71" y="12"/>
                  </a:cxn>
                  <a:cxn ang="0">
                    <a:pos x="79" y="9"/>
                  </a:cxn>
                  <a:cxn ang="0">
                    <a:pos x="87" y="12"/>
                  </a:cxn>
                  <a:cxn ang="0">
                    <a:pos x="90" y="20"/>
                  </a:cxn>
                  <a:cxn ang="0">
                    <a:pos x="90" y="23"/>
                  </a:cxn>
                  <a:cxn ang="0">
                    <a:pos x="123" y="23"/>
                  </a:cxn>
                  <a:cxn ang="0">
                    <a:pos x="122" y="18"/>
                  </a:cxn>
                  <a:cxn ang="0">
                    <a:pos x="122" y="17"/>
                  </a:cxn>
                  <a:cxn ang="0">
                    <a:pos x="127" y="5"/>
                  </a:cxn>
                  <a:cxn ang="0">
                    <a:pos x="140" y="0"/>
                  </a:cxn>
                  <a:cxn ang="0">
                    <a:pos x="180" y="0"/>
                  </a:cxn>
                  <a:cxn ang="0">
                    <a:pos x="193" y="5"/>
                  </a:cxn>
                  <a:cxn ang="0">
                    <a:pos x="198" y="17"/>
                  </a:cxn>
                  <a:cxn ang="0">
                    <a:pos x="198" y="18"/>
                  </a:cxn>
                  <a:cxn ang="0">
                    <a:pos x="197" y="23"/>
                  </a:cxn>
                  <a:cxn ang="0">
                    <a:pos x="226" y="23"/>
                  </a:cxn>
                  <a:cxn ang="0">
                    <a:pos x="226" y="20"/>
                  </a:cxn>
                  <a:cxn ang="0">
                    <a:pos x="229" y="12"/>
                  </a:cxn>
                  <a:cxn ang="0">
                    <a:pos x="237" y="9"/>
                  </a:cxn>
                  <a:cxn ang="0">
                    <a:pos x="245" y="12"/>
                  </a:cxn>
                  <a:cxn ang="0">
                    <a:pos x="248" y="20"/>
                  </a:cxn>
                  <a:cxn ang="0">
                    <a:pos x="248" y="23"/>
                  </a:cxn>
                  <a:cxn ang="0">
                    <a:pos x="257" y="23"/>
                  </a:cxn>
                  <a:cxn ang="0">
                    <a:pos x="299" y="41"/>
                  </a:cxn>
                  <a:cxn ang="0">
                    <a:pos x="317" y="83"/>
                  </a:cxn>
                  <a:cxn ang="0">
                    <a:pos x="317" y="90"/>
                  </a:cxn>
                  <a:cxn ang="0">
                    <a:pos x="301" y="159"/>
                  </a:cxn>
                  <a:cxn ang="0">
                    <a:pos x="303" y="163"/>
                  </a:cxn>
                  <a:cxn ang="0">
                    <a:pos x="303" y="164"/>
                  </a:cxn>
                  <a:cxn ang="0">
                    <a:pos x="301" y="168"/>
                  </a:cxn>
                  <a:cxn ang="0">
                    <a:pos x="296" y="170"/>
                  </a:cxn>
                  <a:cxn ang="0">
                    <a:pos x="202" y="170"/>
                  </a:cxn>
                  <a:cxn ang="0">
                    <a:pos x="198" y="168"/>
                  </a:cxn>
                  <a:cxn ang="0">
                    <a:pos x="196" y="164"/>
                  </a:cxn>
                  <a:cxn ang="0">
                    <a:pos x="196" y="163"/>
                  </a:cxn>
                  <a:cxn ang="0">
                    <a:pos x="198" y="159"/>
                  </a:cxn>
                  <a:cxn ang="0">
                    <a:pos x="202" y="157"/>
                  </a:cxn>
                  <a:cxn ang="0">
                    <a:pos x="296" y="157"/>
                  </a:cxn>
                  <a:cxn ang="0">
                    <a:pos x="301" y="159"/>
                  </a:cxn>
                </a:cxnLst>
                <a:rect l="0" t="0" r="r" b="b"/>
                <a:pathLst>
                  <a:path w="317" h="170">
                    <a:moveTo>
                      <a:pt x="2" y="159"/>
                    </a:moveTo>
                    <a:cubicBezTo>
                      <a:pt x="3" y="158"/>
                      <a:pt x="4" y="157"/>
                      <a:pt x="6" y="157"/>
                    </a:cubicBezTo>
                    <a:cubicBezTo>
                      <a:pt x="100" y="157"/>
                      <a:pt x="100" y="157"/>
                      <a:pt x="100" y="157"/>
                    </a:cubicBezTo>
                    <a:cubicBezTo>
                      <a:pt x="102" y="157"/>
                      <a:pt x="104" y="158"/>
                      <a:pt x="105" y="159"/>
                    </a:cubicBezTo>
                    <a:cubicBezTo>
                      <a:pt x="106" y="160"/>
                      <a:pt x="107" y="162"/>
                      <a:pt x="107" y="163"/>
                    </a:cubicBezTo>
                    <a:cubicBezTo>
                      <a:pt x="107" y="164"/>
                      <a:pt x="107" y="164"/>
                      <a:pt x="107" y="164"/>
                    </a:cubicBezTo>
                    <a:cubicBezTo>
                      <a:pt x="107" y="165"/>
                      <a:pt x="106" y="167"/>
                      <a:pt x="105" y="168"/>
                    </a:cubicBezTo>
                    <a:cubicBezTo>
                      <a:pt x="104" y="169"/>
                      <a:pt x="102" y="170"/>
                      <a:pt x="100" y="170"/>
                    </a:cubicBezTo>
                    <a:cubicBezTo>
                      <a:pt x="6" y="170"/>
                      <a:pt x="6" y="170"/>
                      <a:pt x="6" y="170"/>
                    </a:cubicBezTo>
                    <a:cubicBezTo>
                      <a:pt x="4" y="170"/>
                      <a:pt x="3" y="169"/>
                      <a:pt x="2" y="168"/>
                    </a:cubicBezTo>
                    <a:cubicBezTo>
                      <a:pt x="0" y="167"/>
                      <a:pt x="0" y="165"/>
                      <a:pt x="0" y="164"/>
                    </a:cubicBezTo>
                    <a:cubicBezTo>
                      <a:pt x="0" y="163"/>
                      <a:pt x="0" y="163"/>
                      <a:pt x="0" y="163"/>
                    </a:cubicBezTo>
                    <a:cubicBezTo>
                      <a:pt x="0" y="162"/>
                      <a:pt x="0" y="160"/>
                      <a:pt x="2" y="159"/>
                    </a:cubicBezTo>
                    <a:close/>
                    <a:moveTo>
                      <a:pt x="317" y="90"/>
                    </a:moveTo>
                    <a:cubicBezTo>
                      <a:pt x="317" y="107"/>
                      <a:pt x="311" y="121"/>
                      <a:pt x="299" y="132"/>
                    </a:cubicBezTo>
                    <a:cubicBezTo>
                      <a:pt x="287" y="144"/>
                      <a:pt x="273" y="150"/>
                      <a:pt x="257" y="150"/>
                    </a:cubicBezTo>
                    <a:cubicBezTo>
                      <a:pt x="63" y="150"/>
                      <a:pt x="63" y="150"/>
                      <a:pt x="63" y="150"/>
                    </a:cubicBezTo>
                    <a:cubicBezTo>
                      <a:pt x="46" y="150"/>
                      <a:pt x="32" y="144"/>
                      <a:pt x="20" y="132"/>
                    </a:cubicBezTo>
                    <a:cubicBezTo>
                      <a:pt x="9" y="121"/>
                      <a:pt x="3" y="107"/>
                      <a:pt x="3" y="90"/>
                    </a:cubicBezTo>
                    <a:cubicBezTo>
                      <a:pt x="3" y="83"/>
                      <a:pt x="3" y="83"/>
                      <a:pt x="3" y="83"/>
                    </a:cubicBezTo>
                    <a:cubicBezTo>
                      <a:pt x="3" y="66"/>
                      <a:pt x="9" y="52"/>
                      <a:pt x="20" y="41"/>
                    </a:cubicBezTo>
                    <a:cubicBezTo>
                      <a:pt x="32" y="29"/>
                      <a:pt x="46" y="23"/>
                      <a:pt x="63" y="23"/>
                    </a:cubicBezTo>
                    <a:cubicBezTo>
                      <a:pt x="68" y="23"/>
                      <a:pt x="68" y="23"/>
                      <a:pt x="68" y="23"/>
                    </a:cubicBezTo>
                    <a:cubicBezTo>
                      <a:pt x="68" y="20"/>
                      <a:pt x="68" y="20"/>
                      <a:pt x="68" y="20"/>
                    </a:cubicBezTo>
                    <a:cubicBezTo>
                      <a:pt x="68" y="17"/>
                      <a:pt x="69" y="14"/>
                      <a:pt x="71" y="12"/>
                    </a:cubicBezTo>
                    <a:cubicBezTo>
                      <a:pt x="73" y="10"/>
                      <a:pt x="76" y="9"/>
                      <a:pt x="79" y="9"/>
                    </a:cubicBezTo>
                    <a:cubicBezTo>
                      <a:pt x="82" y="9"/>
                      <a:pt x="84" y="10"/>
                      <a:pt x="87" y="12"/>
                    </a:cubicBezTo>
                    <a:cubicBezTo>
                      <a:pt x="89" y="14"/>
                      <a:pt x="90" y="17"/>
                      <a:pt x="90" y="20"/>
                    </a:cubicBezTo>
                    <a:cubicBezTo>
                      <a:pt x="90" y="23"/>
                      <a:pt x="90" y="23"/>
                      <a:pt x="90" y="23"/>
                    </a:cubicBezTo>
                    <a:cubicBezTo>
                      <a:pt x="123" y="23"/>
                      <a:pt x="123" y="23"/>
                      <a:pt x="123" y="23"/>
                    </a:cubicBezTo>
                    <a:cubicBezTo>
                      <a:pt x="122" y="21"/>
                      <a:pt x="122" y="20"/>
                      <a:pt x="122" y="18"/>
                    </a:cubicBezTo>
                    <a:cubicBezTo>
                      <a:pt x="122" y="17"/>
                      <a:pt x="122" y="17"/>
                      <a:pt x="122" y="17"/>
                    </a:cubicBezTo>
                    <a:cubicBezTo>
                      <a:pt x="122" y="12"/>
                      <a:pt x="124" y="8"/>
                      <a:pt x="127" y="5"/>
                    </a:cubicBezTo>
                    <a:cubicBezTo>
                      <a:pt x="130" y="1"/>
                      <a:pt x="135" y="0"/>
                      <a:pt x="140" y="0"/>
                    </a:cubicBezTo>
                    <a:cubicBezTo>
                      <a:pt x="180" y="0"/>
                      <a:pt x="180" y="0"/>
                      <a:pt x="180" y="0"/>
                    </a:cubicBezTo>
                    <a:cubicBezTo>
                      <a:pt x="185" y="0"/>
                      <a:pt x="189" y="1"/>
                      <a:pt x="193" y="5"/>
                    </a:cubicBezTo>
                    <a:cubicBezTo>
                      <a:pt x="196" y="8"/>
                      <a:pt x="198" y="12"/>
                      <a:pt x="198" y="17"/>
                    </a:cubicBezTo>
                    <a:cubicBezTo>
                      <a:pt x="198" y="18"/>
                      <a:pt x="198" y="18"/>
                      <a:pt x="198" y="18"/>
                    </a:cubicBezTo>
                    <a:cubicBezTo>
                      <a:pt x="198" y="20"/>
                      <a:pt x="198" y="21"/>
                      <a:pt x="197" y="23"/>
                    </a:cubicBezTo>
                    <a:cubicBezTo>
                      <a:pt x="226" y="23"/>
                      <a:pt x="226" y="23"/>
                      <a:pt x="226" y="23"/>
                    </a:cubicBezTo>
                    <a:cubicBezTo>
                      <a:pt x="226" y="20"/>
                      <a:pt x="226" y="20"/>
                      <a:pt x="226" y="20"/>
                    </a:cubicBezTo>
                    <a:cubicBezTo>
                      <a:pt x="226" y="17"/>
                      <a:pt x="227" y="14"/>
                      <a:pt x="229" y="12"/>
                    </a:cubicBezTo>
                    <a:cubicBezTo>
                      <a:pt x="231" y="10"/>
                      <a:pt x="234" y="9"/>
                      <a:pt x="237" y="9"/>
                    </a:cubicBezTo>
                    <a:cubicBezTo>
                      <a:pt x="240" y="9"/>
                      <a:pt x="242" y="10"/>
                      <a:pt x="245" y="12"/>
                    </a:cubicBezTo>
                    <a:cubicBezTo>
                      <a:pt x="247" y="14"/>
                      <a:pt x="248" y="17"/>
                      <a:pt x="248" y="20"/>
                    </a:cubicBezTo>
                    <a:cubicBezTo>
                      <a:pt x="248" y="23"/>
                      <a:pt x="248" y="23"/>
                      <a:pt x="248" y="23"/>
                    </a:cubicBezTo>
                    <a:cubicBezTo>
                      <a:pt x="257" y="23"/>
                      <a:pt x="257" y="23"/>
                      <a:pt x="257" y="23"/>
                    </a:cubicBezTo>
                    <a:cubicBezTo>
                      <a:pt x="273" y="23"/>
                      <a:pt x="287" y="29"/>
                      <a:pt x="299" y="41"/>
                    </a:cubicBezTo>
                    <a:cubicBezTo>
                      <a:pt x="311" y="52"/>
                      <a:pt x="317" y="66"/>
                      <a:pt x="317" y="83"/>
                    </a:cubicBezTo>
                    <a:lnTo>
                      <a:pt x="317" y="90"/>
                    </a:lnTo>
                    <a:close/>
                    <a:moveTo>
                      <a:pt x="301" y="159"/>
                    </a:moveTo>
                    <a:cubicBezTo>
                      <a:pt x="302" y="160"/>
                      <a:pt x="303" y="162"/>
                      <a:pt x="303" y="163"/>
                    </a:cubicBezTo>
                    <a:cubicBezTo>
                      <a:pt x="303" y="164"/>
                      <a:pt x="303" y="164"/>
                      <a:pt x="303" y="164"/>
                    </a:cubicBezTo>
                    <a:cubicBezTo>
                      <a:pt x="303" y="165"/>
                      <a:pt x="302" y="167"/>
                      <a:pt x="301" y="168"/>
                    </a:cubicBezTo>
                    <a:cubicBezTo>
                      <a:pt x="300" y="169"/>
                      <a:pt x="298" y="170"/>
                      <a:pt x="296" y="170"/>
                    </a:cubicBezTo>
                    <a:cubicBezTo>
                      <a:pt x="202" y="170"/>
                      <a:pt x="202" y="170"/>
                      <a:pt x="202" y="170"/>
                    </a:cubicBezTo>
                    <a:cubicBezTo>
                      <a:pt x="200" y="170"/>
                      <a:pt x="199" y="169"/>
                      <a:pt x="198" y="168"/>
                    </a:cubicBezTo>
                    <a:cubicBezTo>
                      <a:pt x="196" y="167"/>
                      <a:pt x="196" y="165"/>
                      <a:pt x="196" y="164"/>
                    </a:cubicBezTo>
                    <a:cubicBezTo>
                      <a:pt x="196" y="163"/>
                      <a:pt x="196" y="163"/>
                      <a:pt x="196" y="163"/>
                    </a:cubicBezTo>
                    <a:cubicBezTo>
                      <a:pt x="196" y="162"/>
                      <a:pt x="196" y="160"/>
                      <a:pt x="198" y="159"/>
                    </a:cubicBezTo>
                    <a:cubicBezTo>
                      <a:pt x="199" y="158"/>
                      <a:pt x="200" y="157"/>
                      <a:pt x="202" y="157"/>
                    </a:cubicBezTo>
                    <a:cubicBezTo>
                      <a:pt x="296" y="157"/>
                      <a:pt x="296" y="157"/>
                      <a:pt x="296" y="157"/>
                    </a:cubicBezTo>
                    <a:cubicBezTo>
                      <a:pt x="298" y="157"/>
                      <a:pt x="300" y="158"/>
                      <a:pt x="301" y="159"/>
                    </a:cubicBezTo>
                    <a:close/>
                  </a:path>
                </a:pathLst>
              </a:custGeom>
              <a:solidFill>
                <a:srgbClr val="007791"/>
              </a:solidFill>
              <a:ln w="9525">
                <a:noFill/>
                <a:round/>
                <a:headEnd/>
                <a:tailEnd/>
              </a:ln>
            </p:spPr>
            <p:txBody>
              <a:bodyPr vert="horz" wrap="square" lIns="132242" tIns="66121" rIns="132242" bIns="66121" numCol="1" anchor="t" anchorCtr="0" compatLnSpc="1">
                <a:prstTxWarp prst="textNoShape">
                  <a:avLst/>
                </a:prstTxWarp>
              </a:bodyPr>
              <a:lstStyle/>
              <a:p>
                <a:pPr>
                  <a:lnSpc>
                    <a:spcPct val="120000"/>
                  </a:lnSpc>
                </a:pPr>
                <a:endParaRPr lang="en-US" sz="1999"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43" name="Freeform 20">
                <a:extLst>
                  <a:ext uri="{FF2B5EF4-FFF2-40B4-BE49-F238E27FC236}">
                    <a16:creationId xmlns:a16="http://schemas.microsoft.com/office/drawing/2014/main" id="{FDDB1B5D-0385-4AFB-9BCF-7BE5EBDFD18D}"/>
                  </a:ext>
                </a:extLst>
              </p:cNvPr>
              <p:cNvSpPr>
                <a:spLocks/>
              </p:cNvSpPr>
              <p:nvPr/>
            </p:nvSpPr>
            <p:spPr bwMode="auto">
              <a:xfrm>
                <a:off x="261938" y="2611438"/>
                <a:ext cx="117475" cy="115888"/>
              </a:xfrm>
              <a:custGeom>
                <a:avLst/>
                <a:gdLst/>
                <a:ahLst/>
                <a:cxnLst>
                  <a:cxn ang="0">
                    <a:pos x="26" y="26"/>
                  </a:cxn>
                  <a:cxn ang="0">
                    <a:pos x="15" y="31"/>
                  </a:cxn>
                  <a:cxn ang="0">
                    <a:pos x="4" y="26"/>
                  </a:cxn>
                  <a:cxn ang="0">
                    <a:pos x="0" y="15"/>
                  </a:cxn>
                  <a:cxn ang="0">
                    <a:pos x="4" y="4"/>
                  </a:cxn>
                  <a:cxn ang="0">
                    <a:pos x="15" y="0"/>
                  </a:cxn>
                  <a:cxn ang="0">
                    <a:pos x="26" y="4"/>
                  </a:cxn>
                  <a:cxn ang="0">
                    <a:pos x="31" y="15"/>
                  </a:cxn>
                  <a:cxn ang="0">
                    <a:pos x="26" y="26"/>
                  </a:cxn>
                </a:cxnLst>
                <a:rect l="0" t="0" r="r" b="b"/>
                <a:pathLst>
                  <a:path w="31" h="31">
                    <a:moveTo>
                      <a:pt x="26" y="26"/>
                    </a:moveTo>
                    <a:cubicBezTo>
                      <a:pt x="23" y="29"/>
                      <a:pt x="19" y="31"/>
                      <a:pt x="15" y="31"/>
                    </a:cubicBezTo>
                    <a:cubicBezTo>
                      <a:pt x="11" y="31"/>
                      <a:pt x="7" y="29"/>
                      <a:pt x="4" y="26"/>
                    </a:cubicBezTo>
                    <a:cubicBezTo>
                      <a:pt x="1" y="23"/>
                      <a:pt x="0" y="20"/>
                      <a:pt x="0" y="15"/>
                    </a:cubicBezTo>
                    <a:cubicBezTo>
                      <a:pt x="0" y="11"/>
                      <a:pt x="1" y="7"/>
                      <a:pt x="4" y="4"/>
                    </a:cubicBezTo>
                    <a:cubicBezTo>
                      <a:pt x="7" y="1"/>
                      <a:pt x="11" y="0"/>
                      <a:pt x="15" y="0"/>
                    </a:cubicBezTo>
                    <a:cubicBezTo>
                      <a:pt x="19" y="0"/>
                      <a:pt x="23" y="1"/>
                      <a:pt x="26" y="4"/>
                    </a:cubicBezTo>
                    <a:cubicBezTo>
                      <a:pt x="29" y="7"/>
                      <a:pt x="31" y="11"/>
                      <a:pt x="31" y="15"/>
                    </a:cubicBezTo>
                    <a:cubicBezTo>
                      <a:pt x="31" y="20"/>
                      <a:pt x="29" y="23"/>
                      <a:pt x="26" y="26"/>
                    </a:cubicBezTo>
                    <a:close/>
                  </a:path>
                </a:pathLst>
              </a:custGeom>
              <a:solidFill>
                <a:srgbClr val="007791"/>
              </a:solidFill>
              <a:ln w="9525">
                <a:noFill/>
                <a:round/>
                <a:headEnd/>
                <a:tailEnd/>
              </a:ln>
            </p:spPr>
            <p:txBody>
              <a:bodyPr vert="horz" wrap="square" lIns="132242" tIns="66121" rIns="132242" bIns="66121" numCol="1" anchor="t" anchorCtr="0" compatLnSpc="1">
                <a:prstTxWarp prst="textNoShape">
                  <a:avLst/>
                </a:prstTxWarp>
              </a:bodyPr>
              <a:lstStyle/>
              <a:p>
                <a:pPr>
                  <a:lnSpc>
                    <a:spcPct val="120000"/>
                  </a:lnSpc>
                </a:pPr>
                <a:endParaRPr lang="en-US" sz="1999"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44" name="Freeform 21">
                <a:extLst>
                  <a:ext uri="{FF2B5EF4-FFF2-40B4-BE49-F238E27FC236}">
                    <a16:creationId xmlns:a16="http://schemas.microsoft.com/office/drawing/2014/main" id="{F29CA7FA-54F8-467B-B78C-71FF4971A89E}"/>
                  </a:ext>
                </a:extLst>
              </p:cNvPr>
              <p:cNvSpPr>
                <a:spLocks/>
              </p:cNvSpPr>
              <p:nvPr/>
            </p:nvSpPr>
            <p:spPr bwMode="auto">
              <a:xfrm>
                <a:off x="420688" y="2611438"/>
                <a:ext cx="117475" cy="115888"/>
              </a:xfrm>
              <a:custGeom>
                <a:avLst/>
                <a:gdLst/>
                <a:ahLst/>
                <a:cxnLst>
                  <a:cxn ang="0">
                    <a:pos x="15" y="31"/>
                  </a:cxn>
                  <a:cxn ang="0">
                    <a:pos x="4" y="26"/>
                  </a:cxn>
                  <a:cxn ang="0">
                    <a:pos x="0" y="15"/>
                  </a:cxn>
                  <a:cxn ang="0">
                    <a:pos x="4" y="4"/>
                  </a:cxn>
                  <a:cxn ang="0">
                    <a:pos x="15" y="0"/>
                  </a:cxn>
                  <a:cxn ang="0">
                    <a:pos x="26" y="4"/>
                  </a:cxn>
                  <a:cxn ang="0">
                    <a:pos x="31" y="15"/>
                  </a:cxn>
                  <a:cxn ang="0">
                    <a:pos x="26" y="26"/>
                  </a:cxn>
                  <a:cxn ang="0">
                    <a:pos x="15" y="31"/>
                  </a:cxn>
                </a:cxnLst>
                <a:rect l="0" t="0" r="r" b="b"/>
                <a:pathLst>
                  <a:path w="31" h="31">
                    <a:moveTo>
                      <a:pt x="15" y="31"/>
                    </a:moveTo>
                    <a:cubicBezTo>
                      <a:pt x="11" y="31"/>
                      <a:pt x="7" y="29"/>
                      <a:pt x="4" y="26"/>
                    </a:cubicBezTo>
                    <a:cubicBezTo>
                      <a:pt x="1" y="23"/>
                      <a:pt x="0" y="20"/>
                      <a:pt x="0" y="15"/>
                    </a:cubicBezTo>
                    <a:cubicBezTo>
                      <a:pt x="0" y="11"/>
                      <a:pt x="1" y="7"/>
                      <a:pt x="4" y="4"/>
                    </a:cubicBezTo>
                    <a:cubicBezTo>
                      <a:pt x="7" y="1"/>
                      <a:pt x="11" y="0"/>
                      <a:pt x="15" y="0"/>
                    </a:cubicBezTo>
                    <a:cubicBezTo>
                      <a:pt x="19" y="0"/>
                      <a:pt x="23" y="1"/>
                      <a:pt x="26" y="4"/>
                    </a:cubicBezTo>
                    <a:cubicBezTo>
                      <a:pt x="29" y="7"/>
                      <a:pt x="31" y="11"/>
                      <a:pt x="31" y="15"/>
                    </a:cubicBezTo>
                    <a:cubicBezTo>
                      <a:pt x="31" y="20"/>
                      <a:pt x="29" y="23"/>
                      <a:pt x="26" y="26"/>
                    </a:cubicBezTo>
                    <a:cubicBezTo>
                      <a:pt x="23" y="29"/>
                      <a:pt x="19" y="31"/>
                      <a:pt x="15" y="31"/>
                    </a:cubicBezTo>
                    <a:close/>
                  </a:path>
                </a:pathLst>
              </a:custGeom>
              <a:solidFill>
                <a:srgbClr val="007791"/>
              </a:solidFill>
              <a:ln w="9525">
                <a:noFill/>
                <a:round/>
                <a:headEnd/>
                <a:tailEnd/>
              </a:ln>
            </p:spPr>
            <p:txBody>
              <a:bodyPr vert="horz" wrap="square" lIns="132242" tIns="66121" rIns="132242" bIns="66121" numCol="1" anchor="t" anchorCtr="0" compatLnSpc="1">
                <a:prstTxWarp prst="textNoShape">
                  <a:avLst/>
                </a:prstTxWarp>
              </a:bodyPr>
              <a:lstStyle/>
              <a:p>
                <a:pPr>
                  <a:lnSpc>
                    <a:spcPct val="120000"/>
                  </a:lnSpc>
                </a:pPr>
                <a:endParaRPr lang="en-US" sz="1999"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45" name="Freeform 22">
                <a:extLst>
                  <a:ext uri="{FF2B5EF4-FFF2-40B4-BE49-F238E27FC236}">
                    <a16:creationId xmlns:a16="http://schemas.microsoft.com/office/drawing/2014/main" id="{783C1055-5DA3-4B9E-93E5-D4411BA5C47F}"/>
                  </a:ext>
                </a:extLst>
              </p:cNvPr>
              <p:cNvSpPr>
                <a:spLocks/>
              </p:cNvSpPr>
              <p:nvPr/>
            </p:nvSpPr>
            <p:spPr bwMode="auto">
              <a:xfrm>
                <a:off x="1003300" y="2611438"/>
                <a:ext cx="117475" cy="115888"/>
              </a:xfrm>
              <a:custGeom>
                <a:avLst/>
                <a:gdLst/>
                <a:ahLst/>
                <a:cxnLst>
                  <a:cxn ang="0">
                    <a:pos x="15" y="31"/>
                  </a:cxn>
                  <a:cxn ang="0">
                    <a:pos x="4" y="26"/>
                  </a:cxn>
                  <a:cxn ang="0">
                    <a:pos x="0" y="15"/>
                  </a:cxn>
                  <a:cxn ang="0">
                    <a:pos x="4" y="4"/>
                  </a:cxn>
                  <a:cxn ang="0">
                    <a:pos x="15" y="0"/>
                  </a:cxn>
                  <a:cxn ang="0">
                    <a:pos x="26" y="4"/>
                  </a:cxn>
                  <a:cxn ang="0">
                    <a:pos x="31" y="15"/>
                  </a:cxn>
                  <a:cxn ang="0">
                    <a:pos x="26" y="26"/>
                  </a:cxn>
                  <a:cxn ang="0">
                    <a:pos x="15" y="31"/>
                  </a:cxn>
                </a:cxnLst>
                <a:rect l="0" t="0" r="r" b="b"/>
                <a:pathLst>
                  <a:path w="31" h="31">
                    <a:moveTo>
                      <a:pt x="15" y="31"/>
                    </a:moveTo>
                    <a:cubicBezTo>
                      <a:pt x="11" y="31"/>
                      <a:pt x="7" y="29"/>
                      <a:pt x="4" y="26"/>
                    </a:cubicBezTo>
                    <a:cubicBezTo>
                      <a:pt x="1" y="23"/>
                      <a:pt x="0" y="20"/>
                      <a:pt x="0" y="15"/>
                    </a:cubicBezTo>
                    <a:cubicBezTo>
                      <a:pt x="0" y="11"/>
                      <a:pt x="1" y="7"/>
                      <a:pt x="4" y="4"/>
                    </a:cubicBezTo>
                    <a:cubicBezTo>
                      <a:pt x="7" y="1"/>
                      <a:pt x="11" y="0"/>
                      <a:pt x="15" y="0"/>
                    </a:cubicBezTo>
                    <a:cubicBezTo>
                      <a:pt x="19" y="0"/>
                      <a:pt x="23" y="1"/>
                      <a:pt x="26" y="4"/>
                    </a:cubicBezTo>
                    <a:cubicBezTo>
                      <a:pt x="29" y="7"/>
                      <a:pt x="31" y="11"/>
                      <a:pt x="31" y="15"/>
                    </a:cubicBezTo>
                    <a:cubicBezTo>
                      <a:pt x="31" y="20"/>
                      <a:pt x="29" y="23"/>
                      <a:pt x="26" y="26"/>
                    </a:cubicBezTo>
                    <a:cubicBezTo>
                      <a:pt x="23" y="29"/>
                      <a:pt x="19" y="31"/>
                      <a:pt x="15" y="31"/>
                    </a:cubicBezTo>
                    <a:close/>
                  </a:path>
                </a:pathLst>
              </a:custGeom>
              <a:solidFill>
                <a:srgbClr val="007791"/>
              </a:solidFill>
              <a:ln w="9525">
                <a:noFill/>
                <a:round/>
                <a:headEnd/>
                <a:tailEnd/>
              </a:ln>
            </p:spPr>
            <p:txBody>
              <a:bodyPr vert="horz" wrap="square" lIns="132242" tIns="66121" rIns="132242" bIns="66121" numCol="1" anchor="t" anchorCtr="0" compatLnSpc="1">
                <a:prstTxWarp prst="textNoShape">
                  <a:avLst/>
                </a:prstTxWarp>
              </a:bodyPr>
              <a:lstStyle/>
              <a:p>
                <a:pPr>
                  <a:lnSpc>
                    <a:spcPct val="120000"/>
                  </a:lnSpc>
                </a:pPr>
                <a:endParaRPr lang="en-US" sz="1999"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46" name="Freeform 23">
                <a:extLst>
                  <a:ext uri="{FF2B5EF4-FFF2-40B4-BE49-F238E27FC236}">
                    <a16:creationId xmlns:a16="http://schemas.microsoft.com/office/drawing/2014/main" id="{DAF7577B-320D-4BE6-81B9-DD540835A458}"/>
                  </a:ext>
                </a:extLst>
              </p:cNvPr>
              <p:cNvSpPr>
                <a:spLocks/>
              </p:cNvSpPr>
              <p:nvPr/>
            </p:nvSpPr>
            <p:spPr bwMode="auto">
              <a:xfrm>
                <a:off x="1162050" y="2611438"/>
                <a:ext cx="117475" cy="115888"/>
              </a:xfrm>
              <a:custGeom>
                <a:avLst/>
                <a:gdLst/>
                <a:ahLst/>
                <a:cxnLst>
                  <a:cxn ang="0">
                    <a:pos x="4" y="26"/>
                  </a:cxn>
                  <a:cxn ang="0">
                    <a:pos x="0" y="15"/>
                  </a:cxn>
                  <a:cxn ang="0">
                    <a:pos x="4" y="4"/>
                  </a:cxn>
                  <a:cxn ang="0">
                    <a:pos x="15" y="0"/>
                  </a:cxn>
                  <a:cxn ang="0">
                    <a:pos x="26" y="4"/>
                  </a:cxn>
                  <a:cxn ang="0">
                    <a:pos x="31" y="15"/>
                  </a:cxn>
                  <a:cxn ang="0">
                    <a:pos x="26" y="26"/>
                  </a:cxn>
                  <a:cxn ang="0">
                    <a:pos x="15" y="31"/>
                  </a:cxn>
                  <a:cxn ang="0">
                    <a:pos x="4" y="26"/>
                  </a:cxn>
                </a:cxnLst>
                <a:rect l="0" t="0" r="r" b="b"/>
                <a:pathLst>
                  <a:path w="31" h="31">
                    <a:moveTo>
                      <a:pt x="4" y="26"/>
                    </a:moveTo>
                    <a:cubicBezTo>
                      <a:pt x="1" y="23"/>
                      <a:pt x="0" y="20"/>
                      <a:pt x="0" y="15"/>
                    </a:cubicBezTo>
                    <a:cubicBezTo>
                      <a:pt x="0" y="11"/>
                      <a:pt x="1" y="7"/>
                      <a:pt x="4" y="4"/>
                    </a:cubicBezTo>
                    <a:cubicBezTo>
                      <a:pt x="7" y="1"/>
                      <a:pt x="11" y="0"/>
                      <a:pt x="15" y="0"/>
                    </a:cubicBezTo>
                    <a:cubicBezTo>
                      <a:pt x="19" y="0"/>
                      <a:pt x="23" y="1"/>
                      <a:pt x="26" y="4"/>
                    </a:cubicBezTo>
                    <a:cubicBezTo>
                      <a:pt x="29" y="7"/>
                      <a:pt x="31" y="11"/>
                      <a:pt x="31" y="15"/>
                    </a:cubicBezTo>
                    <a:cubicBezTo>
                      <a:pt x="31" y="20"/>
                      <a:pt x="29" y="23"/>
                      <a:pt x="26" y="26"/>
                    </a:cubicBezTo>
                    <a:cubicBezTo>
                      <a:pt x="23" y="29"/>
                      <a:pt x="19" y="31"/>
                      <a:pt x="15" y="31"/>
                    </a:cubicBezTo>
                    <a:cubicBezTo>
                      <a:pt x="11" y="31"/>
                      <a:pt x="7" y="29"/>
                      <a:pt x="4" y="26"/>
                    </a:cubicBezTo>
                    <a:close/>
                  </a:path>
                </a:pathLst>
              </a:custGeom>
              <a:solidFill>
                <a:srgbClr val="007791"/>
              </a:solidFill>
              <a:ln w="9525">
                <a:noFill/>
                <a:round/>
                <a:headEnd/>
                <a:tailEnd/>
              </a:ln>
            </p:spPr>
            <p:txBody>
              <a:bodyPr vert="horz" wrap="square" lIns="132242" tIns="66121" rIns="132242" bIns="66121" numCol="1" anchor="t" anchorCtr="0" compatLnSpc="1">
                <a:prstTxWarp prst="textNoShape">
                  <a:avLst/>
                </a:prstTxWarp>
              </a:bodyPr>
              <a:lstStyle/>
              <a:p>
                <a:pPr>
                  <a:lnSpc>
                    <a:spcPct val="120000"/>
                  </a:lnSpc>
                </a:pPr>
                <a:endParaRPr lang="en-US" sz="1999" dirty="0">
                  <a:latin typeface="Arial" panose="020B0604020202020204" pitchFamily="34" charset="0"/>
                  <a:ea typeface="微软雅黑" panose="020B0503020204020204" pitchFamily="34" charset="-122"/>
                  <a:cs typeface="+mn-ea"/>
                  <a:sym typeface="Arial" panose="020B0604020202020204" pitchFamily="34" charset="0"/>
                </a:endParaRPr>
              </a:p>
            </p:txBody>
          </p:sp>
        </p:grpSp>
        <p:sp>
          <p:nvSpPr>
            <p:cNvPr id="241" name="Freeform 36">
              <a:extLst>
                <a:ext uri="{FF2B5EF4-FFF2-40B4-BE49-F238E27FC236}">
                  <a16:creationId xmlns:a16="http://schemas.microsoft.com/office/drawing/2014/main" id="{7CF96F21-0CFE-4AD8-A0EF-2AD2AB83539B}"/>
                </a:ext>
              </a:extLst>
            </p:cNvPr>
            <p:cNvSpPr>
              <a:spLocks noEditPoints="1"/>
            </p:cNvSpPr>
            <p:nvPr/>
          </p:nvSpPr>
          <p:spPr bwMode="auto">
            <a:xfrm>
              <a:off x="668545" y="2082800"/>
              <a:ext cx="256761" cy="351747"/>
            </a:xfrm>
            <a:custGeom>
              <a:avLst/>
              <a:gdLst/>
              <a:ahLst/>
              <a:cxnLst>
                <a:cxn ang="0">
                  <a:pos x="39" y="2"/>
                </a:cxn>
                <a:cxn ang="0">
                  <a:pos x="35" y="0"/>
                </a:cxn>
                <a:cxn ang="0">
                  <a:pos x="32" y="2"/>
                </a:cxn>
                <a:cxn ang="0">
                  <a:pos x="0" y="63"/>
                </a:cxn>
                <a:cxn ang="0">
                  <a:pos x="35" y="98"/>
                </a:cxn>
                <a:cxn ang="0">
                  <a:pos x="70" y="63"/>
                </a:cxn>
                <a:cxn ang="0">
                  <a:pos x="39" y="2"/>
                </a:cxn>
                <a:cxn ang="0">
                  <a:pos x="23" y="83"/>
                </a:cxn>
                <a:cxn ang="0">
                  <a:pos x="19" y="85"/>
                </a:cxn>
                <a:cxn ang="0">
                  <a:pos x="16" y="83"/>
                </a:cxn>
                <a:cxn ang="0">
                  <a:pos x="7" y="54"/>
                </a:cxn>
                <a:cxn ang="0">
                  <a:pos x="13" y="50"/>
                </a:cxn>
                <a:cxn ang="0">
                  <a:pos x="16" y="56"/>
                </a:cxn>
                <a:cxn ang="0">
                  <a:pos x="22" y="76"/>
                </a:cxn>
                <a:cxn ang="0">
                  <a:pos x="23" y="83"/>
                </a:cxn>
                <a:cxn ang="0">
                  <a:pos x="32" y="93"/>
                </a:cxn>
                <a:cxn ang="0">
                  <a:pos x="27" y="87"/>
                </a:cxn>
                <a:cxn ang="0">
                  <a:pos x="32" y="82"/>
                </a:cxn>
                <a:cxn ang="0">
                  <a:pos x="38" y="87"/>
                </a:cxn>
                <a:cxn ang="0">
                  <a:pos x="32" y="93"/>
                </a:cxn>
                <a:cxn ang="0">
                  <a:pos x="32" y="93"/>
                </a:cxn>
                <a:cxn ang="0">
                  <a:pos x="32" y="93"/>
                </a:cxn>
              </a:cxnLst>
              <a:rect l="0" t="0" r="r" b="b"/>
              <a:pathLst>
                <a:path w="70" h="98">
                  <a:moveTo>
                    <a:pt x="39" y="2"/>
                  </a:moveTo>
                  <a:cubicBezTo>
                    <a:pt x="38" y="1"/>
                    <a:pt x="37" y="0"/>
                    <a:pt x="35" y="0"/>
                  </a:cubicBezTo>
                  <a:cubicBezTo>
                    <a:pt x="34" y="0"/>
                    <a:pt x="32" y="1"/>
                    <a:pt x="32" y="2"/>
                  </a:cubicBezTo>
                  <a:cubicBezTo>
                    <a:pt x="23" y="14"/>
                    <a:pt x="0" y="47"/>
                    <a:pt x="0" y="63"/>
                  </a:cubicBezTo>
                  <a:cubicBezTo>
                    <a:pt x="0" y="82"/>
                    <a:pt x="16" y="98"/>
                    <a:pt x="35" y="98"/>
                  </a:cubicBezTo>
                  <a:cubicBezTo>
                    <a:pt x="55" y="98"/>
                    <a:pt x="70" y="82"/>
                    <a:pt x="70" y="63"/>
                  </a:cubicBezTo>
                  <a:cubicBezTo>
                    <a:pt x="70" y="47"/>
                    <a:pt x="48" y="14"/>
                    <a:pt x="39" y="2"/>
                  </a:cubicBezTo>
                  <a:close/>
                  <a:moveTo>
                    <a:pt x="23" y="83"/>
                  </a:moveTo>
                  <a:cubicBezTo>
                    <a:pt x="22" y="84"/>
                    <a:pt x="20" y="85"/>
                    <a:pt x="19" y="85"/>
                  </a:cubicBezTo>
                  <a:cubicBezTo>
                    <a:pt x="18" y="85"/>
                    <a:pt x="17" y="84"/>
                    <a:pt x="16" y="83"/>
                  </a:cubicBezTo>
                  <a:cubicBezTo>
                    <a:pt x="2" y="72"/>
                    <a:pt x="7" y="55"/>
                    <a:pt x="7" y="54"/>
                  </a:cubicBezTo>
                  <a:cubicBezTo>
                    <a:pt x="8" y="51"/>
                    <a:pt x="11" y="50"/>
                    <a:pt x="13" y="50"/>
                  </a:cubicBezTo>
                  <a:cubicBezTo>
                    <a:pt x="16" y="51"/>
                    <a:pt x="17" y="54"/>
                    <a:pt x="16" y="56"/>
                  </a:cubicBezTo>
                  <a:cubicBezTo>
                    <a:pt x="16" y="57"/>
                    <a:pt x="13" y="68"/>
                    <a:pt x="22" y="76"/>
                  </a:cubicBezTo>
                  <a:cubicBezTo>
                    <a:pt x="24" y="78"/>
                    <a:pt x="25" y="81"/>
                    <a:pt x="23" y="83"/>
                  </a:cubicBezTo>
                  <a:close/>
                  <a:moveTo>
                    <a:pt x="32" y="93"/>
                  </a:moveTo>
                  <a:cubicBezTo>
                    <a:pt x="30" y="93"/>
                    <a:pt x="27" y="90"/>
                    <a:pt x="27" y="87"/>
                  </a:cubicBezTo>
                  <a:cubicBezTo>
                    <a:pt x="27" y="84"/>
                    <a:pt x="30" y="82"/>
                    <a:pt x="32" y="82"/>
                  </a:cubicBezTo>
                  <a:cubicBezTo>
                    <a:pt x="35" y="82"/>
                    <a:pt x="38" y="84"/>
                    <a:pt x="38" y="87"/>
                  </a:cubicBezTo>
                  <a:cubicBezTo>
                    <a:pt x="38" y="90"/>
                    <a:pt x="35" y="93"/>
                    <a:pt x="32" y="93"/>
                  </a:cubicBezTo>
                  <a:close/>
                  <a:moveTo>
                    <a:pt x="32" y="93"/>
                  </a:moveTo>
                  <a:cubicBezTo>
                    <a:pt x="32" y="93"/>
                    <a:pt x="32" y="93"/>
                    <a:pt x="32" y="93"/>
                  </a:cubicBezTo>
                </a:path>
              </a:pathLst>
            </a:custGeom>
            <a:solidFill>
              <a:schemeClr val="bg1"/>
            </a:solidFill>
            <a:ln w="9525">
              <a:noFill/>
              <a:round/>
              <a:headEnd/>
              <a:tailEnd/>
            </a:ln>
          </p:spPr>
          <p:txBody>
            <a:bodyPr vert="horz" wrap="square" lIns="132242" tIns="66121" rIns="132242" bIns="66121" numCol="1" anchor="t" anchorCtr="0" compatLnSpc="1">
              <a:prstTxWarp prst="textNoShape">
                <a:avLst/>
              </a:prstTxWarp>
            </a:bodyPr>
            <a:lstStyle/>
            <a:p>
              <a:pPr>
                <a:lnSpc>
                  <a:spcPct val="120000"/>
                </a:lnSpc>
              </a:pPr>
              <a:endParaRPr lang="en-US" sz="1999" dirty="0">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247" name="Group 56">
            <a:extLst>
              <a:ext uri="{FF2B5EF4-FFF2-40B4-BE49-F238E27FC236}">
                <a16:creationId xmlns:a16="http://schemas.microsoft.com/office/drawing/2014/main" id="{CCA68BB7-136D-4E07-9916-4F683456DAF5}"/>
              </a:ext>
            </a:extLst>
          </p:cNvPr>
          <p:cNvGrpSpPr/>
          <p:nvPr/>
        </p:nvGrpSpPr>
        <p:grpSpPr>
          <a:xfrm>
            <a:off x="4624865" y="1813042"/>
            <a:ext cx="1729274" cy="426682"/>
            <a:chOff x="270390" y="1425360"/>
            <a:chExt cx="1681193" cy="414740"/>
          </a:xfrm>
        </p:grpSpPr>
        <p:sp>
          <p:nvSpPr>
            <p:cNvPr id="248" name="TextBox 72">
              <a:extLst>
                <a:ext uri="{FF2B5EF4-FFF2-40B4-BE49-F238E27FC236}">
                  <a16:creationId xmlns:a16="http://schemas.microsoft.com/office/drawing/2014/main" id="{0EF19905-5DFA-462D-ACDA-5E2F93953AEF}"/>
                </a:ext>
              </a:extLst>
            </p:cNvPr>
            <p:cNvSpPr txBox="1"/>
            <p:nvPr/>
          </p:nvSpPr>
          <p:spPr>
            <a:xfrm>
              <a:off x="270390" y="1611303"/>
              <a:ext cx="1681193" cy="228797"/>
            </a:xfrm>
            <a:prstGeom prst="rect">
              <a:avLst/>
            </a:prstGeom>
            <a:noFill/>
          </p:spPr>
          <p:txBody>
            <a:bodyPr wrap="square" lIns="0" tIns="0" rIns="0" bIns="0" rtlCol="0">
              <a:spAutoFit/>
            </a:bodyPr>
            <a:lstStyle/>
            <a:p>
              <a:pPr algn="ctr" defTabSz="940386">
                <a:lnSpc>
                  <a:spcPct val="120000"/>
                </a:lnSpc>
                <a:spcBef>
                  <a:spcPct val="20000"/>
                </a:spcBef>
                <a:defRPr/>
              </a:pPr>
              <a:r>
                <a:rPr lang="zh-CN" altLang="en-US" sz="666"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Please add a detailed description of the text here, as close as possible to the title text language style, language description as concise and vivid as possible.</a:t>
              </a:r>
              <a:endParaRPr lang="en-US" sz="666"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49" name="Rectangle 73">
              <a:extLst>
                <a:ext uri="{FF2B5EF4-FFF2-40B4-BE49-F238E27FC236}">
                  <a16:creationId xmlns:a16="http://schemas.microsoft.com/office/drawing/2014/main" id="{C10A5EA0-C526-494B-8667-A66FE4D16956}"/>
                </a:ext>
              </a:extLst>
            </p:cNvPr>
            <p:cNvSpPr/>
            <p:nvPr/>
          </p:nvSpPr>
          <p:spPr>
            <a:xfrm>
              <a:off x="712054" y="1425360"/>
              <a:ext cx="825970" cy="119540"/>
            </a:xfrm>
            <a:prstGeom prst="rect">
              <a:avLst/>
            </a:prstGeom>
          </p:spPr>
          <p:txBody>
            <a:bodyPr wrap="none" lIns="0" tIns="0" rIns="0" bIns="0">
              <a:spAutoFit/>
            </a:bodyPr>
            <a:lstStyle/>
            <a:p>
              <a:pPr algn="ctr" defTabSz="940386">
                <a:lnSpc>
                  <a:spcPct val="120000"/>
                </a:lnSpc>
                <a:defRPr/>
              </a:pPr>
              <a:r>
                <a:rPr lang="zh-CN" altLang="en-US" sz="666"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Click to add the relevant title text</a:t>
              </a:r>
              <a:endParaRPr lang="en-US" sz="666"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sp>
        <p:nvSpPr>
          <p:cNvPr id="250" name="Rectangle 80">
            <a:extLst>
              <a:ext uri="{FF2B5EF4-FFF2-40B4-BE49-F238E27FC236}">
                <a16:creationId xmlns:a16="http://schemas.microsoft.com/office/drawing/2014/main" id="{DF7F2568-37DE-4F76-8E97-55B422387122}"/>
              </a:ext>
            </a:extLst>
          </p:cNvPr>
          <p:cNvSpPr/>
          <p:nvPr/>
        </p:nvSpPr>
        <p:spPr>
          <a:xfrm>
            <a:off x="6842410" y="2340440"/>
            <a:ext cx="375103" cy="270715"/>
          </a:xfrm>
          <a:prstGeom prst="rect">
            <a:avLst/>
          </a:prstGeom>
        </p:spPr>
        <p:txBody>
          <a:bodyPr wrap="none" lIns="0" tIns="0" rIns="0" bIns="0">
            <a:spAutoFit/>
          </a:bodyPr>
          <a:lstStyle/>
          <a:p>
            <a:pPr algn="ctr">
              <a:lnSpc>
                <a:spcPct val="120000"/>
              </a:lnSpc>
            </a:pPr>
            <a:r>
              <a:rPr lang="en-US" sz="1466" b="1"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70%</a:t>
            </a:r>
          </a:p>
        </p:txBody>
      </p:sp>
      <p:sp>
        <p:nvSpPr>
          <p:cNvPr id="251" name="Rectangle 81">
            <a:extLst>
              <a:ext uri="{FF2B5EF4-FFF2-40B4-BE49-F238E27FC236}">
                <a16:creationId xmlns:a16="http://schemas.microsoft.com/office/drawing/2014/main" id="{B8401713-97B8-459F-BE51-593820E50B8B}"/>
              </a:ext>
            </a:extLst>
          </p:cNvPr>
          <p:cNvSpPr/>
          <p:nvPr/>
        </p:nvSpPr>
        <p:spPr>
          <a:xfrm>
            <a:off x="6842410" y="3800604"/>
            <a:ext cx="375103" cy="270715"/>
          </a:xfrm>
          <a:prstGeom prst="rect">
            <a:avLst/>
          </a:prstGeom>
        </p:spPr>
        <p:txBody>
          <a:bodyPr wrap="none" lIns="0" tIns="0" rIns="0" bIns="0">
            <a:spAutoFit/>
          </a:bodyPr>
          <a:lstStyle/>
          <a:p>
            <a:pPr algn="ctr">
              <a:lnSpc>
                <a:spcPct val="120000"/>
              </a:lnSpc>
            </a:pPr>
            <a:r>
              <a:rPr lang="en-US" sz="1466" b="1"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40%</a:t>
            </a:r>
          </a:p>
        </p:txBody>
      </p:sp>
      <p:sp>
        <p:nvSpPr>
          <p:cNvPr id="252" name="Rectangle 82">
            <a:extLst>
              <a:ext uri="{FF2B5EF4-FFF2-40B4-BE49-F238E27FC236}">
                <a16:creationId xmlns:a16="http://schemas.microsoft.com/office/drawing/2014/main" id="{C0344120-5CF4-4AC4-8597-D45A8ADBA7BB}"/>
              </a:ext>
            </a:extLst>
          </p:cNvPr>
          <p:cNvSpPr/>
          <p:nvPr/>
        </p:nvSpPr>
        <p:spPr>
          <a:xfrm>
            <a:off x="6081852" y="3067737"/>
            <a:ext cx="375103" cy="270715"/>
          </a:xfrm>
          <a:prstGeom prst="rect">
            <a:avLst/>
          </a:prstGeom>
        </p:spPr>
        <p:txBody>
          <a:bodyPr wrap="none" lIns="0" tIns="0" rIns="0" bIns="0">
            <a:spAutoFit/>
          </a:bodyPr>
          <a:lstStyle/>
          <a:p>
            <a:pPr algn="ctr">
              <a:lnSpc>
                <a:spcPct val="120000"/>
              </a:lnSpc>
            </a:pPr>
            <a:r>
              <a:rPr lang="en-US" sz="1466" b="1"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50%</a:t>
            </a:r>
          </a:p>
        </p:txBody>
      </p:sp>
      <p:sp>
        <p:nvSpPr>
          <p:cNvPr id="253" name="Rectangle 83">
            <a:extLst>
              <a:ext uri="{FF2B5EF4-FFF2-40B4-BE49-F238E27FC236}">
                <a16:creationId xmlns:a16="http://schemas.microsoft.com/office/drawing/2014/main" id="{8319C34C-B9F2-4A33-87A8-BD61BA12F85E}"/>
              </a:ext>
            </a:extLst>
          </p:cNvPr>
          <p:cNvSpPr/>
          <p:nvPr/>
        </p:nvSpPr>
        <p:spPr>
          <a:xfrm>
            <a:off x="7585545" y="3067737"/>
            <a:ext cx="375103" cy="270715"/>
          </a:xfrm>
          <a:prstGeom prst="rect">
            <a:avLst/>
          </a:prstGeom>
        </p:spPr>
        <p:txBody>
          <a:bodyPr wrap="none" lIns="0" tIns="0" rIns="0" bIns="0">
            <a:spAutoFit/>
          </a:bodyPr>
          <a:lstStyle/>
          <a:p>
            <a:pPr algn="ctr">
              <a:lnSpc>
                <a:spcPct val="120000"/>
              </a:lnSpc>
            </a:pPr>
            <a:r>
              <a:rPr lang="en-US" sz="1466" b="1"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30%</a:t>
            </a:r>
          </a:p>
        </p:txBody>
      </p:sp>
      <p:sp>
        <p:nvSpPr>
          <p:cNvPr id="254" name="Text Placeholder 3">
            <a:extLst>
              <a:ext uri="{FF2B5EF4-FFF2-40B4-BE49-F238E27FC236}">
                <a16:creationId xmlns:a16="http://schemas.microsoft.com/office/drawing/2014/main" id="{7ABF7178-F84D-48E9-9BF1-09201CC3480A}"/>
              </a:ext>
            </a:extLst>
          </p:cNvPr>
          <p:cNvSpPr txBox="1">
            <a:spLocks/>
          </p:cNvSpPr>
          <p:nvPr/>
        </p:nvSpPr>
        <p:spPr>
          <a:xfrm>
            <a:off x="978777" y="3673430"/>
            <a:ext cx="3227800" cy="245965"/>
          </a:xfrm>
          <a:prstGeom prst="rect">
            <a:avLst/>
          </a:prstGeom>
        </p:spPr>
        <p:txBody>
          <a:bodyPr wrap="square" lIns="0" tIns="0" rIns="0" bIns="0" anchor="t"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a:lnSpc>
                <a:spcPct val="120000"/>
              </a:lnSpc>
            </a:pPr>
            <a:r>
              <a:rPr lang="zh-CN" altLang="en-US" sz="666"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Please add a detailed description of the text here, as close as possible to the title text language style, language description as concise and vivid as possible. Please add a detailed description of the text here, as close as possible to the title text language style, language description as concise and vivid as possible.</a:t>
            </a:r>
            <a:endParaRPr lang="en-US" sz="666"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55" name="Text Placeholder 3">
            <a:extLst>
              <a:ext uri="{FF2B5EF4-FFF2-40B4-BE49-F238E27FC236}">
                <a16:creationId xmlns:a16="http://schemas.microsoft.com/office/drawing/2014/main" id="{1636DBDE-D24C-452E-8C71-093B7E35D822}"/>
              </a:ext>
            </a:extLst>
          </p:cNvPr>
          <p:cNvSpPr txBox="1">
            <a:spLocks/>
          </p:cNvSpPr>
          <p:nvPr/>
        </p:nvSpPr>
        <p:spPr>
          <a:xfrm>
            <a:off x="978777" y="4207292"/>
            <a:ext cx="3227800" cy="245965"/>
          </a:xfrm>
          <a:prstGeom prst="rect">
            <a:avLst/>
          </a:prstGeom>
        </p:spPr>
        <p:txBody>
          <a:bodyPr wrap="square" lIns="0" tIns="0" rIns="0" bIns="0" anchor="t"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a:lnSpc>
                <a:spcPct val="120000"/>
              </a:lnSpc>
            </a:pPr>
            <a:r>
              <a:rPr lang="zh-CN" altLang="en-US" sz="666"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Please add a detailed description of the text here, as close as possible to the title text language style, language description as concise and vivid as possible. Please add a detailed description of the text here, as close as possible to the title text language style, language description as concise and vivid as possible.</a:t>
            </a:r>
            <a:endParaRPr lang="en-US" sz="666"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56" name="Text Placeholder 3">
            <a:extLst>
              <a:ext uri="{FF2B5EF4-FFF2-40B4-BE49-F238E27FC236}">
                <a16:creationId xmlns:a16="http://schemas.microsoft.com/office/drawing/2014/main" id="{BAB565B3-7728-4D32-88DF-38EE616A03AE}"/>
              </a:ext>
            </a:extLst>
          </p:cNvPr>
          <p:cNvSpPr txBox="1">
            <a:spLocks/>
          </p:cNvSpPr>
          <p:nvPr/>
        </p:nvSpPr>
        <p:spPr>
          <a:xfrm>
            <a:off x="978777" y="4681416"/>
            <a:ext cx="3227800" cy="245965"/>
          </a:xfrm>
          <a:prstGeom prst="rect">
            <a:avLst/>
          </a:prstGeom>
        </p:spPr>
        <p:txBody>
          <a:bodyPr wrap="square" lIns="0" tIns="0" rIns="0" bIns="0" anchor="t"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a:lnSpc>
                <a:spcPct val="120000"/>
              </a:lnSpc>
            </a:pPr>
            <a:r>
              <a:rPr lang="zh-CN" altLang="en-US" sz="666"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Please add a detailed description of the text here, as close as possible to the title text language style, language description as concise and vivid as possible. Please add a detailed description of the text here, as close as possible to the title text language style, language description as concise and vivid as possible.</a:t>
            </a:r>
            <a:endParaRPr lang="en-US" sz="666"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graphicFrame>
        <p:nvGraphicFramePr>
          <p:cNvPr id="257" name="Chart 93">
            <a:extLst>
              <a:ext uri="{FF2B5EF4-FFF2-40B4-BE49-F238E27FC236}">
                <a16:creationId xmlns:a16="http://schemas.microsoft.com/office/drawing/2014/main" id="{18737FBB-87E5-4711-A581-C8BF24DBC535}"/>
              </a:ext>
            </a:extLst>
          </p:cNvPr>
          <p:cNvGraphicFramePr/>
          <p:nvPr>
            <p:extLst>
              <p:ext uri="{D42A27DB-BD31-4B8C-83A1-F6EECF244321}">
                <p14:modId xmlns:p14="http://schemas.microsoft.com/office/powerpoint/2010/main" val="4081470687"/>
              </p:ext>
            </p:extLst>
          </p:nvPr>
        </p:nvGraphicFramePr>
        <p:xfrm>
          <a:off x="543683" y="1422758"/>
          <a:ext cx="3851539" cy="2090509"/>
        </p:xfrm>
        <a:graphic>
          <a:graphicData uri="http://schemas.openxmlformats.org/drawingml/2006/chart">
            <c:chart xmlns:c="http://schemas.openxmlformats.org/drawingml/2006/chart" xmlns:r="http://schemas.openxmlformats.org/officeDocument/2006/relationships" r:id="rId3"/>
          </a:graphicData>
        </a:graphic>
      </p:graphicFrame>
      <p:grpSp>
        <p:nvGrpSpPr>
          <p:cNvPr id="258" name="Group 56">
            <a:extLst>
              <a:ext uri="{FF2B5EF4-FFF2-40B4-BE49-F238E27FC236}">
                <a16:creationId xmlns:a16="http://schemas.microsoft.com/office/drawing/2014/main" id="{FF2F953F-C8E3-4A66-BADC-1EBE8B694355}"/>
              </a:ext>
            </a:extLst>
          </p:cNvPr>
          <p:cNvGrpSpPr/>
          <p:nvPr/>
        </p:nvGrpSpPr>
        <p:grpSpPr>
          <a:xfrm>
            <a:off x="7588443" y="1813042"/>
            <a:ext cx="1729274" cy="426682"/>
            <a:chOff x="270390" y="1425360"/>
            <a:chExt cx="1681193" cy="414740"/>
          </a:xfrm>
        </p:grpSpPr>
        <p:sp>
          <p:nvSpPr>
            <p:cNvPr id="259" name="TextBox 95">
              <a:extLst>
                <a:ext uri="{FF2B5EF4-FFF2-40B4-BE49-F238E27FC236}">
                  <a16:creationId xmlns:a16="http://schemas.microsoft.com/office/drawing/2014/main" id="{460B3CF1-CDD1-4EEC-B8A4-5BD26AF0EC9E}"/>
                </a:ext>
              </a:extLst>
            </p:cNvPr>
            <p:cNvSpPr txBox="1"/>
            <p:nvPr/>
          </p:nvSpPr>
          <p:spPr>
            <a:xfrm>
              <a:off x="270390" y="1611303"/>
              <a:ext cx="1681193" cy="228797"/>
            </a:xfrm>
            <a:prstGeom prst="rect">
              <a:avLst/>
            </a:prstGeom>
            <a:noFill/>
          </p:spPr>
          <p:txBody>
            <a:bodyPr wrap="square" lIns="0" tIns="0" rIns="0" bIns="0" rtlCol="0">
              <a:spAutoFit/>
            </a:bodyPr>
            <a:lstStyle/>
            <a:p>
              <a:pPr algn="ctr" defTabSz="940386">
                <a:lnSpc>
                  <a:spcPct val="120000"/>
                </a:lnSpc>
                <a:spcBef>
                  <a:spcPct val="20000"/>
                </a:spcBef>
                <a:defRPr/>
              </a:pPr>
              <a:r>
                <a:rPr lang="zh-CN" altLang="en-US" sz="666"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Please add a detailed description of the text here, as close as possible to the title text language style, language description as concise and vivid as possible.</a:t>
              </a:r>
              <a:endParaRPr lang="en-US" sz="666"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60" name="Rectangle 96">
              <a:extLst>
                <a:ext uri="{FF2B5EF4-FFF2-40B4-BE49-F238E27FC236}">
                  <a16:creationId xmlns:a16="http://schemas.microsoft.com/office/drawing/2014/main" id="{436F7533-06B9-4885-BEB7-53D85DD5920E}"/>
                </a:ext>
              </a:extLst>
            </p:cNvPr>
            <p:cNvSpPr/>
            <p:nvPr/>
          </p:nvSpPr>
          <p:spPr>
            <a:xfrm>
              <a:off x="712054" y="1425360"/>
              <a:ext cx="825970" cy="119540"/>
            </a:xfrm>
            <a:prstGeom prst="rect">
              <a:avLst/>
            </a:prstGeom>
          </p:spPr>
          <p:txBody>
            <a:bodyPr wrap="none" lIns="0" tIns="0" rIns="0" bIns="0">
              <a:spAutoFit/>
            </a:bodyPr>
            <a:lstStyle/>
            <a:p>
              <a:pPr algn="ctr" defTabSz="940386">
                <a:lnSpc>
                  <a:spcPct val="120000"/>
                </a:lnSpc>
                <a:defRPr/>
              </a:pPr>
              <a:r>
                <a:rPr lang="zh-CN" altLang="en-US" sz="666"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Click to add the relevant title text</a:t>
              </a:r>
              <a:endParaRPr lang="en-US" sz="666"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261" name="Group 56">
            <a:extLst>
              <a:ext uri="{FF2B5EF4-FFF2-40B4-BE49-F238E27FC236}">
                <a16:creationId xmlns:a16="http://schemas.microsoft.com/office/drawing/2014/main" id="{71083064-764D-4ECC-8789-72FC8F167395}"/>
              </a:ext>
            </a:extLst>
          </p:cNvPr>
          <p:cNvGrpSpPr/>
          <p:nvPr/>
        </p:nvGrpSpPr>
        <p:grpSpPr>
          <a:xfrm>
            <a:off x="4624865" y="3991550"/>
            <a:ext cx="1729274" cy="426681"/>
            <a:chOff x="270390" y="1425360"/>
            <a:chExt cx="1681193" cy="414739"/>
          </a:xfrm>
        </p:grpSpPr>
        <p:sp>
          <p:nvSpPr>
            <p:cNvPr id="262" name="TextBox 98">
              <a:extLst>
                <a:ext uri="{FF2B5EF4-FFF2-40B4-BE49-F238E27FC236}">
                  <a16:creationId xmlns:a16="http://schemas.microsoft.com/office/drawing/2014/main" id="{6F9DF9D6-0678-48CA-B4EB-0920BE6997FB}"/>
                </a:ext>
              </a:extLst>
            </p:cNvPr>
            <p:cNvSpPr txBox="1"/>
            <p:nvPr/>
          </p:nvSpPr>
          <p:spPr>
            <a:xfrm>
              <a:off x="270390" y="1611302"/>
              <a:ext cx="1681193" cy="228797"/>
            </a:xfrm>
            <a:prstGeom prst="rect">
              <a:avLst/>
            </a:prstGeom>
            <a:noFill/>
          </p:spPr>
          <p:txBody>
            <a:bodyPr wrap="square" lIns="0" tIns="0" rIns="0" bIns="0" rtlCol="0">
              <a:spAutoFit/>
            </a:bodyPr>
            <a:lstStyle/>
            <a:p>
              <a:pPr algn="ctr" defTabSz="940386">
                <a:lnSpc>
                  <a:spcPct val="120000"/>
                </a:lnSpc>
                <a:spcBef>
                  <a:spcPct val="20000"/>
                </a:spcBef>
                <a:defRPr/>
              </a:pPr>
              <a:r>
                <a:rPr lang="zh-CN" altLang="en-US" sz="666"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Please add a detailed description of the text here, as close as possible to the title text language style, language description as concise and vivid as possible.</a:t>
              </a:r>
              <a:endParaRPr lang="en-US" sz="666"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63" name="Rectangle 99">
              <a:extLst>
                <a:ext uri="{FF2B5EF4-FFF2-40B4-BE49-F238E27FC236}">
                  <a16:creationId xmlns:a16="http://schemas.microsoft.com/office/drawing/2014/main" id="{F5ED83BD-1FD3-4E8F-B7E4-236A894B5694}"/>
                </a:ext>
              </a:extLst>
            </p:cNvPr>
            <p:cNvSpPr/>
            <p:nvPr/>
          </p:nvSpPr>
          <p:spPr>
            <a:xfrm>
              <a:off x="712054" y="1425360"/>
              <a:ext cx="825970" cy="119540"/>
            </a:xfrm>
            <a:prstGeom prst="rect">
              <a:avLst/>
            </a:prstGeom>
          </p:spPr>
          <p:txBody>
            <a:bodyPr wrap="none" lIns="0" tIns="0" rIns="0" bIns="0">
              <a:spAutoFit/>
            </a:bodyPr>
            <a:lstStyle/>
            <a:p>
              <a:pPr algn="ctr" defTabSz="940386">
                <a:lnSpc>
                  <a:spcPct val="120000"/>
                </a:lnSpc>
                <a:defRPr/>
              </a:pPr>
              <a:r>
                <a:rPr lang="zh-CN" altLang="en-US" sz="666"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Click to add the relevant title text</a:t>
              </a:r>
              <a:endParaRPr lang="en-US" sz="666"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264" name="Group 56">
            <a:extLst>
              <a:ext uri="{FF2B5EF4-FFF2-40B4-BE49-F238E27FC236}">
                <a16:creationId xmlns:a16="http://schemas.microsoft.com/office/drawing/2014/main" id="{388D0E08-3E20-47B1-94B8-67F4F19A82D4}"/>
              </a:ext>
            </a:extLst>
          </p:cNvPr>
          <p:cNvGrpSpPr/>
          <p:nvPr/>
        </p:nvGrpSpPr>
        <p:grpSpPr>
          <a:xfrm>
            <a:off x="7588443" y="3991543"/>
            <a:ext cx="1729274" cy="426682"/>
            <a:chOff x="270390" y="1425360"/>
            <a:chExt cx="1681193" cy="414740"/>
          </a:xfrm>
        </p:grpSpPr>
        <p:sp>
          <p:nvSpPr>
            <p:cNvPr id="265" name="TextBox 101">
              <a:extLst>
                <a:ext uri="{FF2B5EF4-FFF2-40B4-BE49-F238E27FC236}">
                  <a16:creationId xmlns:a16="http://schemas.microsoft.com/office/drawing/2014/main" id="{A676DA0A-F6C9-4CBE-BC11-BD5B24792B4A}"/>
                </a:ext>
              </a:extLst>
            </p:cNvPr>
            <p:cNvSpPr txBox="1"/>
            <p:nvPr/>
          </p:nvSpPr>
          <p:spPr>
            <a:xfrm>
              <a:off x="270390" y="1611303"/>
              <a:ext cx="1681193" cy="228797"/>
            </a:xfrm>
            <a:prstGeom prst="rect">
              <a:avLst/>
            </a:prstGeom>
            <a:noFill/>
          </p:spPr>
          <p:txBody>
            <a:bodyPr wrap="square" lIns="0" tIns="0" rIns="0" bIns="0" rtlCol="0">
              <a:spAutoFit/>
            </a:bodyPr>
            <a:lstStyle/>
            <a:p>
              <a:pPr algn="ctr" defTabSz="940386">
                <a:lnSpc>
                  <a:spcPct val="120000"/>
                </a:lnSpc>
                <a:spcBef>
                  <a:spcPct val="20000"/>
                </a:spcBef>
                <a:defRPr/>
              </a:pPr>
              <a:r>
                <a:rPr lang="zh-CN" altLang="en-US" sz="666"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Please add a detailed description of the text here, as close as possible to the title text language style, language description as concise and vivid as possible.</a:t>
              </a:r>
              <a:endParaRPr lang="en-US" sz="666"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66" name="Rectangle 102">
              <a:extLst>
                <a:ext uri="{FF2B5EF4-FFF2-40B4-BE49-F238E27FC236}">
                  <a16:creationId xmlns:a16="http://schemas.microsoft.com/office/drawing/2014/main" id="{323852D8-FEF0-4309-80B2-1E1EEDC42F99}"/>
                </a:ext>
              </a:extLst>
            </p:cNvPr>
            <p:cNvSpPr/>
            <p:nvPr/>
          </p:nvSpPr>
          <p:spPr>
            <a:xfrm>
              <a:off x="712054" y="1425360"/>
              <a:ext cx="825970" cy="119540"/>
            </a:xfrm>
            <a:prstGeom prst="rect">
              <a:avLst/>
            </a:prstGeom>
          </p:spPr>
          <p:txBody>
            <a:bodyPr wrap="none" lIns="0" tIns="0" rIns="0" bIns="0">
              <a:spAutoFit/>
            </a:bodyPr>
            <a:lstStyle/>
            <a:p>
              <a:pPr algn="ctr" defTabSz="940386">
                <a:lnSpc>
                  <a:spcPct val="120000"/>
                </a:lnSpc>
                <a:defRPr/>
              </a:pPr>
              <a:r>
                <a:rPr lang="zh-CN" altLang="en-US" sz="666"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Click to add the relevant title text</a:t>
              </a:r>
              <a:endParaRPr lang="en-US" sz="666"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sp>
        <p:nvSpPr>
          <p:cNvPr id="267" name="Freeform 45">
            <a:extLst>
              <a:ext uri="{FF2B5EF4-FFF2-40B4-BE49-F238E27FC236}">
                <a16:creationId xmlns:a16="http://schemas.microsoft.com/office/drawing/2014/main" id="{3A16276E-DD4F-456B-B4F5-34D58109553D}"/>
              </a:ext>
            </a:extLst>
          </p:cNvPr>
          <p:cNvSpPr>
            <a:spLocks noEditPoints="1"/>
          </p:cNvSpPr>
          <p:nvPr/>
        </p:nvSpPr>
        <p:spPr bwMode="auto">
          <a:xfrm>
            <a:off x="591977" y="3698264"/>
            <a:ext cx="319861" cy="319921"/>
          </a:xfrm>
          <a:custGeom>
            <a:avLst/>
            <a:gdLst/>
            <a:ahLst/>
            <a:cxnLst>
              <a:cxn ang="0">
                <a:pos x="27" y="55"/>
              </a:cxn>
              <a:cxn ang="0">
                <a:pos x="0" y="27"/>
              </a:cxn>
              <a:cxn ang="0">
                <a:pos x="27" y="0"/>
              </a:cxn>
              <a:cxn ang="0">
                <a:pos x="55" y="27"/>
              </a:cxn>
              <a:cxn ang="0">
                <a:pos x="27" y="55"/>
              </a:cxn>
              <a:cxn ang="0">
                <a:pos x="45" y="20"/>
              </a:cxn>
              <a:cxn ang="0">
                <a:pos x="42" y="17"/>
              </a:cxn>
              <a:cxn ang="0">
                <a:pos x="40" y="16"/>
              </a:cxn>
              <a:cxn ang="0">
                <a:pos x="38" y="17"/>
              </a:cxn>
              <a:cxn ang="0">
                <a:pos x="24" y="31"/>
              </a:cxn>
              <a:cxn ang="0">
                <a:pos x="16" y="23"/>
              </a:cxn>
              <a:cxn ang="0">
                <a:pos x="14" y="22"/>
              </a:cxn>
              <a:cxn ang="0">
                <a:pos x="13" y="23"/>
              </a:cxn>
              <a:cxn ang="0">
                <a:pos x="9" y="26"/>
              </a:cxn>
              <a:cxn ang="0">
                <a:pos x="9" y="28"/>
              </a:cxn>
              <a:cxn ang="0">
                <a:pos x="9" y="30"/>
              </a:cxn>
              <a:cxn ang="0">
                <a:pos x="22" y="43"/>
              </a:cxn>
              <a:cxn ang="0">
                <a:pos x="24" y="43"/>
              </a:cxn>
              <a:cxn ang="0">
                <a:pos x="26" y="43"/>
              </a:cxn>
              <a:cxn ang="0">
                <a:pos x="45" y="23"/>
              </a:cxn>
              <a:cxn ang="0">
                <a:pos x="46" y="22"/>
              </a:cxn>
              <a:cxn ang="0">
                <a:pos x="45" y="20"/>
              </a:cxn>
            </a:cxnLst>
            <a:rect l="0" t="0" r="r" b="b"/>
            <a:pathLst>
              <a:path w="55" h="55">
                <a:moveTo>
                  <a:pt x="27" y="55"/>
                </a:moveTo>
                <a:cubicBezTo>
                  <a:pt x="12" y="55"/>
                  <a:pt x="0" y="42"/>
                  <a:pt x="0" y="27"/>
                </a:cubicBezTo>
                <a:cubicBezTo>
                  <a:pt x="0" y="12"/>
                  <a:pt x="12" y="0"/>
                  <a:pt x="27" y="0"/>
                </a:cubicBezTo>
                <a:cubicBezTo>
                  <a:pt x="42" y="0"/>
                  <a:pt x="55" y="12"/>
                  <a:pt x="55" y="27"/>
                </a:cubicBezTo>
                <a:cubicBezTo>
                  <a:pt x="55" y="42"/>
                  <a:pt x="42" y="55"/>
                  <a:pt x="27" y="55"/>
                </a:cubicBezTo>
                <a:close/>
                <a:moveTo>
                  <a:pt x="45" y="20"/>
                </a:moveTo>
                <a:cubicBezTo>
                  <a:pt x="42" y="17"/>
                  <a:pt x="42" y="17"/>
                  <a:pt x="42" y="17"/>
                </a:cubicBezTo>
                <a:cubicBezTo>
                  <a:pt x="41" y="16"/>
                  <a:pt x="41" y="16"/>
                  <a:pt x="40" y="16"/>
                </a:cubicBezTo>
                <a:cubicBezTo>
                  <a:pt x="39" y="16"/>
                  <a:pt x="39" y="16"/>
                  <a:pt x="38" y="17"/>
                </a:cubicBezTo>
                <a:cubicBezTo>
                  <a:pt x="24" y="31"/>
                  <a:pt x="24" y="31"/>
                  <a:pt x="24" y="31"/>
                </a:cubicBezTo>
                <a:cubicBezTo>
                  <a:pt x="16" y="23"/>
                  <a:pt x="16" y="23"/>
                  <a:pt x="16" y="23"/>
                </a:cubicBezTo>
                <a:cubicBezTo>
                  <a:pt x="15" y="23"/>
                  <a:pt x="15" y="22"/>
                  <a:pt x="14" y="22"/>
                </a:cubicBezTo>
                <a:cubicBezTo>
                  <a:pt x="14" y="22"/>
                  <a:pt x="13" y="23"/>
                  <a:pt x="13" y="23"/>
                </a:cubicBezTo>
                <a:cubicBezTo>
                  <a:pt x="9" y="26"/>
                  <a:pt x="9" y="26"/>
                  <a:pt x="9" y="26"/>
                </a:cubicBezTo>
                <a:cubicBezTo>
                  <a:pt x="9" y="27"/>
                  <a:pt x="9" y="27"/>
                  <a:pt x="9" y="28"/>
                </a:cubicBezTo>
                <a:cubicBezTo>
                  <a:pt x="9" y="29"/>
                  <a:pt x="9" y="29"/>
                  <a:pt x="9" y="30"/>
                </a:cubicBezTo>
                <a:cubicBezTo>
                  <a:pt x="22" y="43"/>
                  <a:pt x="22" y="43"/>
                  <a:pt x="22" y="43"/>
                </a:cubicBezTo>
                <a:cubicBezTo>
                  <a:pt x="23" y="43"/>
                  <a:pt x="23" y="43"/>
                  <a:pt x="24" y="43"/>
                </a:cubicBezTo>
                <a:cubicBezTo>
                  <a:pt x="25" y="43"/>
                  <a:pt x="25" y="43"/>
                  <a:pt x="26" y="43"/>
                </a:cubicBezTo>
                <a:cubicBezTo>
                  <a:pt x="45" y="23"/>
                  <a:pt x="45" y="23"/>
                  <a:pt x="45" y="23"/>
                </a:cubicBezTo>
                <a:cubicBezTo>
                  <a:pt x="45" y="23"/>
                  <a:pt x="46" y="22"/>
                  <a:pt x="46" y="22"/>
                </a:cubicBezTo>
                <a:cubicBezTo>
                  <a:pt x="46" y="21"/>
                  <a:pt x="45" y="20"/>
                  <a:pt x="45" y="20"/>
                </a:cubicBezTo>
                <a:close/>
              </a:path>
            </a:pathLst>
          </a:custGeom>
          <a:solidFill>
            <a:srgbClr val="FF7899"/>
          </a:solidFill>
          <a:ln w="9525">
            <a:noFill/>
            <a:round/>
            <a:headEnd/>
            <a:tailEnd/>
          </a:ln>
        </p:spPr>
        <p:txBody>
          <a:bodyPr vert="horz" wrap="square" lIns="94051" tIns="47025" rIns="94051" bIns="47025" numCol="1" anchor="t" anchorCtr="0" compatLnSpc="1">
            <a:prstTxWarp prst="textNoShape">
              <a:avLst/>
            </a:prstTxWarp>
          </a:bodyPr>
          <a:lstStyle/>
          <a:p>
            <a:pPr>
              <a:lnSpc>
                <a:spcPct val="120000"/>
              </a:lnSpc>
            </a:pPr>
            <a:endParaRPr lang="en-US" sz="1999"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68" name="Freeform 45">
            <a:extLst>
              <a:ext uri="{FF2B5EF4-FFF2-40B4-BE49-F238E27FC236}">
                <a16:creationId xmlns:a16="http://schemas.microsoft.com/office/drawing/2014/main" id="{32AE729F-DA76-40FA-A1EC-A8E34C1F4F40}"/>
              </a:ext>
            </a:extLst>
          </p:cNvPr>
          <p:cNvSpPr>
            <a:spLocks noEditPoints="1"/>
          </p:cNvSpPr>
          <p:nvPr/>
        </p:nvSpPr>
        <p:spPr bwMode="auto">
          <a:xfrm>
            <a:off x="595259" y="4220931"/>
            <a:ext cx="319861" cy="319921"/>
          </a:xfrm>
          <a:custGeom>
            <a:avLst/>
            <a:gdLst/>
            <a:ahLst/>
            <a:cxnLst>
              <a:cxn ang="0">
                <a:pos x="27" y="55"/>
              </a:cxn>
              <a:cxn ang="0">
                <a:pos x="0" y="27"/>
              </a:cxn>
              <a:cxn ang="0">
                <a:pos x="27" y="0"/>
              </a:cxn>
              <a:cxn ang="0">
                <a:pos x="55" y="27"/>
              </a:cxn>
              <a:cxn ang="0">
                <a:pos x="27" y="55"/>
              </a:cxn>
              <a:cxn ang="0">
                <a:pos x="45" y="20"/>
              </a:cxn>
              <a:cxn ang="0">
                <a:pos x="42" y="17"/>
              </a:cxn>
              <a:cxn ang="0">
                <a:pos x="40" y="16"/>
              </a:cxn>
              <a:cxn ang="0">
                <a:pos x="38" y="17"/>
              </a:cxn>
              <a:cxn ang="0">
                <a:pos x="24" y="31"/>
              </a:cxn>
              <a:cxn ang="0">
                <a:pos x="16" y="23"/>
              </a:cxn>
              <a:cxn ang="0">
                <a:pos x="14" y="22"/>
              </a:cxn>
              <a:cxn ang="0">
                <a:pos x="13" y="23"/>
              </a:cxn>
              <a:cxn ang="0">
                <a:pos x="9" y="26"/>
              </a:cxn>
              <a:cxn ang="0">
                <a:pos x="9" y="28"/>
              </a:cxn>
              <a:cxn ang="0">
                <a:pos x="9" y="30"/>
              </a:cxn>
              <a:cxn ang="0">
                <a:pos x="22" y="43"/>
              </a:cxn>
              <a:cxn ang="0">
                <a:pos x="24" y="43"/>
              </a:cxn>
              <a:cxn ang="0">
                <a:pos x="26" y="43"/>
              </a:cxn>
              <a:cxn ang="0">
                <a:pos x="45" y="23"/>
              </a:cxn>
              <a:cxn ang="0">
                <a:pos x="46" y="22"/>
              </a:cxn>
              <a:cxn ang="0">
                <a:pos x="45" y="20"/>
              </a:cxn>
            </a:cxnLst>
            <a:rect l="0" t="0" r="r" b="b"/>
            <a:pathLst>
              <a:path w="55" h="55">
                <a:moveTo>
                  <a:pt x="27" y="55"/>
                </a:moveTo>
                <a:cubicBezTo>
                  <a:pt x="12" y="55"/>
                  <a:pt x="0" y="42"/>
                  <a:pt x="0" y="27"/>
                </a:cubicBezTo>
                <a:cubicBezTo>
                  <a:pt x="0" y="12"/>
                  <a:pt x="12" y="0"/>
                  <a:pt x="27" y="0"/>
                </a:cubicBezTo>
                <a:cubicBezTo>
                  <a:pt x="42" y="0"/>
                  <a:pt x="55" y="12"/>
                  <a:pt x="55" y="27"/>
                </a:cubicBezTo>
                <a:cubicBezTo>
                  <a:pt x="55" y="42"/>
                  <a:pt x="42" y="55"/>
                  <a:pt x="27" y="55"/>
                </a:cubicBezTo>
                <a:close/>
                <a:moveTo>
                  <a:pt x="45" y="20"/>
                </a:moveTo>
                <a:cubicBezTo>
                  <a:pt x="42" y="17"/>
                  <a:pt x="42" y="17"/>
                  <a:pt x="42" y="17"/>
                </a:cubicBezTo>
                <a:cubicBezTo>
                  <a:pt x="41" y="16"/>
                  <a:pt x="41" y="16"/>
                  <a:pt x="40" y="16"/>
                </a:cubicBezTo>
                <a:cubicBezTo>
                  <a:pt x="39" y="16"/>
                  <a:pt x="39" y="16"/>
                  <a:pt x="38" y="17"/>
                </a:cubicBezTo>
                <a:cubicBezTo>
                  <a:pt x="24" y="31"/>
                  <a:pt x="24" y="31"/>
                  <a:pt x="24" y="31"/>
                </a:cubicBezTo>
                <a:cubicBezTo>
                  <a:pt x="16" y="23"/>
                  <a:pt x="16" y="23"/>
                  <a:pt x="16" y="23"/>
                </a:cubicBezTo>
                <a:cubicBezTo>
                  <a:pt x="15" y="23"/>
                  <a:pt x="15" y="22"/>
                  <a:pt x="14" y="22"/>
                </a:cubicBezTo>
                <a:cubicBezTo>
                  <a:pt x="14" y="22"/>
                  <a:pt x="13" y="23"/>
                  <a:pt x="13" y="23"/>
                </a:cubicBezTo>
                <a:cubicBezTo>
                  <a:pt x="9" y="26"/>
                  <a:pt x="9" y="26"/>
                  <a:pt x="9" y="26"/>
                </a:cubicBezTo>
                <a:cubicBezTo>
                  <a:pt x="9" y="27"/>
                  <a:pt x="9" y="27"/>
                  <a:pt x="9" y="28"/>
                </a:cubicBezTo>
                <a:cubicBezTo>
                  <a:pt x="9" y="29"/>
                  <a:pt x="9" y="29"/>
                  <a:pt x="9" y="30"/>
                </a:cubicBezTo>
                <a:cubicBezTo>
                  <a:pt x="22" y="43"/>
                  <a:pt x="22" y="43"/>
                  <a:pt x="22" y="43"/>
                </a:cubicBezTo>
                <a:cubicBezTo>
                  <a:pt x="23" y="43"/>
                  <a:pt x="23" y="43"/>
                  <a:pt x="24" y="43"/>
                </a:cubicBezTo>
                <a:cubicBezTo>
                  <a:pt x="25" y="43"/>
                  <a:pt x="25" y="43"/>
                  <a:pt x="26" y="43"/>
                </a:cubicBezTo>
                <a:cubicBezTo>
                  <a:pt x="45" y="23"/>
                  <a:pt x="45" y="23"/>
                  <a:pt x="45" y="23"/>
                </a:cubicBezTo>
                <a:cubicBezTo>
                  <a:pt x="45" y="23"/>
                  <a:pt x="46" y="22"/>
                  <a:pt x="46" y="22"/>
                </a:cubicBezTo>
                <a:cubicBezTo>
                  <a:pt x="46" y="21"/>
                  <a:pt x="45" y="20"/>
                  <a:pt x="45" y="20"/>
                </a:cubicBezTo>
                <a:close/>
              </a:path>
            </a:pathLst>
          </a:custGeom>
          <a:solidFill>
            <a:srgbClr val="007791"/>
          </a:solidFill>
          <a:ln w="9525">
            <a:noFill/>
            <a:round/>
            <a:headEnd/>
            <a:tailEnd/>
          </a:ln>
        </p:spPr>
        <p:txBody>
          <a:bodyPr vert="horz" wrap="square" lIns="94051" tIns="47025" rIns="94051" bIns="47025" numCol="1" anchor="t" anchorCtr="0" compatLnSpc="1">
            <a:prstTxWarp prst="textNoShape">
              <a:avLst/>
            </a:prstTxWarp>
          </a:bodyPr>
          <a:lstStyle/>
          <a:p>
            <a:pPr>
              <a:lnSpc>
                <a:spcPct val="120000"/>
              </a:lnSpc>
            </a:pPr>
            <a:endParaRPr lang="en-US" sz="1999"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69" name="Freeform 45">
            <a:extLst>
              <a:ext uri="{FF2B5EF4-FFF2-40B4-BE49-F238E27FC236}">
                <a16:creationId xmlns:a16="http://schemas.microsoft.com/office/drawing/2014/main" id="{E2CA2348-893D-4A6D-A73F-FAE97E48F279}"/>
              </a:ext>
            </a:extLst>
          </p:cNvPr>
          <p:cNvSpPr>
            <a:spLocks noEditPoints="1"/>
          </p:cNvSpPr>
          <p:nvPr/>
        </p:nvSpPr>
        <p:spPr bwMode="auto">
          <a:xfrm>
            <a:off x="595259" y="4684689"/>
            <a:ext cx="319861" cy="319921"/>
          </a:xfrm>
          <a:custGeom>
            <a:avLst/>
            <a:gdLst/>
            <a:ahLst/>
            <a:cxnLst>
              <a:cxn ang="0">
                <a:pos x="27" y="55"/>
              </a:cxn>
              <a:cxn ang="0">
                <a:pos x="0" y="27"/>
              </a:cxn>
              <a:cxn ang="0">
                <a:pos x="27" y="0"/>
              </a:cxn>
              <a:cxn ang="0">
                <a:pos x="55" y="27"/>
              </a:cxn>
              <a:cxn ang="0">
                <a:pos x="27" y="55"/>
              </a:cxn>
              <a:cxn ang="0">
                <a:pos x="45" y="20"/>
              </a:cxn>
              <a:cxn ang="0">
                <a:pos x="42" y="17"/>
              </a:cxn>
              <a:cxn ang="0">
                <a:pos x="40" y="16"/>
              </a:cxn>
              <a:cxn ang="0">
                <a:pos x="38" y="17"/>
              </a:cxn>
              <a:cxn ang="0">
                <a:pos x="24" y="31"/>
              </a:cxn>
              <a:cxn ang="0">
                <a:pos x="16" y="23"/>
              </a:cxn>
              <a:cxn ang="0">
                <a:pos x="14" y="22"/>
              </a:cxn>
              <a:cxn ang="0">
                <a:pos x="13" y="23"/>
              </a:cxn>
              <a:cxn ang="0">
                <a:pos x="9" y="26"/>
              </a:cxn>
              <a:cxn ang="0">
                <a:pos x="9" y="28"/>
              </a:cxn>
              <a:cxn ang="0">
                <a:pos x="9" y="30"/>
              </a:cxn>
              <a:cxn ang="0">
                <a:pos x="22" y="43"/>
              </a:cxn>
              <a:cxn ang="0">
                <a:pos x="24" y="43"/>
              </a:cxn>
              <a:cxn ang="0">
                <a:pos x="26" y="43"/>
              </a:cxn>
              <a:cxn ang="0">
                <a:pos x="45" y="23"/>
              </a:cxn>
              <a:cxn ang="0">
                <a:pos x="46" y="22"/>
              </a:cxn>
              <a:cxn ang="0">
                <a:pos x="45" y="20"/>
              </a:cxn>
            </a:cxnLst>
            <a:rect l="0" t="0" r="r" b="b"/>
            <a:pathLst>
              <a:path w="55" h="55">
                <a:moveTo>
                  <a:pt x="27" y="55"/>
                </a:moveTo>
                <a:cubicBezTo>
                  <a:pt x="12" y="55"/>
                  <a:pt x="0" y="42"/>
                  <a:pt x="0" y="27"/>
                </a:cubicBezTo>
                <a:cubicBezTo>
                  <a:pt x="0" y="12"/>
                  <a:pt x="12" y="0"/>
                  <a:pt x="27" y="0"/>
                </a:cubicBezTo>
                <a:cubicBezTo>
                  <a:pt x="42" y="0"/>
                  <a:pt x="55" y="12"/>
                  <a:pt x="55" y="27"/>
                </a:cubicBezTo>
                <a:cubicBezTo>
                  <a:pt x="55" y="42"/>
                  <a:pt x="42" y="55"/>
                  <a:pt x="27" y="55"/>
                </a:cubicBezTo>
                <a:close/>
                <a:moveTo>
                  <a:pt x="45" y="20"/>
                </a:moveTo>
                <a:cubicBezTo>
                  <a:pt x="42" y="17"/>
                  <a:pt x="42" y="17"/>
                  <a:pt x="42" y="17"/>
                </a:cubicBezTo>
                <a:cubicBezTo>
                  <a:pt x="41" y="16"/>
                  <a:pt x="41" y="16"/>
                  <a:pt x="40" y="16"/>
                </a:cubicBezTo>
                <a:cubicBezTo>
                  <a:pt x="39" y="16"/>
                  <a:pt x="39" y="16"/>
                  <a:pt x="38" y="17"/>
                </a:cubicBezTo>
                <a:cubicBezTo>
                  <a:pt x="24" y="31"/>
                  <a:pt x="24" y="31"/>
                  <a:pt x="24" y="31"/>
                </a:cubicBezTo>
                <a:cubicBezTo>
                  <a:pt x="16" y="23"/>
                  <a:pt x="16" y="23"/>
                  <a:pt x="16" y="23"/>
                </a:cubicBezTo>
                <a:cubicBezTo>
                  <a:pt x="15" y="23"/>
                  <a:pt x="15" y="22"/>
                  <a:pt x="14" y="22"/>
                </a:cubicBezTo>
                <a:cubicBezTo>
                  <a:pt x="14" y="22"/>
                  <a:pt x="13" y="23"/>
                  <a:pt x="13" y="23"/>
                </a:cubicBezTo>
                <a:cubicBezTo>
                  <a:pt x="9" y="26"/>
                  <a:pt x="9" y="26"/>
                  <a:pt x="9" y="26"/>
                </a:cubicBezTo>
                <a:cubicBezTo>
                  <a:pt x="9" y="27"/>
                  <a:pt x="9" y="27"/>
                  <a:pt x="9" y="28"/>
                </a:cubicBezTo>
                <a:cubicBezTo>
                  <a:pt x="9" y="29"/>
                  <a:pt x="9" y="29"/>
                  <a:pt x="9" y="30"/>
                </a:cubicBezTo>
                <a:cubicBezTo>
                  <a:pt x="22" y="43"/>
                  <a:pt x="22" y="43"/>
                  <a:pt x="22" y="43"/>
                </a:cubicBezTo>
                <a:cubicBezTo>
                  <a:pt x="23" y="43"/>
                  <a:pt x="23" y="43"/>
                  <a:pt x="24" y="43"/>
                </a:cubicBezTo>
                <a:cubicBezTo>
                  <a:pt x="25" y="43"/>
                  <a:pt x="25" y="43"/>
                  <a:pt x="26" y="43"/>
                </a:cubicBezTo>
                <a:cubicBezTo>
                  <a:pt x="45" y="23"/>
                  <a:pt x="45" y="23"/>
                  <a:pt x="45" y="23"/>
                </a:cubicBezTo>
                <a:cubicBezTo>
                  <a:pt x="45" y="23"/>
                  <a:pt x="46" y="22"/>
                  <a:pt x="46" y="22"/>
                </a:cubicBezTo>
                <a:cubicBezTo>
                  <a:pt x="46" y="21"/>
                  <a:pt x="45" y="20"/>
                  <a:pt x="45" y="20"/>
                </a:cubicBezTo>
                <a:close/>
              </a:path>
            </a:pathLst>
          </a:custGeom>
          <a:solidFill>
            <a:srgbClr val="FF7899"/>
          </a:solidFill>
          <a:ln w="9525">
            <a:noFill/>
            <a:round/>
            <a:headEnd/>
            <a:tailEnd/>
          </a:ln>
        </p:spPr>
        <p:txBody>
          <a:bodyPr vert="horz" wrap="square" lIns="94051" tIns="47025" rIns="94051" bIns="47025" numCol="1" anchor="t" anchorCtr="0" compatLnSpc="1">
            <a:prstTxWarp prst="textNoShape">
              <a:avLst/>
            </a:prstTxWarp>
          </a:bodyPr>
          <a:lstStyle/>
          <a:p>
            <a:pPr>
              <a:lnSpc>
                <a:spcPct val="120000"/>
              </a:lnSpc>
            </a:pPr>
            <a:endParaRPr lang="en-US" sz="1999"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70" name="Text Placeholder 3">
            <a:extLst>
              <a:ext uri="{FF2B5EF4-FFF2-40B4-BE49-F238E27FC236}">
                <a16:creationId xmlns:a16="http://schemas.microsoft.com/office/drawing/2014/main" id="{67E3E474-99F3-424C-9FDA-43820C07C24D}"/>
              </a:ext>
            </a:extLst>
          </p:cNvPr>
          <p:cNvSpPr txBox="1">
            <a:spLocks/>
          </p:cNvSpPr>
          <p:nvPr/>
        </p:nvSpPr>
        <p:spPr>
          <a:xfrm>
            <a:off x="978777" y="5155540"/>
            <a:ext cx="3227800" cy="245965"/>
          </a:xfrm>
          <a:prstGeom prst="rect">
            <a:avLst/>
          </a:prstGeom>
        </p:spPr>
        <p:txBody>
          <a:bodyPr wrap="square" lIns="0" tIns="0" rIns="0" bIns="0" anchor="t"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a:lnSpc>
                <a:spcPct val="120000"/>
              </a:lnSpc>
            </a:pPr>
            <a:r>
              <a:rPr lang="zh-CN" altLang="en-US" sz="666"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Please add a detailed description of the text here, as close as possible to the title text language style, language description as concise and vivid as possible. Please add a detailed description of the text here, as close as possible to the title text language style, language description as concise and vivid as possible.</a:t>
            </a:r>
            <a:endParaRPr lang="en-US" sz="666"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71" name="Freeform 45">
            <a:extLst>
              <a:ext uri="{FF2B5EF4-FFF2-40B4-BE49-F238E27FC236}">
                <a16:creationId xmlns:a16="http://schemas.microsoft.com/office/drawing/2014/main" id="{E6BC0767-5609-48F8-864C-FCB20A482591}"/>
              </a:ext>
            </a:extLst>
          </p:cNvPr>
          <p:cNvSpPr>
            <a:spLocks noEditPoints="1"/>
          </p:cNvSpPr>
          <p:nvPr/>
        </p:nvSpPr>
        <p:spPr bwMode="auto">
          <a:xfrm>
            <a:off x="595259" y="5169179"/>
            <a:ext cx="319861" cy="319921"/>
          </a:xfrm>
          <a:custGeom>
            <a:avLst/>
            <a:gdLst/>
            <a:ahLst/>
            <a:cxnLst>
              <a:cxn ang="0">
                <a:pos x="27" y="55"/>
              </a:cxn>
              <a:cxn ang="0">
                <a:pos x="0" y="27"/>
              </a:cxn>
              <a:cxn ang="0">
                <a:pos x="27" y="0"/>
              </a:cxn>
              <a:cxn ang="0">
                <a:pos x="55" y="27"/>
              </a:cxn>
              <a:cxn ang="0">
                <a:pos x="27" y="55"/>
              </a:cxn>
              <a:cxn ang="0">
                <a:pos x="45" y="20"/>
              </a:cxn>
              <a:cxn ang="0">
                <a:pos x="42" y="17"/>
              </a:cxn>
              <a:cxn ang="0">
                <a:pos x="40" y="16"/>
              </a:cxn>
              <a:cxn ang="0">
                <a:pos x="38" y="17"/>
              </a:cxn>
              <a:cxn ang="0">
                <a:pos x="24" y="31"/>
              </a:cxn>
              <a:cxn ang="0">
                <a:pos x="16" y="23"/>
              </a:cxn>
              <a:cxn ang="0">
                <a:pos x="14" y="22"/>
              </a:cxn>
              <a:cxn ang="0">
                <a:pos x="13" y="23"/>
              </a:cxn>
              <a:cxn ang="0">
                <a:pos x="9" y="26"/>
              </a:cxn>
              <a:cxn ang="0">
                <a:pos x="9" y="28"/>
              </a:cxn>
              <a:cxn ang="0">
                <a:pos x="9" y="30"/>
              </a:cxn>
              <a:cxn ang="0">
                <a:pos x="22" y="43"/>
              </a:cxn>
              <a:cxn ang="0">
                <a:pos x="24" y="43"/>
              </a:cxn>
              <a:cxn ang="0">
                <a:pos x="26" y="43"/>
              </a:cxn>
              <a:cxn ang="0">
                <a:pos x="45" y="23"/>
              </a:cxn>
              <a:cxn ang="0">
                <a:pos x="46" y="22"/>
              </a:cxn>
              <a:cxn ang="0">
                <a:pos x="45" y="20"/>
              </a:cxn>
            </a:cxnLst>
            <a:rect l="0" t="0" r="r" b="b"/>
            <a:pathLst>
              <a:path w="55" h="55">
                <a:moveTo>
                  <a:pt x="27" y="55"/>
                </a:moveTo>
                <a:cubicBezTo>
                  <a:pt x="12" y="55"/>
                  <a:pt x="0" y="42"/>
                  <a:pt x="0" y="27"/>
                </a:cubicBezTo>
                <a:cubicBezTo>
                  <a:pt x="0" y="12"/>
                  <a:pt x="12" y="0"/>
                  <a:pt x="27" y="0"/>
                </a:cubicBezTo>
                <a:cubicBezTo>
                  <a:pt x="42" y="0"/>
                  <a:pt x="55" y="12"/>
                  <a:pt x="55" y="27"/>
                </a:cubicBezTo>
                <a:cubicBezTo>
                  <a:pt x="55" y="42"/>
                  <a:pt x="42" y="55"/>
                  <a:pt x="27" y="55"/>
                </a:cubicBezTo>
                <a:close/>
                <a:moveTo>
                  <a:pt x="45" y="20"/>
                </a:moveTo>
                <a:cubicBezTo>
                  <a:pt x="42" y="17"/>
                  <a:pt x="42" y="17"/>
                  <a:pt x="42" y="17"/>
                </a:cubicBezTo>
                <a:cubicBezTo>
                  <a:pt x="41" y="16"/>
                  <a:pt x="41" y="16"/>
                  <a:pt x="40" y="16"/>
                </a:cubicBezTo>
                <a:cubicBezTo>
                  <a:pt x="39" y="16"/>
                  <a:pt x="39" y="16"/>
                  <a:pt x="38" y="17"/>
                </a:cubicBezTo>
                <a:cubicBezTo>
                  <a:pt x="24" y="31"/>
                  <a:pt x="24" y="31"/>
                  <a:pt x="24" y="31"/>
                </a:cubicBezTo>
                <a:cubicBezTo>
                  <a:pt x="16" y="23"/>
                  <a:pt x="16" y="23"/>
                  <a:pt x="16" y="23"/>
                </a:cubicBezTo>
                <a:cubicBezTo>
                  <a:pt x="15" y="23"/>
                  <a:pt x="15" y="22"/>
                  <a:pt x="14" y="22"/>
                </a:cubicBezTo>
                <a:cubicBezTo>
                  <a:pt x="14" y="22"/>
                  <a:pt x="13" y="23"/>
                  <a:pt x="13" y="23"/>
                </a:cubicBezTo>
                <a:cubicBezTo>
                  <a:pt x="9" y="26"/>
                  <a:pt x="9" y="26"/>
                  <a:pt x="9" y="26"/>
                </a:cubicBezTo>
                <a:cubicBezTo>
                  <a:pt x="9" y="27"/>
                  <a:pt x="9" y="27"/>
                  <a:pt x="9" y="28"/>
                </a:cubicBezTo>
                <a:cubicBezTo>
                  <a:pt x="9" y="29"/>
                  <a:pt x="9" y="29"/>
                  <a:pt x="9" y="30"/>
                </a:cubicBezTo>
                <a:cubicBezTo>
                  <a:pt x="22" y="43"/>
                  <a:pt x="22" y="43"/>
                  <a:pt x="22" y="43"/>
                </a:cubicBezTo>
                <a:cubicBezTo>
                  <a:pt x="23" y="43"/>
                  <a:pt x="23" y="43"/>
                  <a:pt x="24" y="43"/>
                </a:cubicBezTo>
                <a:cubicBezTo>
                  <a:pt x="25" y="43"/>
                  <a:pt x="25" y="43"/>
                  <a:pt x="26" y="43"/>
                </a:cubicBezTo>
                <a:cubicBezTo>
                  <a:pt x="45" y="23"/>
                  <a:pt x="45" y="23"/>
                  <a:pt x="45" y="23"/>
                </a:cubicBezTo>
                <a:cubicBezTo>
                  <a:pt x="45" y="23"/>
                  <a:pt x="46" y="22"/>
                  <a:pt x="46" y="22"/>
                </a:cubicBezTo>
                <a:cubicBezTo>
                  <a:pt x="46" y="21"/>
                  <a:pt x="45" y="20"/>
                  <a:pt x="45" y="20"/>
                </a:cubicBezTo>
                <a:close/>
              </a:path>
            </a:pathLst>
          </a:custGeom>
          <a:solidFill>
            <a:srgbClr val="007791"/>
          </a:solidFill>
          <a:ln w="9525">
            <a:noFill/>
            <a:round/>
            <a:headEnd/>
            <a:tailEnd/>
          </a:ln>
        </p:spPr>
        <p:txBody>
          <a:bodyPr vert="horz" wrap="square" lIns="94051" tIns="47025" rIns="94051" bIns="47025" numCol="1" anchor="t" anchorCtr="0" compatLnSpc="1">
            <a:prstTxWarp prst="textNoShape">
              <a:avLst/>
            </a:prstTxWarp>
          </a:bodyPr>
          <a:lstStyle/>
          <a:p>
            <a:pPr>
              <a:lnSpc>
                <a:spcPct val="120000"/>
              </a:lnSpc>
            </a:pPr>
            <a:endParaRPr lang="en-US" sz="1999" dirty="0">
              <a:latin typeface="Arial" panose="020B0604020202020204" pitchFamily="34" charset="0"/>
              <a:ea typeface="微软雅黑" panose="020B0503020204020204" pitchFamily="34" charset="-122"/>
              <a:cs typeface="+mn-ea"/>
              <a:sym typeface="Arial" panose="020B0604020202020204" pitchFamily="34" charset="0"/>
            </a:endParaRPr>
          </a:p>
        </p:txBody>
      </p:sp>
    </p:spTree>
    <p:extLst>
      <p:ext uri="{BB962C8B-B14F-4D97-AF65-F5344CB8AC3E}">
        <p14:creationId xmlns:p14="http://schemas.microsoft.com/office/powerpoint/2010/main" val="82015768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c="http://schemas.openxmlformats.org/drawingml/2006/chart" xmlns:a16="http://schemas.microsoft.com/office/drawing/2014/main"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223"/>
                                        </p:tgtEl>
                                        <p:attrNameLst>
                                          <p:attrName>style.visibility</p:attrName>
                                        </p:attrNameLst>
                                      </p:cBhvr>
                                      <p:to>
                                        <p:strVal val="visible"/>
                                      </p:to>
                                    </p:set>
                                    <p:anim calcmode="lin" valueType="num">
                                      <p:cBhvr>
                                        <p:cTn id="7" dur="500" fill="hold"/>
                                        <p:tgtEl>
                                          <p:spTgt spid="223"/>
                                        </p:tgtEl>
                                        <p:attrNameLst>
                                          <p:attrName>ppt_w</p:attrName>
                                        </p:attrNameLst>
                                      </p:cBhvr>
                                      <p:tavLst>
                                        <p:tav tm="0">
                                          <p:val>
                                            <p:fltVal val="0"/>
                                          </p:val>
                                        </p:tav>
                                        <p:tav tm="100000">
                                          <p:val>
                                            <p:strVal val="#ppt_w"/>
                                          </p:val>
                                        </p:tav>
                                      </p:tavLst>
                                    </p:anim>
                                    <p:anim calcmode="lin" valueType="num">
                                      <p:cBhvr>
                                        <p:cTn id="8" dur="500" fill="hold"/>
                                        <p:tgtEl>
                                          <p:spTgt spid="223"/>
                                        </p:tgtEl>
                                        <p:attrNameLst>
                                          <p:attrName>ppt_h</p:attrName>
                                        </p:attrNameLst>
                                      </p:cBhvr>
                                      <p:tavLst>
                                        <p:tav tm="0">
                                          <p:val>
                                            <p:fltVal val="0"/>
                                          </p:val>
                                        </p:tav>
                                        <p:tav tm="100000">
                                          <p:val>
                                            <p:strVal val="#ppt_h"/>
                                          </p:val>
                                        </p:tav>
                                      </p:tavLst>
                                    </p:anim>
                                    <p:animEffect transition="in" filter="fade">
                                      <p:cBhvr>
                                        <p:cTn id="9" dur="500"/>
                                        <p:tgtEl>
                                          <p:spTgt spid="223"/>
                                        </p:tgtEl>
                                      </p:cBhvr>
                                    </p:animEffect>
                                  </p:childTnLst>
                                </p:cTn>
                              </p:par>
                            </p:childTnLst>
                          </p:cTn>
                        </p:par>
                        <p:par>
                          <p:cTn id="10" fill="hold">
                            <p:stCondLst>
                              <p:cond delay="500"/>
                            </p:stCondLst>
                            <p:childTnLst>
                              <p:par>
                                <p:cTn id="11" presetID="2" presetClass="entr" presetSubtype="2" accel="50000" decel="50000" fill="hold" nodeType="afterEffect">
                                  <p:stCondLst>
                                    <p:cond delay="0"/>
                                  </p:stCondLst>
                                  <p:childTnLst>
                                    <p:set>
                                      <p:cBhvr>
                                        <p:cTn id="12" dur="1" fill="hold">
                                          <p:stCondLst>
                                            <p:cond delay="0"/>
                                          </p:stCondLst>
                                        </p:cTn>
                                        <p:tgtEl>
                                          <p:spTgt spid="206"/>
                                        </p:tgtEl>
                                        <p:attrNameLst>
                                          <p:attrName>style.visibility</p:attrName>
                                        </p:attrNameLst>
                                      </p:cBhvr>
                                      <p:to>
                                        <p:strVal val="visible"/>
                                      </p:to>
                                    </p:set>
                                    <p:anim calcmode="lin" valueType="num">
                                      <p:cBhvr additive="base">
                                        <p:cTn id="13" dur="500" fill="hold"/>
                                        <p:tgtEl>
                                          <p:spTgt spid="206"/>
                                        </p:tgtEl>
                                        <p:attrNameLst>
                                          <p:attrName>ppt_x</p:attrName>
                                        </p:attrNameLst>
                                      </p:cBhvr>
                                      <p:tavLst>
                                        <p:tav tm="0">
                                          <p:val>
                                            <p:strVal val="1+#ppt_w/2"/>
                                          </p:val>
                                        </p:tav>
                                        <p:tav tm="100000">
                                          <p:val>
                                            <p:strVal val="#ppt_x"/>
                                          </p:val>
                                        </p:tav>
                                      </p:tavLst>
                                    </p:anim>
                                    <p:anim calcmode="lin" valueType="num">
                                      <p:cBhvr additive="base">
                                        <p:cTn id="14" dur="500" fill="hold"/>
                                        <p:tgtEl>
                                          <p:spTgt spid="206"/>
                                        </p:tgtEl>
                                        <p:attrNameLst>
                                          <p:attrName>ppt_y</p:attrName>
                                        </p:attrNameLst>
                                      </p:cBhvr>
                                      <p:tavLst>
                                        <p:tav tm="0">
                                          <p:val>
                                            <p:strVal val="#ppt_y"/>
                                          </p:val>
                                        </p:tav>
                                        <p:tav tm="100000">
                                          <p:val>
                                            <p:strVal val="#ppt_y"/>
                                          </p:val>
                                        </p:tav>
                                      </p:tavLst>
                                    </p:anim>
                                  </p:childTnLst>
                                </p:cTn>
                              </p:par>
                            </p:childTnLst>
                          </p:cTn>
                        </p:par>
                        <p:par>
                          <p:cTn id="15" fill="hold">
                            <p:stCondLst>
                              <p:cond delay="1000"/>
                            </p:stCondLst>
                            <p:childTnLst>
                              <p:par>
                                <p:cTn id="16" presetID="53" presetClass="entr" presetSubtype="0" fill="hold" grpId="0" nodeType="afterEffect">
                                  <p:stCondLst>
                                    <p:cond delay="0"/>
                                  </p:stCondLst>
                                  <p:childTnLst>
                                    <p:set>
                                      <p:cBhvr>
                                        <p:cTn id="17" dur="1" fill="hold">
                                          <p:stCondLst>
                                            <p:cond delay="0"/>
                                          </p:stCondLst>
                                        </p:cTn>
                                        <p:tgtEl>
                                          <p:spTgt spid="252"/>
                                        </p:tgtEl>
                                        <p:attrNameLst>
                                          <p:attrName>style.visibility</p:attrName>
                                        </p:attrNameLst>
                                      </p:cBhvr>
                                      <p:to>
                                        <p:strVal val="visible"/>
                                      </p:to>
                                    </p:set>
                                    <p:anim calcmode="lin" valueType="num">
                                      <p:cBhvr>
                                        <p:cTn id="18" dur="500" fill="hold"/>
                                        <p:tgtEl>
                                          <p:spTgt spid="252"/>
                                        </p:tgtEl>
                                        <p:attrNameLst>
                                          <p:attrName>ppt_w</p:attrName>
                                        </p:attrNameLst>
                                      </p:cBhvr>
                                      <p:tavLst>
                                        <p:tav tm="0">
                                          <p:val>
                                            <p:fltVal val="0"/>
                                          </p:val>
                                        </p:tav>
                                        <p:tav tm="100000">
                                          <p:val>
                                            <p:strVal val="#ppt_w"/>
                                          </p:val>
                                        </p:tav>
                                      </p:tavLst>
                                    </p:anim>
                                    <p:anim calcmode="lin" valueType="num">
                                      <p:cBhvr>
                                        <p:cTn id="19" dur="500" fill="hold"/>
                                        <p:tgtEl>
                                          <p:spTgt spid="252"/>
                                        </p:tgtEl>
                                        <p:attrNameLst>
                                          <p:attrName>ppt_h</p:attrName>
                                        </p:attrNameLst>
                                      </p:cBhvr>
                                      <p:tavLst>
                                        <p:tav tm="0">
                                          <p:val>
                                            <p:fltVal val="0"/>
                                          </p:val>
                                        </p:tav>
                                        <p:tav tm="100000">
                                          <p:val>
                                            <p:strVal val="#ppt_h"/>
                                          </p:val>
                                        </p:tav>
                                      </p:tavLst>
                                    </p:anim>
                                    <p:animEffect transition="in" filter="fade">
                                      <p:cBhvr>
                                        <p:cTn id="20" dur="500"/>
                                        <p:tgtEl>
                                          <p:spTgt spid="252"/>
                                        </p:tgtEl>
                                      </p:cBhvr>
                                    </p:animEffect>
                                  </p:childTnLst>
                                </p:cTn>
                              </p:par>
                              <p:par>
                                <p:cTn id="21" presetID="53" presetClass="entr" presetSubtype="0" fill="hold" grpId="0" nodeType="withEffect">
                                  <p:stCondLst>
                                    <p:cond delay="0"/>
                                  </p:stCondLst>
                                  <p:childTnLst>
                                    <p:set>
                                      <p:cBhvr>
                                        <p:cTn id="22" dur="1" fill="hold">
                                          <p:stCondLst>
                                            <p:cond delay="0"/>
                                          </p:stCondLst>
                                        </p:cTn>
                                        <p:tgtEl>
                                          <p:spTgt spid="237"/>
                                        </p:tgtEl>
                                        <p:attrNameLst>
                                          <p:attrName>style.visibility</p:attrName>
                                        </p:attrNameLst>
                                      </p:cBhvr>
                                      <p:to>
                                        <p:strVal val="visible"/>
                                      </p:to>
                                    </p:set>
                                    <p:anim calcmode="lin" valueType="num">
                                      <p:cBhvr>
                                        <p:cTn id="23" dur="500" fill="hold"/>
                                        <p:tgtEl>
                                          <p:spTgt spid="237"/>
                                        </p:tgtEl>
                                        <p:attrNameLst>
                                          <p:attrName>ppt_w</p:attrName>
                                        </p:attrNameLst>
                                      </p:cBhvr>
                                      <p:tavLst>
                                        <p:tav tm="0">
                                          <p:val>
                                            <p:fltVal val="0"/>
                                          </p:val>
                                        </p:tav>
                                        <p:tav tm="100000">
                                          <p:val>
                                            <p:strVal val="#ppt_w"/>
                                          </p:val>
                                        </p:tav>
                                      </p:tavLst>
                                    </p:anim>
                                    <p:anim calcmode="lin" valueType="num">
                                      <p:cBhvr>
                                        <p:cTn id="24" dur="500" fill="hold"/>
                                        <p:tgtEl>
                                          <p:spTgt spid="237"/>
                                        </p:tgtEl>
                                        <p:attrNameLst>
                                          <p:attrName>ppt_h</p:attrName>
                                        </p:attrNameLst>
                                      </p:cBhvr>
                                      <p:tavLst>
                                        <p:tav tm="0">
                                          <p:val>
                                            <p:fltVal val="0"/>
                                          </p:val>
                                        </p:tav>
                                        <p:tav tm="100000">
                                          <p:val>
                                            <p:strVal val="#ppt_h"/>
                                          </p:val>
                                        </p:tav>
                                      </p:tavLst>
                                    </p:anim>
                                    <p:animEffect transition="in" filter="fade">
                                      <p:cBhvr>
                                        <p:cTn id="25" dur="500"/>
                                        <p:tgtEl>
                                          <p:spTgt spid="237"/>
                                        </p:tgtEl>
                                      </p:cBhvr>
                                    </p:animEffect>
                                  </p:childTnLst>
                                </p:cTn>
                              </p:par>
                            </p:childTnLst>
                          </p:cTn>
                        </p:par>
                        <p:par>
                          <p:cTn id="26" fill="hold">
                            <p:stCondLst>
                              <p:cond delay="1500"/>
                            </p:stCondLst>
                            <p:childTnLst>
                              <p:par>
                                <p:cTn id="27" presetID="2" presetClass="entr" presetSubtype="4" accel="50000" decel="50000" fill="hold" nodeType="afterEffect">
                                  <p:stCondLst>
                                    <p:cond delay="0"/>
                                  </p:stCondLst>
                                  <p:childTnLst>
                                    <p:set>
                                      <p:cBhvr>
                                        <p:cTn id="28" dur="1" fill="hold">
                                          <p:stCondLst>
                                            <p:cond delay="0"/>
                                          </p:stCondLst>
                                        </p:cTn>
                                        <p:tgtEl>
                                          <p:spTgt spid="203"/>
                                        </p:tgtEl>
                                        <p:attrNameLst>
                                          <p:attrName>style.visibility</p:attrName>
                                        </p:attrNameLst>
                                      </p:cBhvr>
                                      <p:to>
                                        <p:strVal val="visible"/>
                                      </p:to>
                                    </p:set>
                                    <p:anim calcmode="lin" valueType="num">
                                      <p:cBhvr additive="base">
                                        <p:cTn id="29" dur="500" fill="hold"/>
                                        <p:tgtEl>
                                          <p:spTgt spid="203"/>
                                        </p:tgtEl>
                                        <p:attrNameLst>
                                          <p:attrName>ppt_x</p:attrName>
                                        </p:attrNameLst>
                                      </p:cBhvr>
                                      <p:tavLst>
                                        <p:tav tm="0">
                                          <p:val>
                                            <p:strVal val="#ppt_x"/>
                                          </p:val>
                                        </p:tav>
                                        <p:tav tm="100000">
                                          <p:val>
                                            <p:strVal val="#ppt_x"/>
                                          </p:val>
                                        </p:tav>
                                      </p:tavLst>
                                    </p:anim>
                                    <p:anim calcmode="lin" valueType="num">
                                      <p:cBhvr additive="base">
                                        <p:cTn id="30" dur="500" fill="hold"/>
                                        <p:tgtEl>
                                          <p:spTgt spid="203"/>
                                        </p:tgtEl>
                                        <p:attrNameLst>
                                          <p:attrName>ppt_y</p:attrName>
                                        </p:attrNameLst>
                                      </p:cBhvr>
                                      <p:tavLst>
                                        <p:tav tm="0">
                                          <p:val>
                                            <p:strVal val="1+#ppt_h/2"/>
                                          </p:val>
                                        </p:tav>
                                        <p:tav tm="100000">
                                          <p:val>
                                            <p:strVal val="#ppt_y"/>
                                          </p:val>
                                        </p:tav>
                                      </p:tavLst>
                                    </p:anim>
                                  </p:childTnLst>
                                </p:cTn>
                              </p:par>
                            </p:childTnLst>
                          </p:cTn>
                        </p:par>
                        <p:par>
                          <p:cTn id="31" fill="hold">
                            <p:stCondLst>
                              <p:cond delay="2000"/>
                            </p:stCondLst>
                            <p:childTnLst>
                              <p:par>
                                <p:cTn id="32" presetID="53" presetClass="entr" presetSubtype="0" fill="hold" grpId="0" nodeType="afterEffect">
                                  <p:stCondLst>
                                    <p:cond delay="0"/>
                                  </p:stCondLst>
                                  <p:childTnLst>
                                    <p:set>
                                      <p:cBhvr>
                                        <p:cTn id="33" dur="1" fill="hold">
                                          <p:stCondLst>
                                            <p:cond delay="0"/>
                                          </p:stCondLst>
                                        </p:cTn>
                                        <p:tgtEl>
                                          <p:spTgt spid="250"/>
                                        </p:tgtEl>
                                        <p:attrNameLst>
                                          <p:attrName>style.visibility</p:attrName>
                                        </p:attrNameLst>
                                      </p:cBhvr>
                                      <p:to>
                                        <p:strVal val="visible"/>
                                      </p:to>
                                    </p:set>
                                    <p:anim calcmode="lin" valueType="num">
                                      <p:cBhvr>
                                        <p:cTn id="34" dur="500" fill="hold"/>
                                        <p:tgtEl>
                                          <p:spTgt spid="250"/>
                                        </p:tgtEl>
                                        <p:attrNameLst>
                                          <p:attrName>ppt_w</p:attrName>
                                        </p:attrNameLst>
                                      </p:cBhvr>
                                      <p:tavLst>
                                        <p:tav tm="0">
                                          <p:val>
                                            <p:fltVal val="0"/>
                                          </p:val>
                                        </p:tav>
                                        <p:tav tm="100000">
                                          <p:val>
                                            <p:strVal val="#ppt_w"/>
                                          </p:val>
                                        </p:tav>
                                      </p:tavLst>
                                    </p:anim>
                                    <p:anim calcmode="lin" valueType="num">
                                      <p:cBhvr>
                                        <p:cTn id="35" dur="500" fill="hold"/>
                                        <p:tgtEl>
                                          <p:spTgt spid="250"/>
                                        </p:tgtEl>
                                        <p:attrNameLst>
                                          <p:attrName>ppt_h</p:attrName>
                                        </p:attrNameLst>
                                      </p:cBhvr>
                                      <p:tavLst>
                                        <p:tav tm="0">
                                          <p:val>
                                            <p:fltVal val="0"/>
                                          </p:val>
                                        </p:tav>
                                        <p:tav tm="100000">
                                          <p:val>
                                            <p:strVal val="#ppt_h"/>
                                          </p:val>
                                        </p:tav>
                                      </p:tavLst>
                                    </p:anim>
                                    <p:animEffect transition="in" filter="fade">
                                      <p:cBhvr>
                                        <p:cTn id="36" dur="500"/>
                                        <p:tgtEl>
                                          <p:spTgt spid="250"/>
                                        </p:tgtEl>
                                      </p:cBhvr>
                                    </p:animEffect>
                                  </p:childTnLst>
                                </p:cTn>
                              </p:par>
                              <p:par>
                                <p:cTn id="37" presetID="53" presetClass="entr" presetSubtype="0" fill="hold" nodeType="withEffect">
                                  <p:stCondLst>
                                    <p:cond delay="0"/>
                                  </p:stCondLst>
                                  <p:childTnLst>
                                    <p:set>
                                      <p:cBhvr>
                                        <p:cTn id="38" dur="1" fill="hold">
                                          <p:stCondLst>
                                            <p:cond delay="0"/>
                                          </p:stCondLst>
                                        </p:cTn>
                                        <p:tgtEl>
                                          <p:spTgt spid="239"/>
                                        </p:tgtEl>
                                        <p:attrNameLst>
                                          <p:attrName>style.visibility</p:attrName>
                                        </p:attrNameLst>
                                      </p:cBhvr>
                                      <p:to>
                                        <p:strVal val="visible"/>
                                      </p:to>
                                    </p:set>
                                    <p:anim calcmode="lin" valueType="num">
                                      <p:cBhvr>
                                        <p:cTn id="39" dur="500" fill="hold"/>
                                        <p:tgtEl>
                                          <p:spTgt spid="239"/>
                                        </p:tgtEl>
                                        <p:attrNameLst>
                                          <p:attrName>ppt_w</p:attrName>
                                        </p:attrNameLst>
                                      </p:cBhvr>
                                      <p:tavLst>
                                        <p:tav tm="0">
                                          <p:val>
                                            <p:fltVal val="0"/>
                                          </p:val>
                                        </p:tav>
                                        <p:tav tm="100000">
                                          <p:val>
                                            <p:strVal val="#ppt_w"/>
                                          </p:val>
                                        </p:tav>
                                      </p:tavLst>
                                    </p:anim>
                                    <p:anim calcmode="lin" valueType="num">
                                      <p:cBhvr>
                                        <p:cTn id="40" dur="500" fill="hold"/>
                                        <p:tgtEl>
                                          <p:spTgt spid="239"/>
                                        </p:tgtEl>
                                        <p:attrNameLst>
                                          <p:attrName>ppt_h</p:attrName>
                                        </p:attrNameLst>
                                      </p:cBhvr>
                                      <p:tavLst>
                                        <p:tav tm="0">
                                          <p:val>
                                            <p:fltVal val="0"/>
                                          </p:val>
                                        </p:tav>
                                        <p:tav tm="100000">
                                          <p:val>
                                            <p:strVal val="#ppt_h"/>
                                          </p:val>
                                        </p:tav>
                                      </p:tavLst>
                                    </p:anim>
                                    <p:animEffect transition="in" filter="fade">
                                      <p:cBhvr>
                                        <p:cTn id="41" dur="500"/>
                                        <p:tgtEl>
                                          <p:spTgt spid="239"/>
                                        </p:tgtEl>
                                      </p:cBhvr>
                                    </p:animEffect>
                                  </p:childTnLst>
                                </p:cTn>
                              </p:par>
                            </p:childTnLst>
                          </p:cTn>
                        </p:par>
                        <p:par>
                          <p:cTn id="42" fill="hold">
                            <p:stCondLst>
                              <p:cond delay="2500"/>
                            </p:stCondLst>
                            <p:childTnLst>
                              <p:par>
                                <p:cTn id="43" presetID="2" presetClass="entr" presetSubtype="8" accel="50000" decel="50000" fill="hold" nodeType="afterEffect">
                                  <p:stCondLst>
                                    <p:cond delay="0"/>
                                  </p:stCondLst>
                                  <p:childTnLst>
                                    <p:set>
                                      <p:cBhvr>
                                        <p:cTn id="44" dur="1" fill="hold">
                                          <p:stCondLst>
                                            <p:cond delay="0"/>
                                          </p:stCondLst>
                                        </p:cTn>
                                        <p:tgtEl>
                                          <p:spTgt spid="209"/>
                                        </p:tgtEl>
                                        <p:attrNameLst>
                                          <p:attrName>style.visibility</p:attrName>
                                        </p:attrNameLst>
                                      </p:cBhvr>
                                      <p:to>
                                        <p:strVal val="visible"/>
                                      </p:to>
                                    </p:set>
                                    <p:anim calcmode="lin" valueType="num">
                                      <p:cBhvr additive="base">
                                        <p:cTn id="45" dur="500" fill="hold"/>
                                        <p:tgtEl>
                                          <p:spTgt spid="209"/>
                                        </p:tgtEl>
                                        <p:attrNameLst>
                                          <p:attrName>ppt_x</p:attrName>
                                        </p:attrNameLst>
                                      </p:cBhvr>
                                      <p:tavLst>
                                        <p:tav tm="0">
                                          <p:val>
                                            <p:strVal val="0-#ppt_w/2"/>
                                          </p:val>
                                        </p:tav>
                                        <p:tav tm="100000">
                                          <p:val>
                                            <p:strVal val="#ppt_x"/>
                                          </p:val>
                                        </p:tav>
                                      </p:tavLst>
                                    </p:anim>
                                    <p:anim calcmode="lin" valueType="num">
                                      <p:cBhvr additive="base">
                                        <p:cTn id="46" dur="500" fill="hold"/>
                                        <p:tgtEl>
                                          <p:spTgt spid="209"/>
                                        </p:tgtEl>
                                        <p:attrNameLst>
                                          <p:attrName>ppt_y</p:attrName>
                                        </p:attrNameLst>
                                      </p:cBhvr>
                                      <p:tavLst>
                                        <p:tav tm="0">
                                          <p:val>
                                            <p:strVal val="#ppt_y"/>
                                          </p:val>
                                        </p:tav>
                                        <p:tav tm="100000">
                                          <p:val>
                                            <p:strVal val="#ppt_y"/>
                                          </p:val>
                                        </p:tav>
                                      </p:tavLst>
                                    </p:anim>
                                  </p:childTnLst>
                                </p:cTn>
                              </p:par>
                            </p:childTnLst>
                          </p:cTn>
                        </p:par>
                        <p:par>
                          <p:cTn id="47" fill="hold">
                            <p:stCondLst>
                              <p:cond delay="3000"/>
                            </p:stCondLst>
                            <p:childTnLst>
                              <p:par>
                                <p:cTn id="48" presetID="53" presetClass="entr" presetSubtype="0" fill="hold" grpId="0" nodeType="afterEffect">
                                  <p:stCondLst>
                                    <p:cond delay="0"/>
                                  </p:stCondLst>
                                  <p:childTnLst>
                                    <p:set>
                                      <p:cBhvr>
                                        <p:cTn id="49" dur="1" fill="hold">
                                          <p:stCondLst>
                                            <p:cond delay="0"/>
                                          </p:stCondLst>
                                        </p:cTn>
                                        <p:tgtEl>
                                          <p:spTgt spid="253"/>
                                        </p:tgtEl>
                                        <p:attrNameLst>
                                          <p:attrName>style.visibility</p:attrName>
                                        </p:attrNameLst>
                                      </p:cBhvr>
                                      <p:to>
                                        <p:strVal val="visible"/>
                                      </p:to>
                                    </p:set>
                                    <p:anim calcmode="lin" valueType="num">
                                      <p:cBhvr>
                                        <p:cTn id="50" dur="500" fill="hold"/>
                                        <p:tgtEl>
                                          <p:spTgt spid="253"/>
                                        </p:tgtEl>
                                        <p:attrNameLst>
                                          <p:attrName>ppt_w</p:attrName>
                                        </p:attrNameLst>
                                      </p:cBhvr>
                                      <p:tavLst>
                                        <p:tav tm="0">
                                          <p:val>
                                            <p:fltVal val="0"/>
                                          </p:val>
                                        </p:tav>
                                        <p:tav tm="100000">
                                          <p:val>
                                            <p:strVal val="#ppt_w"/>
                                          </p:val>
                                        </p:tav>
                                      </p:tavLst>
                                    </p:anim>
                                    <p:anim calcmode="lin" valueType="num">
                                      <p:cBhvr>
                                        <p:cTn id="51" dur="500" fill="hold"/>
                                        <p:tgtEl>
                                          <p:spTgt spid="253"/>
                                        </p:tgtEl>
                                        <p:attrNameLst>
                                          <p:attrName>ppt_h</p:attrName>
                                        </p:attrNameLst>
                                      </p:cBhvr>
                                      <p:tavLst>
                                        <p:tav tm="0">
                                          <p:val>
                                            <p:fltVal val="0"/>
                                          </p:val>
                                        </p:tav>
                                        <p:tav tm="100000">
                                          <p:val>
                                            <p:strVal val="#ppt_h"/>
                                          </p:val>
                                        </p:tav>
                                      </p:tavLst>
                                    </p:anim>
                                    <p:animEffect transition="in" filter="fade">
                                      <p:cBhvr>
                                        <p:cTn id="52" dur="500"/>
                                        <p:tgtEl>
                                          <p:spTgt spid="253"/>
                                        </p:tgtEl>
                                      </p:cBhvr>
                                    </p:animEffect>
                                  </p:childTnLst>
                                </p:cTn>
                              </p:par>
                              <p:par>
                                <p:cTn id="53" presetID="53" presetClass="entr" presetSubtype="0" fill="hold" nodeType="withEffect">
                                  <p:stCondLst>
                                    <p:cond delay="0"/>
                                  </p:stCondLst>
                                  <p:childTnLst>
                                    <p:set>
                                      <p:cBhvr>
                                        <p:cTn id="54" dur="1" fill="hold">
                                          <p:stCondLst>
                                            <p:cond delay="0"/>
                                          </p:stCondLst>
                                        </p:cTn>
                                        <p:tgtEl>
                                          <p:spTgt spid="215"/>
                                        </p:tgtEl>
                                        <p:attrNameLst>
                                          <p:attrName>style.visibility</p:attrName>
                                        </p:attrNameLst>
                                      </p:cBhvr>
                                      <p:to>
                                        <p:strVal val="visible"/>
                                      </p:to>
                                    </p:set>
                                    <p:anim calcmode="lin" valueType="num">
                                      <p:cBhvr>
                                        <p:cTn id="55" dur="500" fill="hold"/>
                                        <p:tgtEl>
                                          <p:spTgt spid="215"/>
                                        </p:tgtEl>
                                        <p:attrNameLst>
                                          <p:attrName>ppt_w</p:attrName>
                                        </p:attrNameLst>
                                      </p:cBhvr>
                                      <p:tavLst>
                                        <p:tav tm="0">
                                          <p:val>
                                            <p:fltVal val="0"/>
                                          </p:val>
                                        </p:tav>
                                        <p:tav tm="100000">
                                          <p:val>
                                            <p:strVal val="#ppt_w"/>
                                          </p:val>
                                        </p:tav>
                                      </p:tavLst>
                                    </p:anim>
                                    <p:anim calcmode="lin" valueType="num">
                                      <p:cBhvr>
                                        <p:cTn id="56" dur="500" fill="hold"/>
                                        <p:tgtEl>
                                          <p:spTgt spid="215"/>
                                        </p:tgtEl>
                                        <p:attrNameLst>
                                          <p:attrName>ppt_h</p:attrName>
                                        </p:attrNameLst>
                                      </p:cBhvr>
                                      <p:tavLst>
                                        <p:tav tm="0">
                                          <p:val>
                                            <p:fltVal val="0"/>
                                          </p:val>
                                        </p:tav>
                                        <p:tav tm="100000">
                                          <p:val>
                                            <p:strVal val="#ppt_h"/>
                                          </p:val>
                                        </p:tav>
                                      </p:tavLst>
                                    </p:anim>
                                    <p:animEffect transition="in" filter="fade">
                                      <p:cBhvr>
                                        <p:cTn id="57" dur="500"/>
                                        <p:tgtEl>
                                          <p:spTgt spid="215"/>
                                        </p:tgtEl>
                                      </p:cBhvr>
                                    </p:animEffect>
                                  </p:childTnLst>
                                </p:cTn>
                              </p:par>
                            </p:childTnLst>
                          </p:cTn>
                        </p:par>
                        <p:par>
                          <p:cTn id="58" fill="hold">
                            <p:stCondLst>
                              <p:cond delay="3500"/>
                            </p:stCondLst>
                            <p:childTnLst>
                              <p:par>
                                <p:cTn id="59" presetID="2" presetClass="entr" presetSubtype="1" accel="50000" decel="50000" fill="hold" nodeType="afterEffect">
                                  <p:stCondLst>
                                    <p:cond delay="0"/>
                                  </p:stCondLst>
                                  <p:childTnLst>
                                    <p:set>
                                      <p:cBhvr>
                                        <p:cTn id="60" dur="1" fill="hold">
                                          <p:stCondLst>
                                            <p:cond delay="0"/>
                                          </p:stCondLst>
                                        </p:cTn>
                                        <p:tgtEl>
                                          <p:spTgt spid="212"/>
                                        </p:tgtEl>
                                        <p:attrNameLst>
                                          <p:attrName>style.visibility</p:attrName>
                                        </p:attrNameLst>
                                      </p:cBhvr>
                                      <p:to>
                                        <p:strVal val="visible"/>
                                      </p:to>
                                    </p:set>
                                    <p:anim calcmode="lin" valueType="num">
                                      <p:cBhvr additive="base">
                                        <p:cTn id="61" dur="500" fill="hold"/>
                                        <p:tgtEl>
                                          <p:spTgt spid="212"/>
                                        </p:tgtEl>
                                        <p:attrNameLst>
                                          <p:attrName>ppt_x</p:attrName>
                                        </p:attrNameLst>
                                      </p:cBhvr>
                                      <p:tavLst>
                                        <p:tav tm="0">
                                          <p:val>
                                            <p:strVal val="#ppt_x"/>
                                          </p:val>
                                        </p:tav>
                                        <p:tav tm="100000">
                                          <p:val>
                                            <p:strVal val="#ppt_x"/>
                                          </p:val>
                                        </p:tav>
                                      </p:tavLst>
                                    </p:anim>
                                    <p:anim calcmode="lin" valueType="num">
                                      <p:cBhvr additive="base">
                                        <p:cTn id="62" dur="500" fill="hold"/>
                                        <p:tgtEl>
                                          <p:spTgt spid="212"/>
                                        </p:tgtEl>
                                        <p:attrNameLst>
                                          <p:attrName>ppt_y</p:attrName>
                                        </p:attrNameLst>
                                      </p:cBhvr>
                                      <p:tavLst>
                                        <p:tav tm="0">
                                          <p:val>
                                            <p:strVal val="0-#ppt_h/2"/>
                                          </p:val>
                                        </p:tav>
                                        <p:tav tm="100000">
                                          <p:val>
                                            <p:strVal val="#ppt_y"/>
                                          </p:val>
                                        </p:tav>
                                      </p:tavLst>
                                    </p:anim>
                                  </p:childTnLst>
                                </p:cTn>
                              </p:par>
                            </p:childTnLst>
                          </p:cTn>
                        </p:par>
                        <p:par>
                          <p:cTn id="63" fill="hold">
                            <p:stCondLst>
                              <p:cond delay="4000"/>
                            </p:stCondLst>
                            <p:childTnLst>
                              <p:par>
                                <p:cTn id="64" presetID="53" presetClass="entr" presetSubtype="0" fill="hold" grpId="0" nodeType="afterEffect">
                                  <p:stCondLst>
                                    <p:cond delay="0"/>
                                  </p:stCondLst>
                                  <p:childTnLst>
                                    <p:set>
                                      <p:cBhvr>
                                        <p:cTn id="65" dur="1" fill="hold">
                                          <p:stCondLst>
                                            <p:cond delay="0"/>
                                          </p:stCondLst>
                                        </p:cTn>
                                        <p:tgtEl>
                                          <p:spTgt spid="251"/>
                                        </p:tgtEl>
                                        <p:attrNameLst>
                                          <p:attrName>style.visibility</p:attrName>
                                        </p:attrNameLst>
                                      </p:cBhvr>
                                      <p:to>
                                        <p:strVal val="visible"/>
                                      </p:to>
                                    </p:set>
                                    <p:anim calcmode="lin" valueType="num">
                                      <p:cBhvr>
                                        <p:cTn id="66" dur="500" fill="hold"/>
                                        <p:tgtEl>
                                          <p:spTgt spid="251"/>
                                        </p:tgtEl>
                                        <p:attrNameLst>
                                          <p:attrName>ppt_w</p:attrName>
                                        </p:attrNameLst>
                                      </p:cBhvr>
                                      <p:tavLst>
                                        <p:tav tm="0">
                                          <p:val>
                                            <p:fltVal val="0"/>
                                          </p:val>
                                        </p:tav>
                                        <p:tav tm="100000">
                                          <p:val>
                                            <p:strVal val="#ppt_w"/>
                                          </p:val>
                                        </p:tav>
                                      </p:tavLst>
                                    </p:anim>
                                    <p:anim calcmode="lin" valueType="num">
                                      <p:cBhvr>
                                        <p:cTn id="67" dur="500" fill="hold"/>
                                        <p:tgtEl>
                                          <p:spTgt spid="251"/>
                                        </p:tgtEl>
                                        <p:attrNameLst>
                                          <p:attrName>ppt_h</p:attrName>
                                        </p:attrNameLst>
                                      </p:cBhvr>
                                      <p:tavLst>
                                        <p:tav tm="0">
                                          <p:val>
                                            <p:fltVal val="0"/>
                                          </p:val>
                                        </p:tav>
                                        <p:tav tm="100000">
                                          <p:val>
                                            <p:strVal val="#ppt_h"/>
                                          </p:val>
                                        </p:tav>
                                      </p:tavLst>
                                    </p:anim>
                                    <p:animEffect transition="in" filter="fade">
                                      <p:cBhvr>
                                        <p:cTn id="68" dur="500"/>
                                        <p:tgtEl>
                                          <p:spTgt spid="251"/>
                                        </p:tgtEl>
                                      </p:cBhvr>
                                    </p:animEffect>
                                  </p:childTnLst>
                                </p:cTn>
                              </p:par>
                              <p:par>
                                <p:cTn id="69" presetID="53" presetClass="entr" presetSubtype="0" fill="hold" grpId="0" nodeType="withEffect">
                                  <p:stCondLst>
                                    <p:cond delay="0"/>
                                  </p:stCondLst>
                                  <p:childTnLst>
                                    <p:set>
                                      <p:cBhvr>
                                        <p:cTn id="70" dur="1" fill="hold">
                                          <p:stCondLst>
                                            <p:cond delay="0"/>
                                          </p:stCondLst>
                                        </p:cTn>
                                        <p:tgtEl>
                                          <p:spTgt spid="238"/>
                                        </p:tgtEl>
                                        <p:attrNameLst>
                                          <p:attrName>style.visibility</p:attrName>
                                        </p:attrNameLst>
                                      </p:cBhvr>
                                      <p:to>
                                        <p:strVal val="visible"/>
                                      </p:to>
                                    </p:set>
                                    <p:anim calcmode="lin" valueType="num">
                                      <p:cBhvr>
                                        <p:cTn id="71" dur="500" fill="hold"/>
                                        <p:tgtEl>
                                          <p:spTgt spid="238"/>
                                        </p:tgtEl>
                                        <p:attrNameLst>
                                          <p:attrName>ppt_w</p:attrName>
                                        </p:attrNameLst>
                                      </p:cBhvr>
                                      <p:tavLst>
                                        <p:tav tm="0">
                                          <p:val>
                                            <p:fltVal val="0"/>
                                          </p:val>
                                        </p:tav>
                                        <p:tav tm="100000">
                                          <p:val>
                                            <p:strVal val="#ppt_w"/>
                                          </p:val>
                                        </p:tav>
                                      </p:tavLst>
                                    </p:anim>
                                    <p:anim calcmode="lin" valueType="num">
                                      <p:cBhvr>
                                        <p:cTn id="72" dur="500" fill="hold"/>
                                        <p:tgtEl>
                                          <p:spTgt spid="238"/>
                                        </p:tgtEl>
                                        <p:attrNameLst>
                                          <p:attrName>ppt_h</p:attrName>
                                        </p:attrNameLst>
                                      </p:cBhvr>
                                      <p:tavLst>
                                        <p:tav tm="0">
                                          <p:val>
                                            <p:fltVal val="0"/>
                                          </p:val>
                                        </p:tav>
                                        <p:tav tm="100000">
                                          <p:val>
                                            <p:strVal val="#ppt_h"/>
                                          </p:val>
                                        </p:tav>
                                      </p:tavLst>
                                    </p:anim>
                                    <p:animEffect transition="in" filter="fade">
                                      <p:cBhvr>
                                        <p:cTn id="73" dur="500"/>
                                        <p:tgtEl>
                                          <p:spTgt spid="238"/>
                                        </p:tgtEl>
                                      </p:cBhvr>
                                    </p:animEffect>
                                  </p:childTnLst>
                                </p:cTn>
                              </p:par>
                            </p:childTnLst>
                          </p:cTn>
                        </p:par>
                        <p:par>
                          <p:cTn id="74" fill="hold">
                            <p:stCondLst>
                              <p:cond delay="4500"/>
                            </p:stCondLst>
                            <p:childTnLst>
                              <p:par>
                                <p:cTn id="75" presetID="2" presetClass="entr" presetSubtype="8" accel="50000" decel="50000" fill="hold" nodeType="afterEffect">
                                  <p:stCondLst>
                                    <p:cond delay="0"/>
                                  </p:stCondLst>
                                  <p:childTnLst>
                                    <p:set>
                                      <p:cBhvr>
                                        <p:cTn id="76" dur="1" fill="hold">
                                          <p:stCondLst>
                                            <p:cond delay="0"/>
                                          </p:stCondLst>
                                        </p:cTn>
                                        <p:tgtEl>
                                          <p:spTgt spid="261"/>
                                        </p:tgtEl>
                                        <p:attrNameLst>
                                          <p:attrName>style.visibility</p:attrName>
                                        </p:attrNameLst>
                                      </p:cBhvr>
                                      <p:to>
                                        <p:strVal val="visible"/>
                                      </p:to>
                                    </p:set>
                                    <p:anim calcmode="lin" valueType="num">
                                      <p:cBhvr additive="base">
                                        <p:cTn id="77" dur="500" fill="hold"/>
                                        <p:tgtEl>
                                          <p:spTgt spid="261"/>
                                        </p:tgtEl>
                                        <p:attrNameLst>
                                          <p:attrName>ppt_x</p:attrName>
                                        </p:attrNameLst>
                                      </p:cBhvr>
                                      <p:tavLst>
                                        <p:tav tm="0">
                                          <p:val>
                                            <p:strVal val="0-#ppt_w/2"/>
                                          </p:val>
                                        </p:tav>
                                        <p:tav tm="100000">
                                          <p:val>
                                            <p:strVal val="#ppt_x"/>
                                          </p:val>
                                        </p:tav>
                                      </p:tavLst>
                                    </p:anim>
                                    <p:anim calcmode="lin" valueType="num">
                                      <p:cBhvr additive="base">
                                        <p:cTn id="78" dur="500" fill="hold"/>
                                        <p:tgtEl>
                                          <p:spTgt spid="261"/>
                                        </p:tgtEl>
                                        <p:attrNameLst>
                                          <p:attrName>ppt_y</p:attrName>
                                        </p:attrNameLst>
                                      </p:cBhvr>
                                      <p:tavLst>
                                        <p:tav tm="0">
                                          <p:val>
                                            <p:strVal val="#ppt_y"/>
                                          </p:val>
                                        </p:tav>
                                        <p:tav tm="100000">
                                          <p:val>
                                            <p:strVal val="#ppt_y"/>
                                          </p:val>
                                        </p:tav>
                                      </p:tavLst>
                                    </p:anim>
                                  </p:childTnLst>
                                </p:cTn>
                              </p:par>
                            </p:childTnLst>
                          </p:cTn>
                        </p:par>
                        <p:par>
                          <p:cTn id="79" fill="hold">
                            <p:stCondLst>
                              <p:cond delay="5000"/>
                            </p:stCondLst>
                            <p:childTnLst>
                              <p:par>
                                <p:cTn id="80" presetID="2" presetClass="entr" presetSubtype="8" accel="50000" decel="50000" fill="hold" nodeType="afterEffect">
                                  <p:stCondLst>
                                    <p:cond delay="0"/>
                                  </p:stCondLst>
                                  <p:childTnLst>
                                    <p:set>
                                      <p:cBhvr>
                                        <p:cTn id="81" dur="1" fill="hold">
                                          <p:stCondLst>
                                            <p:cond delay="0"/>
                                          </p:stCondLst>
                                        </p:cTn>
                                        <p:tgtEl>
                                          <p:spTgt spid="247"/>
                                        </p:tgtEl>
                                        <p:attrNameLst>
                                          <p:attrName>style.visibility</p:attrName>
                                        </p:attrNameLst>
                                      </p:cBhvr>
                                      <p:to>
                                        <p:strVal val="visible"/>
                                      </p:to>
                                    </p:set>
                                    <p:anim calcmode="lin" valueType="num">
                                      <p:cBhvr additive="base">
                                        <p:cTn id="82" dur="500" fill="hold"/>
                                        <p:tgtEl>
                                          <p:spTgt spid="247"/>
                                        </p:tgtEl>
                                        <p:attrNameLst>
                                          <p:attrName>ppt_x</p:attrName>
                                        </p:attrNameLst>
                                      </p:cBhvr>
                                      <p:tavLst>
                                        <p:tav tm="0">
                                          <p:val>
                                            <p:strVal val="0-#ppt_w/2"/>
                                          </p:val>
                                        </p:tav>
                                        <p:tav tm="100000">
                                          <p:val>
                                            <p:strVal val="#ppt_x"/>
                                          </p:val>
                                        </p:tav>
                                      </p:tavLst>
                                    </p:anim>
                                    <p:anim calcmode="lin" valueType="num">
                                      <p:cBhvr additive="base">
                                        <p:cTn id="83" dur="500" fill="hold"/>
                                        <p:tgtEl>
                                          <p:spTgt spid="247"/>
                                        </p:tgtEl>
                                        <p:attrNameLst>
                                          <p:attrName>ppt_y</p:attrName>
                                        </p:attrNameLst>
                                      </p:cBhvr>
                                      <p:tavLst>
                                        <p:tav tm="0">
                                          <p:val>
                                            <p:strVal val="#ppt_y"/>
                                          </p:val>
                                        </p:tav>
                                        <p:tav tm="100000">
                                          <p:val>
                                            <p:strVal val="#ppt_y"/>
                                          </p:val>
                                        </p:tav>
                                      </p:tavLst>
                                    </p:anim>
                                  </p:childTnLst>
                                </p:cTn>
                              </p:par>
                            </p:childTnLst>
                          </p:cTn>
                        </p:par>
                        <p:par>
                          <p:cTn id="84" fill="hold">
                            <p:stCondLst>
                              <p:cond delay="5500"/>
                            </p:stCondLst>
                            <p:childTnLst>
                              <p:par>
                                <p:cTn id="85" presetID="2" presetClass="entr" presetSubtype="2" accel="50000" decel="50000" fill="hold" nodeType="afterEffect">
                                  <p:stCondLst>
                                    <p:cond delay="0"/>
                                  </p:stCondLst>
                                  <p:childTnLst>
                                    <p:set>
                                      <p:cBhvr>
                                        <p:cTn id="86" dur="1" fill="hold">
                                          <p:stCondLst>
                                            <p:cond delay="0"/>
                                          </p:stCondLst>
                                        </p:cTn>
                                        <p:tgtEl>
                                          <p:spTgt spid="258"/>
                                        </p:tgtEl>
                                        <p:attrNameLst>
                                          <p:attrName>style.visibility</p:attrName>
                                        </p:attrNameLst>
                                      </p:cBhvr>
                                      <p:to>
                                        <p:strVal val="visible"/>
                                      </p:to>
                                    </p:set>
                                    <p:anim calcmode="lin" valueType="num">
                                      <p:cBhvr additive="base">
                                        <p:cTn id="87" dur="500" fill="hold"/>
                                        <p:tgtEl>
                                          <p:spTgt spid="258"/>
                                        </p:tgtEl>
                                        <p:attrNameLst>
                                          <p:attrName>ppt_x</p:attrName>
                                        </p:attrNameLst>
                                      </p:cBhvr>
                                      <p:tavLst>
                                        <p:tav tm="0">
                                          <p:val>
                                            <p:strVal val="1+#ppt_w/2"/>
                                          </p:val>
                                        </p:tav>
                                        <p:tav tm="100000">
                                          <p:val>
                                            <p:strVal val="#ppt_x"/>
                                          </p:val>
                                        </p:tav>
                                      </p:tavLst>
                                    </p:anim>
                                    <p:anim calcmode="lin" valueType="num">
                                      <p:cBhvr additive="base">
                                        <p:cTn id="88" dur="500" fill="hold"/>
                                        <p:tgtEl>
                                          <p:spTgt spid="258"/>
                                        </p:tgtEl>
                                        <p:attrNameLst>
                                          <p:attrName>ppt_y</p:attrName>
                                        </p:attrNameLst>
                                      </p:cBhvr>
                                      <p:tavLst>
                                        <p:tav tm="0">
                                          <p:val>
                                            <p:strVal val="#ppt_y"/>
                                          </p:val>
                                        </p:tav>
                                        <p:tav tm="100000">
                                          <p:val>
                                            <p:strVal val="#ppt_y"/>
                                          </p:val>
                                        </p:tav>
                                      </p:tavLst>
                                    </p:anim>
                                  </p:childTnLst>
                                </p:cTn>
                              </p:par>
                            </p:childTnLst>
                          </p:cTn>
                        </p:par>
                        <p:par>
                          <p:cTn id="89" fill="hold">
                            <p:stCondLst>
                              <p:cond delay="6000"/>
                            </p:stCondLst>
                            <p:childTnLst>
                              <p:par>
                                <p:cTn id="90" presetID="2" presetClass="entr" presetSubtype="2" accel="50000" decel="50000" fill="hold" nodeType="afterEffect">
                                  <p:stCondLst>
                                    <p:cond delay="0"/>
                                  </p:stCondLst>
                                  <p:childTnLst>
                                    <p:set>
                                      <p:cBhvr>
                                        <p:cTn id="91" dur="1" fill="hold">
                                          <p:stCondLst>
                                            <p:cond delay="0"/>
                                          </p:stCondLst>
                                        </p:cTn>
                                        <p:tgtEl>
                                          <p:spTgt spid="264"/>
                                        </p:tgtEl>
                                        <p:attrNameLst>
                                          <p:attrName>style.visibility</p:attrName>
                                        </p:attrNameLst>
                                      </p:cBhvr>
                                      <p:to>
                                        <p:strVal val="visible"/>
                                      </p:to>
                                    </p:set>
                                    <p:anim calcmode="lin" valueType="num">
                                      <p:cBhvr additive="base">
                                        <p:cTn id="92" dur="500" fill="hold"/>
                                        <p:tgtEl>
                                          <p:spTgt spid="264"/>
                                        </p:tgtEl>
                                        <p:attrNameLst>
                                          <p:attrName>ppt_x</p:attrName>
                                        </p:attrNameLst>
                                      </p:cBhvr>
                                      <p:tavLst>
                                        <p:tav tm="0">
                                          <p:val>
                                            <p:strVal val="1+#ppt_w/2"/>
                                          </p:val>
                                        </p:tav>
                                        <p:tav tm="100000">
                                          <p:val>
                                            <p:strVal val="#ppt_x"/>
                                          </p:val>
                                        </p:tav>
                                      </p:tavLst>
                                    </p:anim>
                                    <p:anim calcmode="lin" valueType="num">
                                      <p:cBhvr additive="base">
                                        <p:cTn id="93" dur="500" fill="hold"/>
                                        <p:tgtEl>
                                          <p:spTgt spid="264"/>
                                        </p:tgtEl>
                                        <p:attrNameLst>
                                          <p:attrName>ppt_y</p:attrName>
                                        </p:attrNameLst>
                                      </p:cBhvr>
                                      <p:tavLst>
                                        <p:tav tm="0">
                                          <p:val>
                                            <p:strVal val="#ppt_y"/>
                                          </p:val>
                                        </p:tav>
                                        <p:tav tm="100000">
                                          <p:val>
                                            <p:strVal val="#ppt_y"/>
                                          </p:val>
                                        </p:tav>
                                      </p:tavLst>
                                    </p:anim>
                                  </p:childTnLst>
                                </p:cTn>
                              </p:par>
                            </p:childTnLst>
                          </p:cTn>
                        </p:par>
                        <p:par>
                          <p:cTn id="94" fill="hold">
                            <p:stCondLst>
                              <p:cond delay="6500"/>
                            </p:stCondLst>
                            <p:childTnLst>
                              <p:par>
                                <p:cTn id="95" presetID="2" presetClass="entr" presetSubtype="8" accel="50000" decel="50000" fill="hold" grpId="0" nodeType="afterEffect">
                                  <p:stCondLst>
                                    <p:cond delay="0"/>
                                  </p:stCondLst>
                                  <p:childTnLst>
                                    <p:set>
                                      <p:cBhvr>
                                        <p:cTn id="96" dur="1" fill="hold">
                                          <p:stCondLst>
                                            <p:cond delay="0"/>
                                          </p:stCondLst>
                                        </p:cTn>
                                        <p:tgtEl>
                                          <p:spTgt spid="257"/>
                                        </p:tgtEl>
                                        <p:attrNameLst>
                                          <p:attrName>style.visibility</p:attrName>
                                        </p:attrNameLst>
                                      </p:cBhvr>
                                      <p:to>
                                        <p:strVal val="visible"/>
                                      </p:to>
                                    </p:set>
                                    <p:anim calcmode="lin" valueType="num">
                                      <p:cBhvr additive="base">
                                        <p:cTn id="97" dur="500" fill="hold"/>
                                        <p:tgtEl>
                                          <p:spTgt spid="257"/>
                                        </p:tgtEl>
                                        <p:attrNameLst>
                                          <p:attrName>ppt_x</p:attrName>
                                        </p:attrNameLst>
                                      </p:cBhvr>
                                      <p:tavLst>
                                        <p:tav tm="0">
                                          <p:val>
                                            <p:strVal val="0-#ppt_w/2"/>
                                          </p:val>
                                        </p:tav>
                                        <p:tav tm="100000">
                                          <p:val>
                                            <p:strVal val="#ppt_x"/>
                                          </p:val>
                                        </p:tav>
                                      </p:tavLst>
                                    </p:anim>
                                    <p:anim calcmode="lin" valueType="num">
                                      <p:cBhvr additive="base">
                                        <p:cTn id="98" dur="500" fill="hold"/>
                                        <p:tgtEl>
                                          <p:spTgt spid="257"/>
                                        </p:tgtEl>
                                        <p:attrNameLst>
                                          <p:attrName>ppt_y</p:attrName>
                                        </p:attrNameLst>
                                      </p:cBhvr>
                                      <p:tavLst>
                                        <p:tav tm="0">
                                          <p:val>
                                            <p:strVal val="#ppt_y"/>
                                          </p:val>
                                        </p:tav>
                                        <p:tav tm="100000">
                                          <p:val>
                                            <p:strVal val="#ppt_y"/>
                                          </p:val>
                                        </p:tav>
                                      </p:tavLst>
                                    </p:anim>
                                  </p:childTnLst>
                                </p:cTn>
                              </p:par>
                            </p:childTnLst>
                          </p:cTn>
                        </p:par>
                        <p:par>
                          <p:cTn id="99" fill="hold">
                            <p:stCondLst>
                              <p:cond delay="7000"/>
                            </p:stCondLst>
                            <p:childTnLst>
                              <p:par>
                                <p:cTn id="100" presetID="53" presetClass="entr" presetSubtype="0" fill="hold" grpId="0" nodeType="afterEffect">
                                  <p:stCondLst>
                                    <p:cond delay="0"/>
                                  </p:stCondLst>
                                  <p:childTnLst>
                                    <p:set>
                                      <p:cBhvr>
                                        <p:cTn id="101" dur="1" fill="hold">
                                          <p:stCondLst>
                                            <p:cond delay="0"/>
                                          </p:stCondLst>
                                        </p:cTn>
                                        <p:tgtEl>
                                          <p:spTgt spid="267"/>
                                        </p:tgtEl>
                                        <p:attrNameLst>
                                          <p:attrName>style.visibility</p:attrName>
                                        </p:attrNameLst>
                                      </p:cBhvr>
                                      <p:to>
                                        <p:strVal val="visible"/>
                                      </p:to>
                                    </p:set>
                                    <p:anim calcmode="lin" valueType="num">
                                      <p:cBhvr>
                                        <p:cTn id="102" dur="500" fill="hold"/>
                                        <p:tgtEl>
                                          <p:spTgt spid="267"/>
                                        </p:tgtEl>
                                        <p:attrNameLst>
                                          <p:attrName>ppt_w</p:attrName>
                                        </p:attrNameLst>
                                      </p:cBhvr>
                                      <p:tavLst>
                                        <p:tav tm="0">
                                          <p:val>
                                            <p:fltVal val="0"/>
                                          </p:val>
                                        </p:tav>
                                        <p:tav tm="100000">
                                          <p:val>
                                            <p:strVal val="#ppt_w"/>
                                          </p:val>
                                        </p:tav>
                                      </p:tavLst>
                                    </p:anim>
                                    <p:anim calcmode="lin" valueType="num">
                                      <p:cBhvr>
                                        <p:cTn id="103" dur="500" fill="hold"/>
                                        <p:tgtEl>
                                          <p:spTgt spid="267"/>
                                        </p:tgtEl>
                                        <p:attrNameLst>
                                          <p:attrName>ppt_h</p:attrName>
                                        </p:attrNameLst>
                                      </p:cBhvr>
                                      <p:tavLst>
                                        <p:tav tm="0">
                                          <p:val>
                                            <p:fltVal val="0"/>
                                          </p:val>
                                        </p:tav>
                                        <p:tav tm="100000">
                                          <p:val>
                                            <p:strVal val="#ppt_h"/>
                                          </p:val>
                                        </p:tav>
                                      </p:tavLst>
                                    </p:anim>
                                    <p:animEffect transition="in" filter="fade">
                                      <p:cBhvr>
                                        <p:cTn id="104" dur="500"/>
                                        <p:tgtEl>
                                          <p:spTgt spid="267"/>
                                        </p:tgtEl>
                                      </p:cBhvr>
                                    </p:animEffect>
                                  </p:childTnLst>
                                </p:cTn>
                              </p:par>
                              <p:par>
                                <p:cTn id="105" presetID="2" presetClass="entr" presetSubtype="4" accel="50000" decel="50000" fill="hold" grpId="0" nodeType="withEffect">
                                  <p:stCondLst>
                                    <p:cond delay="0"/>
                                  </p:stCondLst>
                                  <p:childTnLst>
                                    <p:set>
                                      <p:cBhvr>
                                        <p:cTn id="106" dur="1" fill="hold">
                                          <p:stCondLst>
                                            <p:cond delay="0"/>
                                          </p:stCondLst>
                                        </p:cTn>
                                        <p:tgtEl>
                                          <p:spTgt spid="254"/>
                                        </p:tgtEl>
                                        <p:attrNameLst>
                                          <p:attrName>style.visibility</p:attrName>
                                        </p:attrNameLst>
                                      </p:cBhvr>
                                      <p:to>
                                        <p:strVal val="visible"/>
                                      </p:to>
                                    </p:set>
                                    <p:anim calcmode="lin" valueType="num">
                                      <p:cBhvr additive="base">
                                        <p:cTn id="107" dur="500" fill="hold"/>
                                        <p:tgtEl>
                                          <p:spTgt spid="254"/>
                                        </p:tgtEl>
                                        <p:attrNameLst>
                                          <p:attrName>ppt_x</p:attrName>
                                        </p:attrNameLst>
                                      </p:cBhvr>
                                      <p:tavLst>
                                        <p:tav tm="0">
                                          <p:val>
                                            <p:strVal val="#ppt_x"/>
                                          </p:val>
                                        </p:tav>
                                        <p:tav tm="100000">
                                          <p:val>
                                            <p:strVal val="#ppt_x"/>
                                          </p:val>
                                        </p:tav>
                                      </p:tavLst>
                                    </p:anim>
                                    <p:anim calcmode="lin" valueType="num">
                                      <p:cBhvr additive="base">
                                        <p:cTn id="108" dur="500" fill="hold"/>
                                        <p:tgtEl>
                                          <p:spTgt spid="254"/>
                                        </p:tgtEl>
                                        <p:attrNameLst>
                                          <p:attrName>ppt_y</p:attrName>
                                        </p:attrNameLst>
                                      </p:cBhvr>
                                      <p:tavLst>
                                        <p:tav tm="0">
                                          <p:val>
                                            <p:strVal val="1+#ppt_h/2"/>
                                          </p:val>
                                        </p:tav>
                                        <p:tav tm="100000">
                                          <p:val>
                                            <p:strVal val="#ppt_y"/>
                                          </p:val>
                                        </p:tav>
                                      </p:tavLst>
                                    </p:anim>
                                  </p:childTnLst>
                                </p:cTn>
                              </p:par>
                            </p:childTnLst>
                          </p:cTn>
                        </p:par>
                        <p:par>
                          <p:cTn id="109" fill="hold">
                            <p:stCondLst>
                              <p:cond delay="7500"/>
                            </p:stCondLst>
                            <p:childTnLst>
                              <p:par>
                                <p:cTn id="110" presetID="53" presetClass="entr" presetSubtype="0" fill="hold" grpId="0" nodeType="afterEffect">
                                  <p:stCondLst>
                                    <p:cond delay="0"/>
                                  </p:stCondLst>
                                  <p:childTnLst>
                                    <p:set>
                                      <p:cBhvr>
                                        <p:cTn id="111" dur="1" fill="hold">
                                          <p:stCondLst>
                                            <p:cond delay="0"/>
                                          </p:stCondLst>
                                        </p:cTn>
                                        <p:tgtEl>
                                          <p:spTgt spid="268"/>
                                        </p:tgtEl>
                                        <p:attrNameLst>
                                          <p:attrName>style.visibility</p:attrName>
                                        </p:attrNameLst>
                                      </p:cBhvr>
                                      <p:to>
                                        <p:strVal val="visible"/>
                                      </p:to>
                                    </p:set>
                                    <p:anim calcmode="lin" valueType="num">
                                      <p:cBhvr>
                                        <p:cTn id="112" dur="500" fill="hold"/>
                                        <p:tgtEl>
                                          <p:spTgt spid="268"/>
                                        </p:tgtEl>
                                        <p:attrNameLst>
                                          <p:attrName>ppt_w</p:attrName>
                                        </p:attrNameLst>
                                      </p:cBhvr>
                                      <p:tavLst>
                                        <p:tav tm="0">
                                          <p:val>
                                            <p:fltVal val="0"/>
                                          </p:val>
                                        </p:tav>
                                        <p:tav tm="100000">
                                          <p:val>
                                            <p:strVal val="#ppt_w"/>
                                          </p:val>
                                        </p:tav>
                                      </p:tavLst>
                                    </p:anim>
                                    <p:anim calcmode="lin" valueType="num">
                                      <p:cBhvr>
                                        <p:cTn id="113" dur="500" fill="hold"/>
                                        <p:tgtEl>
                                          <p:spTgt spid="268"/>
                                        </p:tgtEl>
                                        <p:attrNameLst>
                                          <p:attrName>ppt_h</p:attrName>
                                        </p:attrNameLst>
                                      </p:cBhvr>
                                      <p:tavLst>
                                        <p:tav tm="0">
                                          <p:val>
                                            <p:fltVal val="0"/>
                                          </p:val>
                                        </p:tav>
                                        <p:tav tm="100000">
                                          <p:val>
                                            <p:strVal val="#ppt_h"/>
                                          </p:val>
                                        </p:tav>
                                      </p:tavLst>
                                    </p:anim>
                                    <p:animEffect transition="in" filter="fade">
                                      <p:cBhvr>
                                        <p:cTn id="114" dur="500"/>
                                        <p:tgtEl>
                                          <p:spTgt spid="268"/>
                                        </p:tgtEl>
                                      </p:cBhvr>
                                    </p:animEffect>
                                  </p:childTnLst>
                                </p:cTn>
                              </p:par>
                              <p:par>
                                <p:cTn id="115" presetID="2" presetClass="entr" presetSubtype="4" accel="50000" decel="50000" fill="hold" grpId="0" nodeType="withEffect">
                                  <p:stCondLst>
                                    <p:cond delay="0"/>
                                  </p:stCondLst>
                                  <p:childTnLst>
                                    <p:set>
                                      <p:cBhvr>
                                        <p:cTn id="116" dur="1" fill="hold">
                                          <p:stCondLst>
                                            <p:cond delay="0"/>
                                          </p:stCondLst>
                                        </p:cTn>
                                        <p:tgtEl>
                                          <p:spTgt spid="255"/>
                                        </p:tgtEl>
                                        <p:attrNameLst>
                                          <p:attrName>style.visibility</p:attrName>
                                        </p:attrNameLst>
                                      </p:cBhvr>
                                      <p:to>
                                        <p:strVal val="visible"/>
                                      </p:to>
                                    </p:set>
                                    <p:anim calcmode="lin" valueType="num">
                                      <p:cBhvr additive="base">
                                        <p:cTn id="117" dur="500" fill="hold"/>
                                        <p:tgtEl>
                                          <p:spTgt spid="255"/>
                                        </p:tgtEl>
                                        <p:attrNameLst>
                                          <p:attrName>ppt_x</p:attrName>
                                        </p:attrNameLst>
                                      </p:cBhvr>
                                      <p:tavLst>
                                        <p:tav tm="0">
                                          <p:val>
                                            <p:strVal val="#ppt_x"/>
                                          </p:val>
                                        </p:tav>
                                        <p:tav tm="100000">
                                          <p:val>
                                            <p:strVal val="#ppt_x"/>
                                          </p:val>
                                        </p:tav>
                                      </p:tavLst>
                                    </p:anim>
                                    <p:anim calcmode="lin" valueType="num">
                                      <p:cBhvr additive="base">
                                        <p:cTn id="118" dur="500" fill="hold"/>
                                        <p:tgtEl>
                                          <p:spTgt spid="255"/>
                                        </p:tgtEl>
                                        <p:attrNameLst>
                                          <p:attrName>ppt_y</p:attrName>
                                        </p:attrNameLst>
                                      </p:cBhvr>
                                      <p:tavLst>
                                        <p:tav tm="0">
                                          <p:val>
                                            <p:strVal val="1+#ppt_h/2"/>
                                          </p:val>
                                        </p:tav>
                                        <p:tav tm="100000">
                                          <p:val>
                                            <p:strVal val="#ppt_y"/>
                                          </p:val>
                                        </p:tav>
                                      </p:tavLst>
                                    </p:anim>
                                  </p:childTnLst>
                                </p:cTn>
                              </p:par>
                            </p:childTnLst>
                          </p:cTn>
                        </p:par>
                        <p:par>
                          <p:cTn id="119" fill="hold">
                            <p:stCondLst>
                              <p:cond delay="8000"/>
                            </p:stCondLst>
                            <p:childTnLst>
                              <p:par>
                                <p:cTn id="120" presetID="53" presetClass="entr" presetSubtype="0" fill="hold" grpId="0" nodeType="afterEffect">
                                  <p:stCondLst>
                                    <p:cond delay="0"/>
                                  </p:stCondLst>
                                  <p:childTnLst>
                                    <p:set>
                                      <p:cBhvr>
                                        <p:cTn id="121" dur="1" fill="hold">
                                          <p:stCondLst>
                                            <p:cond delay="0"/>
                                          </p:stCondLst>
                                        </p:cTn>
                                        <p:tgtEl>
                                          <p:spTgt spid="269"/>
                                        </p:tgtEl>
                                        <p:attrNameLst>
                                          <p:attrName>style.visibility</p:attrName>
                                        </p:attrNameLst>
                                      </p:cBhvr>
                                      <p:to>
                                        <p:strVal val="visible"/>
                                      </p:to>
                                    </p:set>
                                    <p:anim calcmode="lin" valueType="num">
                                      <p:cBhvr>
                                        <p:cTn id="122" dur="500" fill="hold"/>
                                        <p:tgtEl>
                                          <p:spTgt spid="269"/>
                                        </p:tgtEl>
                                        <p:attrNameLst>
                                          <p:attrName>ppt_w</p:attrName>
                                        </p:attrNameLst>
                                      </p:cBhvr>
                                      <p:tavLst>
                                        <p:tav tm="0">
                                          <p:val>
                                            <p:fltVal val="0"/>
                                          </p:val>
                                        </p:tav>
                                        <p:tav tm="100000">
                                          <p:val>
                                            <p:strVal val="#ppt_w"/>
                                          </p:val>
                                        </p:tav>
                                      </p:tavLst>
                                    </p:anim>
                                    <p:anim calcmode="lin" valueType="num">
                                      <p:cBhvr>
                                        <p:cTn id="123" dur="500" fill="hold"/>
                                        <p:tgtEl>
                                          <p:spTgt spid="269"/>
                                        </p:tgtEl>
                                        <p:attrNameLst>
                                          <p:attrName>ppt_h</p:attrName>
                                        </p:attrNameLst>
                                      </p:cBhvr>
                                      <p:tavLst>
                                        <p:tav tm="0">
                                          <p:val>
                                            <p:fltVal val="0"/>
                                          </p:val>
                                        </p:tav>
                                        <p:tav tm="100000">
                                          <p:val>
                                            <p:strVal val="#ppt_h"/>
                                          </p:val>
                                        </p:tav>
                                      </p:tavLst>
                                    </p:anim>
                                    <p:animEffect transition="in" filter="fade">
                                      <p:cBhvr>
                                        <p:cTn id="124" dur="500"/>
                                        <p:tgtEl>
                                          <p:spTgt spid="269"/>
                                        </p:tgtEl>
                                      </p:cBhvr>
                                    </p:animEffect>
                                  </p:childTnLst>
                                </p:cTn>
                              </p:par>
                              <p:par>
                                <p:cTn id="125" presetID="2" presetClass="entr" presetSubtype="4" accel="50000" decel="50000" fill="hold" grpId="0" nodeType="withEffect">
                                  <p:stCondLst>
                                    <p:cond delay="0"/>
                                  </p:stCondLst>
                                  <p:childTnLst>
                                    <p:set>
                                      <p:cBhvr>
                                        <p:cTn id="126" dur="1" fill="hold">
                                          <p:stCondLst>
                                            <p:cond delay="0"/>
                                          </p:stCondLst>
                                        </p:cTn>
                                        <p:tgtEl>
                                          <p:spTgt spid="256"/>
                                        </p:tgtEl>
                                        <p:attrNameLst>
                                          <p:attrName>style.visibility</p:attrName>
                                        </p:attrNameLst>
                                      </p:cBhvr>
                                      <p:to>
                                        <p:strVal val="visible"/>
                                      </p:to>
                                    </p:set>
                                    <p:anim calcmode="lin" valueType="num">
                                      <p:cBhvr additive="base">
                                        <p:cTn id="127" dur="500" fill="hold"/>
                                        <p:tgtEl>
                                          <p:spTgt spid="256"/>
                                        </p:tgtEl>
                                        <p:attrNameLst>
                                          <p:attrName>ppt_x</p:attrName>
                                        </p:attrNameLst>
                                      </p:cBhvr>
                                      <p:tavLst>
                                        <p:tav tm="0">
                                          <p:val>
                                            <p:strVal val="#ppt_x"/>
                                          </p:val>
                                        </p:tav>
                                        <p:tav tm="100000">
                                          <p:val>
                                            <p:strVal val="#ppt_x"/>
                                          </p:val>
                                        </p:tav>
                                      </p:tavLst>
                                    </p:anim>
                                    <p:anim calcmode="lin" valueType="num">
                                      <p:cBhvr additive="base">
                                        <p:cTn id="128" dur="500" fill="hold"/>
                                        <p:tgtEl>
                                          <p:spTgt spid="256"/>
                                        </p:tgtEl>
                                        <p:attrNameLst>
                                          <p:attrName>ppt_y</p:attrName>
                                        </p:attrNameLst>
                                      </p:cBhvr>
                                      <p:tavLst>
                                        <p:tav tm="0">
                                          <p:val>
                                            <p:strVal val="1+#ppt_h/2"/>
                                          </p:val>
                                        </p:tav>
                                        <p:tav tm="100000">
                                          <p:val>
                                            <p:strVal val="#ppt_y"/>
                                          </p:val>
                                        </p:tav>
                                      </p:tavLst>
                                    </p:anim>
                                  </p:childTnLst>
                                </p:cTn>
                              </p:par>
                            </p:childTnLst>
                          </p:cTn>
                        </p:par>
                        <p:par>
                          <p:cTn id="129" fill="hold">
                            <p:stCondLst>
                              <p:cond delay="8500"/>
                            </p:stCondLst>
                            <p:childTnLst>
                              <p:par>
                                <p:cTn id="130" presetID="53" presetClass="entr" presetSubtype="0" fill="hold" grpId="0" nodeType="afterEffect">
                                  <p:stCondLst>
                                    <p:cond delay="0"/>
                                  </p:stCondLst>
                                  <p:childTnLst>
                                    <p:set>
                                      <p:cBhvr>
                                        <p:cTn id="131" dur="1" fill="hold">
                                          <p:stCondLst>
                                            <p:cond delay="0"/>
                                          </p:stCondLst>
                                        </p:cTn>
                                        <p:tgtEl>
                                          <p:spTgt spid="271"/>
                                        </p:tgtEl>
                                        <p:attrNameLst>
                                          <p:attrName>style.visibility</p:attrName>
                                        </p:attrNameLst>
                                      </p:cBhvr>
                                      <p:to>
                                        <p:strVal val="visible"/>
                                      </p:to>
                                    </p:set>
                                    <p:anim calcmode="lin" valueType="num">
                                      <p:cBhvr>
                                        <p:cTn id="132" dur="500" fill="hold"/>
                                        <p:tgtEl>
                                          <p:spTgt spid="271"/>
                                        </p:tgtEl>
                                        <p:attrNameLst>
                                          <p:attrName>ppt_w</p:attrName>
                                        </p:attrNameLst>
                                      </p:cBhvr>
                                      <p:tavLst>
                                        <p:tav tm="0">
                                          <p:val>
                                            <p:fltVal val="0"/>
                                          </p:val>
                                        </p:tav>
                                        <p:tav tm="100000">
                                          <p:val>
                                            <p:strVal val="#ppt_w"/>
                                          </p:val>
                                        </p:tav>
                                      </p:tavLst>
                                    </p:anim>
                                    <p:anim calcmode="lin" valueType="num">
                                      <p:cBhvr>
                                        <p:cTn id="133" dur="500" fill="hold"/>
                                        <p:tgtEl>
                                          <p:spTgt spid="271"/>
                                        </p:tgtEl>
                                        <p:attrNameLst>
                                          <p:attrName>ppt_h</p:attrName>
                                        </p:attrNameLst>
                                      </p:cBhvr>
                                      <p:tavLst>
                                        <p:tav tm="0">
                                          <p:val>
                                            <p:fltVal val="0"/>
                                          </p:val>
                                        </p:tav>
                                        <p:tav tm="100000">
                                          <p:val>
                                            <p:strVal val="#ppt_h"/>
                                          </p:val>
                                        </p:tav>
                                      </p:tavLst>
                                    </p:anim>
                                    <p:animEffect transition="in" filter="fade">
                                      <p:cBhvr>
                                        <p:cTn id="134" dur="500"/>
                                        <p:tgtEl>
                                          <p:spTgt spid="271"/>
                                        </p:tgtEl>
                                      </p:cBhvr>
                                    </p:animEffect>
                                  </p:childTnLst>
                                </p:cTn>
                              </p:par>
                              <p:par>
                                <p:cTn id="135" presetID="2" presetClass="entr" presetSubtype="4" accel="50000" decel="50000" fill="hold" grpId="0" nodeType="withEffect">
                                  <p:stCondLst>
                                    <p:cond delay="0"/>
                                  </p:stCondLst>
                                  <p:childTnLst>
                                    <p:set>
                                      <p:cBhvr>
                                        <p:cTn id="136" dur="1" fill="hold">
                                          <p:stCondLst>
                                            <p:cond delay="0"/>
                                          </p:stCondLst>
                                        </p:cTn>
                                        <p:tgtEl>
                                          <p:spTgt spid="270"/>
                                        </p:tgtEl>
                                        <p:attrNameLst>
                                          <p:attrName>style.visibility</p:attrName>
                                        </p:attrNameLst>
                                      </p:cBhvr>
                                      <p:to>
                                        <p:strVal val="visible"/>
                                      </p:to>
                                    </p:set>
                                    <p:anim calcmode="lin" valueType="num">
                                      <p:cBhvr additive="base">
                                        <p:cTn id="137" dur="500" fill="hold"/>
                                        <p:tgtEl>
                                          <p:spTgt spid="270"/>
                                        </p:tgtEl>
                                        <p:attrNameLst>
                                          <p:attrName>ppt_x</p:attrName>
                                        </p:attrNameLst>
                                      </p:cBhvr>
                                      <p:tavLst>
                                        <p:tav tm="0">
                                          <p:val>
                                            <p:strVal val="#ppt_x"/>
                                          </p:val>
                                        </p:tav>
                                        <p:tav tm="100000">
                                          <p:val>
                                            <p:strVal val="#ppt_x"/>
                                          </p:val>
                                        </p:tav>
                                      </p:tavLst>
                                    </p:anim>
                                    <p:anim calcmode="lin" valueType="num">
                                      <p:cBhvr additive="base">
                                        <p:cTn id="138" dur="500" fill="hold"/>
                                        <p:tgtEl>
                                          <p:spTgt spid="27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7" grpId="0" animBg="1"/>
      <p:bldP spid="238" grpId="0" animBg="1"/>
      <p:bldP spid="250" grpId="0"/>
      <p:bldP spid="251" grpId="0"/>
      <p:bldP spid="252" grpId="0"/>
      <p:bldP spid="253" grpId="0"/>
      <p:bldP spid="254" grpId="0"/>
      <p:bldP spid="255" grpId="0"/>
      <p:bldP spid="256" grpId="0"/>
      <p:bldGraphic spid="257" grpId="0">
        <p:bldAsOne/>
      </p:bldGraphic>
      <p:bldP spid="267" grpId="0" animBg="1"/>
      <p:bldP spid="268" grpId="0" animBg="1"/>
      <p:bldP spid="269" grpId="0" animBg="1"/>
      <p:bldP spid="270" grpId="0"/>
      <p:bldP spid="27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BEF11632-632A-41C2-8F39-756C531730B0}"/>
              </a:ext>
            </a:extLst>
          </p:cNvPr>
          <p:cNvPicPr>
            <a:picLocks noChangeAspect="1"/>
          </p:cNvPicPr>
          <p:nvPr/>
        </p:nvPicPr>
        <p:blipFill>
          <a:blip r:embed="rId3"/>
          <a:stretch>
            <a:fillRect/>
          </a:stretch>
        </p:blipFill>
        <p:spPr>
          <a:xfrm rot="871366">
            <a:off x="5029960" y="4775672"/>
            <a:ext cx="1709100" cy="3019984"/>
          </a:xfrm>
          <a:prstGeom prst="rect">
            <a:avLst/>
          </a:prstGeom>
        </p:spPr>
      </p:pic>
      <p:pic>
        <p:nvPicPr>
          <p:cNvPr id="8" name="图片 7">
            <a:extLst>
              <a:ext uri="{FF2B5EF4-FFF2-40B4-BE49-F238E27FC236}">
                <a16:creationId xmlns:a16="http://schemas.microsoft.com/office/drawing/2014/main" id="{DF3CF88D-45A3-494A-865E-27A84ECC86AD}"/>
              </a:ext>
            </a:extLst>
          </p:cNvPr>
          <p:cNvPicPr>
            <a:picLocks noChangeAspect="1"/>
          </p:cNvPicPr>
          <p:nvPr/>
        </p:nvPicPr>
        <p:blipFill>
          <a:blip r:embed="rId3"/>
          <a:stretch>
            <a:fillRect/>
          </a:stretch>
        </p:blipFill>
        <p:spPr>
          <a:xfrm rot="10379570">
            <a:off x="10472751" y="-335336"/>
            <a:ext cx="2181507" cy="3854729"/>
          </a:xfrm>
          <a:prstGeom prst="rect">
            <a:avLst/>
          </a:prstGeom>
        </p:spPr>
      </p:pic>
      <p:pic>
        <p:nvPicPr>
          <p:cNvPr id="6" name="图片 5">
            <a:extLst>
              <a:ext uri="{FF2B5EF4-FFF2-40B4-BE49-F238E27FC236}">
                <a16:creationId xmlns:a16="http://schemas.microsoft.com/office/drawing/2014/main" id="{B2A99402-4DCA-4BF7-A6D1-2650F13878C4}"/>
              </a:ext>
            </a:extLst>
          </p:cNvPr>
          <p:cNvPicPr>
            <a:picLocks noChangeAspect="1"/>
          </p:cNvPicPr>
          <p:nvPr/>
        </p:nvPicPr>
        <p:blipFill>
          <a:blip r:embed="rId3"/>
          <a:stretch>
            <a:fillRect/>
          </a:stretch>
        </p:blipFill>
        <p:spPr>
          <a:xfrm rot="1399386">
            <a:off x="6615052" y="3311954"/>
            <a:ext cx="3082607" cy="5446975"/>
          </a:xfrm>
          <a:prstGeom prst="rect">
            <a:avLst/>
          </a:prstGeom>
        </p:spPr>
      </p:pic>
      <p:pic>
        <p:nvPicPr>
          <p:cNvPr id="7" name="图片 6">
            <a:extLst>
              <a:ext uri="{FF2B5EF4-FFF2-40B4-BE49-F238E27FC236}">
                <a16:creationId xmlns:a16="http://schemas.microsoft.com/office/drawing/2014/main" id="{68B13DCF-E993-4FA6-9848-2614058BBDA0}"/>
              </a:ext>
            </a:extLst>
          </p:cNvPr>
          <p:cNvPicPr>
            <a:picLocks noChangeAspect="1"/>
          </p:cNvPicPr>
          <p:nvPr/>
        </p:nvPicPr>
        <p:blipFill>
          <a:blip r:embed="rId3"/>
          <a:stretch>
            <a:fillRect/>
          </a:stretch>
        </p:blipFill>
        <p:spPr>
          <a:xfrm rot="2711829">
            <a:off x="3378702" y="3739877"/>
            <a:ext cx="2181507" cy="3854729"/>
          </a:xfrm>
          <a:prstGeom prst="rect">
            <a:avLst/>
          </a:prstGeom>
        </p:spPr>
      </p:pic>
      <p:pic>
        <p:nvPicPr>
          <p:cNvPr id="4" name="图片 3">
            <a:extLst>
              <a:ext uri="{FF2B5EF4-FFF2-40B4-BE49-F238E27FC236}">
                <a16:creationId xmlns:a16="http://schemas.microsoft.com/office/drawing/2014/main" id="{95A1DBF5-71C3-4EA1-BE64-AF9D5D4F0E18}"/>
              </a:ext>
            </a:extLst>
          </p:cNvPr>
          <p:cNvPicPr>
            <a:picLocks noChangeAspect="1"/>
          </p:cNvPicPr>
          <p:nvPr/>
        </p:nvPicPr>
        <p:blipFill>
          <a:blip r:embed="rId3"/>
          <a:stretch>
            <a:fillRect/>
          </a:stretch>
        </p:blipFill>
        <p:spPr>
          <a:xfrm rot="7110495">
            <a:off x="8491027" y="-1344150"/>
            <a:ext cx="3082607" cy="5446975"/>
          </a:xfrm>
          <a:prstGeom prst="rect">
            <a:avLst/>
          </a:prstGeom>
        </p:spPr>
      </p:pic>
      <p:pic>
        <p:nvPicPr>
          <p:cNvPr id="5" name="图片 4">
            <a:extLst>
              <a:ext uri="{FF2B5EF4-FFF2-40B4-BE49-F238E27FC236}">
                <a16:creationId xmlns:a16="http://schemas.microsoft.com/office/drawing/2014/main" id="{91485DB8-5DBF-44E1-A2FB-803F8BA0D4C6}"/>
              </a:ext>
            </a:extLst>
          </p:cNvPr>
          <p:cNvPicPr>
            <a:picLocks noChangeAspect="1"/>
          </p:cNvPicPr>
          <p:nvPr/>
        </p:nvPicPr>
        <p:blipFill>
          <a:blip r:embed="rId3"/>
          <a:stretch>
            <a:fillRect/>
          </a:stretch>
        </p:blipFill>
        <p:spPr>
          <a:xfrm rot="8422938">
            <a:off x="6815961" y="-201109"/>
            <a:ext cx="2181507" cy="3854729"/>
          </a:xfrm>
          <a:prstGeom prst="rect">
            <a:avLst/>
          </a:prstGeom>
        </p:spPr>
      </p:pic>
      <p:sp>
        <p:nvSpPr>
          <p:cNvPr id="3" name="矩形 2">
            <a:extLst>
              <a:ext uri="{FF2B5EF4-FFF2-40B4-BE49-F238E27FC236}">
                <a16:creationId xmlns:a16="http://schemas.microsoft.com/office/drawing/2014/main" id="{3E68D09E-0314-46FA-9C6A-5952D2C5DBE1}"/>
              </a:ext>
            </a:extLst>
          </p:cNvPr>
          <p:cNvSpPr/>
          <p:nvPr/>
        </p:nvSpPr>
        <p:spPr>
          <a:xfrm>
            <a:off x="1428750" y="854011"/>
            <a:ext cx="10763250" cy="2405817"/>
          </a:xfrm>
          <a:prstGeom prst="rect">
            <a:avLst/>
          </a:prstGeom>
          <a:solidFill>
            <a:srgbClr val="FFD9D9"/>
          </a:solidFill>
          <a:ln>
            <a:noFill/>
          </a:ln>
          <a:effectLst>
            <a:outerShdw blurRad="63500" sx="101000" sy="101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图片 1">
            <a:extLst>
              <a:ext uri="{FF2B5EF4-FFF2-40B4-BE49-F238E27FC236}">
                <a16:creationId xmlns:a16="http://schemas.microsoft.com/office/drawing/2014/main" id="{3168A637-D5EF-47E0-8DC8-B02FA9C093FF}"/>
              </a:ext>
            </a:extLst>
          </p:cNvPr>
          <p:cNvPicPr>
            <a:picLocks noChangeAspect="1"/>
          </p:cNvPicPr>
          <p:nvPr/>
        </p:nvPicPr>
        <p:blipFill>
          <a:blip r:embed="rId4"/>
          <a:stretch>
            <a:fillRect/>
          </a:stretch>
        </p:blipFill>
        <p:spPr>
          <a:xfrm flipH="1">
            <a:off x="914327" y="122267"/>
            <a:ext cx="2120558" cy="3137561"/>
          </a:xfrm>
          <a:prstGeom prst="rect">
            <a:avLst/>
          </a:prstGeom>
        </p:spPr>
      </p:pic>
      <p:sp>
        <p:nvSpPr>
          <p:cNvPr id="33" name="矩形 32">
            <a:extLst>
              <a:ext uri="{FF2B5EF4-FFF2-40B4-BE49-F238E27FC236}">
                <a16:creationId xmlns:a16="http://schemas.microsoft.com/office/drawing/2014/main" id="{56EDC5E2-3D3A-4834-B671-D850B41DA794}"/>
              </a:ext>
            </a:extLst>
          </p:cNvPr>
          <p:cNvSpPr/>
          <p:nvPr/>
        </p:nvSpPr>
        <p:spPr>
          <a:xfrm>
            <a:off x="-30315" y="3468504"/>
            <a:ext cx="10763250" cy="2405817"/>
          </a:xfrm>
          <a:prstGeom prst="rect">
            <a:avLst/>
          </a:prstGeom>
          <a:solidFill>
            <a:srgbClr val="FFD9D9"/>
          </a:solidFill>
          <a:ln>
            <a:noFill/>
          </a:ln>
          <a:effectLst>
            <a:outerShdw blurRad="63500" sx="101000" sy="101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4" name="图片 33">
            <a:extLst>
              <a:ext uri="{FF2B5EF4-FFF2-40B4-BE49-F238E27FC236}">
                <a16:creationId xmlns:a16="http://schemas.microsoft.com/office/drawing/2014/main" id="{ECAF18CC-1614-4D59-BFEC-BD2FECAE928F}"/>
              </a:ext>
            </a:extLst>
          </p:cNvPr>
          <p:cNvPicPr>
            <a:picLocks noChangeAspect="1"/>
          </p:cNvPicPr>
          <p:nvPr/>
        </p:nvPicPr>
        <p:blipFill>
          <a:blip r:embed="rId4"/>
          <a:stretch>
            <a:fillRect/>
          </a:stretch>
        </p:blipFill>
        <p:spPr>
          <a:xfrm>
            <a:off x="9126800" y="2736760"/>
            <a:ext cx="2120558" cy="3137561"/>
          </a:xfrm>
          <a:prstGeom prst="rect">
            <a:avLst/>
          </a:prstGeom>
        </p:spPr>
      </p:pic>
      <p:sp>
        <p:nvSpPr>
          <p:cNvPr id="35" name="矩形 34">
            <a:extLst>
              <a:ext uri="{FF2B5EF4-FFF2-40B4-BE49-F238E27FC236}">
                <a16:creationId xmlns:a16="http://schemas.microsoft.com/office/drawing/2014/main" id="{8897A77F-CC09-4DFA-89DA-358ED516DE37}"/>
              </a:ext>
            </a:extLst>
          </p:cNvPr>
          <p:cNvSpPr/>
          <p:nvPr/>
        </p:nvSpPr>
        <p:spPr>
          <a:xfrm>
            <a:off x="2234982" y="4228521"/>
            <a:ext cx="4699134" cy="100580"/>
          </a:xfrm>
          <a:prstGeom prst="rect">
            <a:avLst/>
          </a:prstGeom>
          <a:pattFill prst="ltUpDiag">
            <a:fgClr>
              <a:srgbClr val="FF7899"/>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8" rIns="68577" bIns="34288" rtlCol="0" anchor="ctr"/>
          <a:lstStyle/>
          <a:p>
            <a:pPr algn="ctr"/>
            <a:endParaRPr lang="zh-CN" altLang="en-US"/>
          </a:p>
        </p:txBody>
      </p:sp>
      <p:sp>
        <p:nvSpPr>
          <p:cNvPr id="36" name="矩形 35">
            <a:extLst>
              <a:ext uri="{FF2B5EF4-FFF2-40B4-BE49-F238E27FC236}">
                <a16:creationId xmlns:a16="http://schemas.microsoft.com/office/drawing/2014/main" id="{9924E884-4DC1-4078-BB29-FBF809C459B3}"/>
              </a:ext>
            </a:extLst>
          </p:cNvPr>
          <p:cNvSpPr/>
          <p:nvPr/>
        </p:nvSpPr>
        <p:spPr>
          <a:xfrm>
            <a:off x="4197378" y="1584323"/>
            <a:ext cx="4699134" cy="100580"/>
          </a:xfrm>
          <a:prstGeom prst="rect">
            <a:avLst/>
          </a:prstGeom>
          <a:pattFill prst="ltUpDiag">
            <a:fgClr>
              <a:srgbClr val="00779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8" rIns="68577" bIns="34288" rtlCol="0" anchor="ctr"/>
          <a:lstStyle/>
          <a:p>
            <a:pPr algn="ctr"/>
            <a:endParaRPr lang="zh-CN" altLang="en-US"/>
          </a:p>
        </p:txBody>
      </p:sp>
      <p:sp>
        <p:nvSpPr>
          <p:cNvPr id="37" name="椭圆 64">
            <a:extLst>
              <a:ext uri="{FF2B5EF4-FFF2-40B4-BE49-F238E27FC236}">
                <a16:creationId xmlns:a16="http://schemas.microsoft.com/office/drawing/2014/main" id="{35F24809-BCBD-44FF-A55E-4A56561716D7}"/>
              </a:ext>
            </a:extLst>
          </p:cNvPr>
          <p:cNvSpPr>
            <a:spLocks noChangeArrowheads="1"/>
          </p:cNvSpPr>
          <p:nvPr/>
        </p:nvSpPr>
        <p:spPr bwMode="auto">
          <a:xfrm>
            <a:off x="3063105" y="1336804"/>
            <a:ext cx="1244209" cy="1243920"/>
          </a:xfrm>
          <a:prstGeom prst="ellipse">
            <a:avLst/>
          </a:prstGeom>
          <a:solidFill>
            <a:srgbClr val="007791"/>
          </a:solidFill>
          <a:ln w="190500" cap="sq" cmpd="sng">
            <a:solidFill>
              <a:schemeClr val="bg1"/>
            </a:solidFill>
            <a:round/>
          </a:ln>
        </p:spPr>
        <p:txBody>
          <a:bodyPr lIns="68577" tIns="34288" rIns="68577" bIns="34288" anchor="ctr"/>
          <a:lstStyle/>
          <a:p>
            <a:pPr algn="ctr"/>
            <a:r>
              <a:rPr lang="zh-CN" altLang="en-US" sz="1200" dirty="0">
                <a:solidFill>
                  <a:schemeClr val="bg1"/>
                </a:solidFill>
                <a:latin typeface="微软雅黑" panose="020B0503020204020204" pitchFamily="34" charset="-122"/>
                <a:ea typeface="微软雅黑" panose="020B0503020204020204" pitchFamily="34" charset="-122"/>
                <a:sym typeface="宋体" panose="02010600030101010101" pitchFamily="2" charset="-122"/>
              </a:rPr>
              <a:t>Add text</a:t>
            </a:r>
            <a:endParaRPr lang="zh-CN" altLang="zh-CN" sz="1200" dirty="0">
              <a:solidFill>
                <a:schemeClr val="bg1"/>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38" name="TextBox 4">
            <a:extLst>
              <a:ext uri="{FF2B5EF4-FFF2-40B4-BE49-F238E27FC236}">
                <a16:creationId xmlns:a16="http://schemas.microsoft.com/office/drawing/2014/main" id="{F035C9A7-0010-4E2D-BEE9-10ACA610FFF6}"/>
              </a:ext>
            </a:extLst>
          </p:cNvPr>
          <p:cNvSpPr txBox="1"/>
          <p:nvPr/>
        </p:nvSpPr>
        <p:spPr>
          <a:xfrm>
            <a:off x="4546016" y="1709192"/>
            <a:ext cx="4429069" cy="969492"/>
          </a:xfrm>
          <a:prstGeom prst="rect">
            <a:avLst/>
          </a:prstGeom>
          <a:noFill/>
        </p:spPr>
        <p:txBody>
          <a:bodyPr wrap="square" lIns="68577" tIns="34288" rIns="68577" bIns="34288" rtlCol="0">
            <a:spAutoFit/>
          </a:bodyPr>
          <a:lstStyle/>
          <a:p>
            <a:pPr>
              <a:lnSpc>
                <a:spcPct val="130000"/>
              </a:lnSpc>
            </a:pPr>
            <a:r>
              <a:rPr lang="zh-CN" altLang="en-US" sz="900" dirty="0">
                <a:solidFill>
                  <a:schemeClr val="bg1">
                    <a:lumMod val="65000"/>
                  </a:schemeClr>
                </a:solidFill>
                <a:latin typeface="微软雅黑" panose="020B0503020204020204" pitchFamily="34" charset="-122"/>
                <a:ea typeface="微软雅黑" panose="020B0503020204020204" pitchFamily="34" charset="-122"/>
              </a:rPr>
              <a:t>After you hit your content here, or by copying your text, choose paste in this box and choose to keep only the text. After you hit your content here, or by copying your text, choose paste in this box and choose to keep only the text.</a:t>
            </a:r>
            <a:endParaRPr lang="en-US" altLang="zh-CN" sz="900" dirty="0">
              <a:solidFill>
                <a:schemeClr val="bg1">
                  <a:lumMod val="65000"/>
                </a:schemeClr>
              </a:solidFill>
              <a:latin typeface="微软雅黑" panose="020B0503020204020204" pitchFamily="34" charset="-122"/>
              <a:ea typeface="微软雅黑" panose="020B0503020204020204" pitchFamily="34" charset="-122"/>
            </a:endParaRPr>
          </a:p>
          <a:p>
            <a:pPr>
              <a:lnSpc>
                <a:spcPct val="130000"/>
              </a:lnSpc>
            </a:pPr>
            <a:r>
              <a:rPr lang="zh-CN" altLang="en-US" sz="900" dirty="0">
                <a:solidFill>
                  <a:schemeClr val="bg1">
                    <a:lumMod val="65000"/>
                  </a:schemeClr>
                </a:solidFill>
                <a:latin typeface="微软雅黑" panose="020B0503020204020204" pitchFamily="34" charset="-122"/>
                <a:ea typeface="微软雅黑" panose="020B0503020204020204" pitchFamily="34" charset="-122"/>
              </a:rPr>
              <a:t>After you hit your content here, or by copying your text, choose paste in this box and choose to keep only the text. Your content is hit here, or by copying your text.</a:t>
            </a:r>
          </a:p>
        </p:txBody>
      </p:sp>
      <p:sp>
        <p:nvSpPr>
          <p:cNvPr id="39" name="椭圆 64">
            <a:extLst>
              <a:ext uri="{FF2B5EF4-FFF2-40B4-BE49-F238E27FC236}">
                <a16:creationId xmlns:a16="http://schemas.microsoft.com/office/drawing/2014/main" id="{EEDEDD3F-AEBF-4461-A334-1C5CB0EE3A95}"/>
              </a:ext>
            </a:extLst>
          </p:cNvPr>
          <p:cNvSpPr>
            <a:spLocks noChangeArrowheads="1"/>
          </p:cNvSpPr>
          <p:nvPr/>
        </p:nvSpPr>
        <p:spPr bwMode="auto">
          <a:xfrm>
            <a:off x="6772078" y="3768629"/>
            <a:ext cx="1244209" cy="1243920"/>
          </a:xfrm>
          <a:prstGeom prst="ellipse">
            <a:avLst/>
          </a:prstGeom>
          <a:solidFill>
            <a:srgbClr val="FF7899"/>
          </a:solidFill>
          <a:ln w="190500" cap="sq" cmpd="sng">
            <a:solidFill>
              <a:schemeClr val="bg1"/>
            </a:solidFill>
            <a:round/>
          </a:ln>
        </p:spPr>
        <p:txBody>
          <a:bodyPr lIns="68577" tIns="34288" rIns="68577" bIns="34288" anchor="ctr"/>
          <a:lstStyle/>
          <a:p>
            <a:pPr algn="ctr"/>
            <a:r>
              <a:rPr lang="zh-CN" altLang="en-US" sz="1200" dirty="0">
                <a:solidFill>
                  <a:schemeClr val="bg1"/>
                </a:solidFill>
                <a:latin typeface="微软雅黑" panose="020B0503020204020204" pitchFamily="34" charset="-122"/>
                <a:ea typeface="微软雅黑" panose="020B0503020204020204" pitchFamily="34" charset="-122"/>
                <a:sym typeface="宋体" panose="02010600030101010101" pitchFamily="2" charset="-122"/>
              </a:rPr>
              <a:t>Add text</a:t>
            </a:r>
            <a:endParaRPr lang="zh-CN" altLang="zh-CN" sz="1200" dirty="0">
              <a:solidFill>
                <a:schemeClr val="bg1"/>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40" name="TextBox 6">
            <a:extLst>
              <a:ext uri="{FF2B5EF4-FFF2-40B4-BE49-F238E27FC236}">
                <a16:creationId xmlns:a16="http://schemas.microsoft.com/office/drawing/2014/main" id="{C52080B4-7CBD-4109-8549-9F40E52A8ACE}"/>
              </a:ext>
            </a:extLst>
          </p:cNvPr>
          <p:cNvSpPr txBox="1"/>
          <p:nvPr/>
        </p:nvSpPr>
        <p:spPr>
          <a:xfrm>
            <a:off x="2151517" y="4390590"/>
            <a:ext cx="4429069" cy="969492"/>
          </a:xfrm>
          <a:prstGeom prst="rect">
            <a:avLst/>
          </a:prstGeom>
          <a:noFill/>
        </p:spPr>
        <p:txBody>
          <a:bodyPr wrap="square" lIns="68577" tIns="34288" rIns="68577" bIns="34288" rtlCol="0">
            <a:spAutoFit/>
          </a:bodyPr>
          <a:lstStyle/>
          <a:p>
            <a:pPr>
              <a:lnSpc>
                <a:spcPct val="130000"/>
              </a:lnSpc>
            </a:pPr>
            <a:r>
              <a:rPr lang="zh-CN" altLang="en-US" sz="900" dirty="0">
                <a:solidFill>
                  <a:schemeClr val="bg1">
                    <a:lumMod val="65000"/>
                  </a:schemeClr>
                </a:solidFill>
                <a:latin typeface="微软雅黑" panose="020B0503020204020204" pitchFamily="34" charset="-122"/>
                <a:ea typeface="微软雅黑" panose="020B0503020204020204" pitchFamily="34" charset="-122"/>
              </a:rPr>
              <a:t>After you hit your content here, or by copying your text, choose paste in this box and choose to keep only the text. After you hit your content here, or by copying your text, choose paste in this box and choose to keep only the text.</a:t>
            </a:r>
            <a:endParaRPr lang="en-US" altLang="zh-CN" sz="900" dirty="0">
              <a:solidFill>
                <a:schemeClr val="bg1">
                  <a:lumMod val="65000"/>
                </a:schemeClr>
              </a:solidFill>
              <a:latin typeface="微软雅黑" panose="020B0503020204020204" pitchFamily="34" charset="-122"/>
              <a:ea typeface="微软雅黑" panose="020B0503020204020204" pitchFamily="34" charset="-122"/>
            </a:endParaRPr>
          </a:p>
          <a:p>
            <a:pPr>
              <a:lnSpc>
                <a:spcPct val="130000"/>
              </a:lnSpc>
            </a:pPr>
            <a:r>
              <a:rPr lang="zh-CN" altLang="en-US" sz="900" dirty="0">
                <a:solidFill>
                  <a:schemeClr val="bg1">
                    <a:lumMod val="65000"/>
                  </a:schemeClr>
                </a:solidFill>
                <a:latin typeface="微软雅黑" panose="020B0503020204020204" pitchFamily="34" charset="-122"/>
                <a:ea typeface="微软雅黑" panose="020B0503020204020204" pitchFamily="34" charset="-122"/>
              </a:rPr>
              <a:t>After you hit your content here, or by copying your text, choose paste in this box and choose to keep only the text. Your content is hit here, or by copying your text.</a:t>
            </a:r>
          </a:p>
        </p:txBody>
      </p:sp>
    </p:spTree>
    <p:extLst>
      <p:ext uri="{BB962C8B-B14F-4D97-AF65-F5344CB8AC3E}">
        <p14:creationId xmlns:p14="http://schemas.microsoft.com/office/powerpoint/2010/main" val="4160847579"/>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a16="http://schemas.microsoft.com/office/drawing/2014/main"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0-#ppt_w/2"/>
                                          </p:val>
                                        </p:tav>
                                        <p:tav tm="100000">
                                          <p:val>
                                            <p:strVal val="#ppt_x"/>
                                          </p:val>
                                        </p:tav>
                                      </p:tavLst>
                                    </p:anim>
                                    <p:anim calcmode="lin" valueType="num">
                                      <p:cBhvr additive="base">
                                        <p:cTn id="12"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par>
                                <p:cTn id="18" presetID="10" presetClass="entr" presetSubtype="0"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par>
                                <p:cTn id="21" presetID="10"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par>
                          <p:cTn id="24" fill="hold">
                            <p:stCondLst>
                              <p:cond delay="500"/>
                            </p:stCondLst>
                            <p:childTnLst>
                              <p:par>
                                <p:cTn id="25" presetID="2" presetClass="entr" presetSubtype="8" fill="hold" grpId="0" nodeType="afterEffect">
                                  <p:stCondLst>
                                    <p:cond delay="0"/>
                                  </p:stCondLst>
                                  <p:childTnLst>
                                    <p:set>
                                      <p:cBhvr>
                                        <p:cTn id="26" dur="1" fill="hold">
                                          <p:stCondLst>
                                            <p:cond delay="0"/>
                                          </p:stCondLst>
                                        </p:cTn>
                                        <p:tgtEl>
                                          <p:spTgt spid="37"/>
                                        </p:tgtEl>
                                        <p:attrNameLst>
                                          <p:attrName>style.visibility</p:attrName>
                                        </p:attrNameLst>
                                      </p:cBhvr>
                                      <p:to>
                                        <p:strVal val="visible"/>
                                      </p:to>
                                    </p:set>
                                    <p:anim calcmode="lin" valueType="num">
                                      <p:cBhvr additive="base">
                                        <p:cTn id="27" dur="500" fill="hold"/>
                                        <p:tgtEl>
                                          <p:spTgt spid="37"/>
                                        </p:tgtEl>
                                        <p:attrNameLst>
                                          <p:attrName>ppt_x</p:attrName>
                                        </p:attrNameLst>
                                      </p:cBhvr>
                                      <p:tavLst>
                                        <p:tav tm="0">
                                          <p:val>
                                            <p:strVal val="0-#ppt_w/2"/>
                                          </p:val>
                                        </p:tav>
                                        <p:tav tm="100000">
                                          <p:val>
                                            <p:strVal val="#ppt_x"/>
                                          </p:val>
                                        </p:tav>
                                      </p:tavLst>
                                    </p:anim>
                                    <p:anim calcmode="lin" valueType="num">
                                      <p:cBhvr additive="base">
                                        <p:cTn id="28" dur="500" fill="hold"/>
                                        <p:tgtEl>
                                          <p:spTgt spid="37"/>
                                        </p:tgtEl>
                                        <p:attrNameLst>
                                          <p:attrName>ppt_y</p:attrName>
                                        </p:attrNameLst>
                                      </p:cBhvr>
                                      <p:tavLst>
                                        <p:tav tm="0">
                                          <p:val>
                                            <p:strVal val="#ppt_y"/>
                                          </p:val>
                                        </p:tav>
                                        <p:tav tm="100000">
                                          <p:val>
                                            <p:strVal val="#ppt_y"/>
                                          </p:val>
                                        </p:tav>
                                      </p:tavLst>
                                    </p:anim>
                                  </p:childTnLst>
                                </p:cTn>
                              </p:par>
                              <p:par>
                                <p:cTn id="29" presetID="8" presetClass="emph" presetSubtype="0" fill="hold" grpId="1" nodeType="withEffect">
                                  <p:stCondLst>
                                    <p:cond delay="0"/>
                                  </p:stCondLst>
                                  <p:childTnLst>
                                    <p:animRot by="21600000">
                                      <p:cBhvr>
                                        <p:cTn id="30" dur="500" fill="hold"/>
                                        <p:tgtEl>
                                          <p:spTgt spid="37"/>
                                        </p:tgtEl>
                                        <p:attrNameLst>
                                          <p:attrName>r</p:attrName>
                                        </p:attrNameLst>
                                      </p:cBhvr>
                                    </p:animRot>
                                  </p:childTnLst>
                                </p:cTn>
                              </p:par>
                            </p:childTnLst>
                          </p:cTn>
                        </p:par>
                        <p:par>
                          <p:cTn id="31" fill="hold">
                            <p:stCondLst>
                              <p:cond delay="1000"/>
                            </p:stCondLst>
                            <p:childTnLst>
                              <p:par>
                                <p:cTn id="32" presetID="22" presetClass="entr" presetSubtype="8" fill="hold" grpId="0" nodeType="afterEffect">
                                  <p:stCondLst>
                                    <p:cond delay="0"/>
                                  </p:stCondLst>
                                  <p:childTnLst>
                                    <p:set>
                                      <p:cBhvr>
                                        <p:cTn id="33" dur="1" fill="hold">
                                          <p:stCondLst>
                                            <p:cond delay="0"/>
                                          </p:stCondLst>
                                        </p:cTn>
                                        <p:tgtEl>
                                          <p:spTgt spid="36"/>
                                        </p:tgtEl>
                                        <p:attrNameLst>
                                          <p:attrName>style.visibility</p:attrName>
                                        </p:attrNameLst>
                                      </p:cBhvr>
                                      <p:to>
                                        <p:strVal val="visible"/>
                                      </p:to>
                                    </p:set>
                                    <p:animEffect transition="in" filter="wipe(left)">
                                      <p:cBhvr>
                                        <p:cTn id="34" dur="500"/>
                                        <p:tgtEl>
                                          <p:spTgt spid="36"/>
                                        </p:tgtEl>
                                      </p:cBhvr>
                                    </p:animEffect>
                                  </p:childTnLst>
                                </p:cTn>
                              </p:par>
                            </p:childTnLst>
                          </p:cTn>
                        </p:par>
                        <p:par>
                          <p:cTn id="35" fill="hold">
                            <p:stCondLst>
                              <p:cond delay="1500"/>
                            </p:stCondLst>
                            <p:childTnLst>
                              <p:par>
                                <p:cTn id="36" presetID="22" presetClass="entr" presetSubtype="8" fill="hold" grpId="0" nodeType="afterEffect">
                                  <p:stCondLst>
                                    <p:cond delay="0"/>
                                  </p:stCondLst>
                                  <p:childTnLst>
                                    <p:set>
                                      <p:cBhvr>
                                        <p:cTn id="37" dur="1" fill="hold">
                                          <p:stCondLst>
                                            <p:cond delay="0"/>
                                          </p:stCondLst>
                                        </p:cTn>
                                        <p:tgtEl>
                                          <p:spTgt spid="38"/>
                                        </p:tgtEl>
                                        <p:attrNameLst>
                                          <p:attrName>style.visibility</p:attrName>
                                        </p:attrNameLst>
                                      </p:cBhvr>
                                      <p:to>
                                        <p:strVal val="visible"/>
                                      </p:to>
                                    </p:set>
                                    <p:animEffect transition="in" filter="wipe(left)">
                                      <p:cBhvr>
                                        <p:cTn id="38" dur="500"/>
                                        <p:tgtEl>
                                          <p:spTgt spid="38"/>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2" fill="hold" nodeType="clickEffect">
                                  <p:stCondLst>
                                    <p:cond delay="0"/>
                                  </p:stCondLst>
                                  <p:childTnLst>
                                    <p:set>
                                      <p:cBhvr>
                                        <p:cTn id="42" dur="1" fill="hold">
                                          <p:stCondLst>
                                            <p:cond delay="0"/>
                                          </p:stCondLst>
                                        </p:cTn>
                                        <p:tgtEl>
                                          <p:spTgt spid="34"/>
                                        </p:tgtEl>
                                        <p:attrNameLst>
                                          <p:attrName>style.visibility</p:attrName>
                                        </p:attrNameLst>
                                      </p:cBhvr>
                                      <p:to>
                                        <p:strVal val="visible"/>
                                      </p:to>
                                    </p:set>
                                    <p:anim calcmode="lin" valueType="num">
                                      <p:cBhvr additive="base">
                                        <p:cTn id="43" dur="500" fill="hold"/>
                                        <p:tgtEl>
                                          <p:spTgt spid="34"/>
                                        </p:tgtEl>
                                        <p:attrNameLst>
                                          <p:attrName>ppt_x</p:attrName>
                                        </p:attrNameLst>
                                      </p:cBhvr>
                                      <p:tavLst>
                                        <p:tav tm="0">
                                          <p:val>
                                            <p:strVal val="1+#ppt_w/2"/>
                                          </p:val>
                                        </p:tav>
                                        <p:tav tm="100000">
                                          <p:val>
                                            <p:strVal val="#ppt_x"/>
                                          </p:val>
                                        </p:tav>
                                      </p:tavLst>
                                    </p:anim>
                                    <p:anim calcmode="lin" valueType="num">
                                      <p:cBhvr additive="base">
                                        <p:cTn id="44" dur="500" fill="hold"/>
                                        <p:tgtEl>
                                          <p:spTgt spid="34"/>
                                        </p:tgtEl>
                                        <p:attrNameLst>
                                          <p:attrName>ppt_y</p:attrName>
                                        </p:attrNameLst>
                                      </p:cBhvr>
                                      <p:tavLst>
                                        <p:tav tm="0">
                                          <p:val>
                                            <p:strVal val="#ppt_y"/>
                                          </p:val>
                                        </p:tav>
                                        <p:tav tm="100000">
                                          <p:val>
                                            <p:strVal val="#ppt_y"/>
                                          </p:val>
                                        </p:tav>
                                      </p:tavLst>
                                    </p:anim>
                                  </p:childTnLst>
                                </p:cTn>
                              </p:par>
                              <p:par>
                                <p:cTn id="45" presetID="2" presetClass="entr" presetSubtype="8" fill="hold" grpId="0" nodeType="withEffect">
                                  <p:stCondLst>
                                    <p:cond delay="0"/>
                                  </p:stCondLst>
                                  <p:childTnLst>
                                    <p:set>
                                      <p:cBhvr>
                                        <p:cTn id="46" dur="1" fill="hold">
                                          <p:stCondLst>
                                            <p:cond delay="0"/>
                                          </p:stCondLst>
                                        </p:cTn>
                                        <p:tgtEl>
                                          <p:spTgt spid="33"/>
                                        </p:tgtEl>
                                        <p:attrNameLst>
                                          <p:attrName>style.visibility</p:attrName>
                                        </p:attrNameLst>
                                      </p:cBhvr>
                                      <p:to>
                                        <p:strVal val="visible"/>
                                      </p:to>
                                    </p:set>
                                    <p:anim calcmode="lin" valueType="num">
                                      <p:cBhvr additive="base">
                                        <p:cTn id="47" dur="500" fill="hold"/>
                                        <p:tgtEl>
                                          <p:spTgt spid="33"/>
                                        </p:tgtEl>
                                        <p:attrNameLst>
                                          <p:attrName>ppt_x</p:attrName>
                                        </p:attrNameLst>
                                      </p:cBhvr>
                                      <p:tavLst>
                                        <p:tav tm="0">
                                          <p:val>
                                            <p:strVal val="0-#ppt_w/2"/>
                                          </p:val>
                                        </p:tav>
                                        <p:tav tm="100000">
                                          <p:val>
                                            <p:strVal val="#ppt_x"/>
                                          </p:val>
                                        </p:tav>
                                      </p:tavLst>
                                    </p:anim>
                                    <p:anim calcmode="lin" valueType="num">
                                      <p:cBhvr additive="base">
                                        <p:cTn id="48" dur="500" fill="hold"/>
                                        <p:tgtEl>
                                          <p:spTgt spid="33"/>
                                        </p:tgtEl>
                                        <p:attrNameLst>
                                          <p:attrName>ppt_y</p:attrName>
                                        </p:attrNameLst>
                                      </p:cBhvr>
                                      <p:tavLst>
                                        <p:tav tm="0">
                                          <p:val>
                                            <p:strVal val="#ppt_y"/>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7"/>
                                        </p:tgtEl>
                                        <p:attrNameLst>
                                          <p:attrName>style.visibility</p:attrName>
                                        </p:attrNameLst>
                                      </p:cBhvr>
                                      <p:to>
                                        <p:strVal val="visible"/>
                                      </p:to>
                                    </p:set>
                                    <p:animEffect transition="in" filter="fade">
                                      <p:cBhvr>
                                        <p:cTn id="53" dur="500"/>
                                        <p:tgtEl>
                                          <p:spTgt spid="7"/>
                                        </p:tgtEl>
                                      </p:cBhvr>
                                    </p:animEffect>
                                  </p:childTnLst>
                                </p:cTn>
                              </p:par>
                              <p:par>
                                <p:cTn id="54" presetID="10" presetClass="entr" presetSubtype="0"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Effect transition="in" filter="fade">
                                      <p:cBhvr>
                                        <p:cTn id="56" dur="500"/>
                                        <p:tgtEl>
                                          <p:spTgt spid="9"/>
                                        </p:tgtEl>
                                      </p:cBhvr>
                                    </p:animEffect>
                                  </p:childTnLst>
                                </p:cTn>
                              </p:par>
                              <p:par>
                                <p:cTn id="57" presetID="10" presetClass="entr" presetSubtype="0" fill="hold" nodeType="withEffect">
                                  <p:stCondLst>
                                    <p:cond delay="0"/>
                                  </p:stCondLst>
                                  <p:childTnLst>
                                    <p:set>
                                      <p:cBhvr>
                                        <p:cTn id="58" dur="1" fill="hold">
                                          <p:stCondLst>
                                            <p:cond delay="0"/>
                                          </p:stCondLst>
                                        </p:cTn>
                                        <p:tgtEl>
                                          <p:spTgt spid="6"/>
                                        </p:tgtEl>
                                        <p:attrNameLst>
                                          <p:attrName>style.visibility</p:attrName>
                                        </p:attrNameLst>
                                      </p:cBhvr>
                                      <p:to>
                                        <p:strVal val="visible"/>
                                      </p:to>
                                    </p:set>
                                    <p:animEffect transition="in" filter="fade">
                                      <p:cBhvr>
                                        <p:cTn id="59" dur="500"/>
                                        <p:tgtEl>
                                          <p:spTgt spid="6"/>
                                        </p:tgtEl>
                                      </p:cBhvr>
                                    </p:animEffect>
                                  </p:childTnLst>
                                </p:cTn>
                              </p:par>
                            </p:childTnLst>
                          </p:cTn>
                        </p:par>
                        <p:par>
                          <p:cTn id="60" fill="hold">
                            <p:stCondLst>
                              <p:cond delay="500"/>
                            </p:stCondLst>
                            <p:childTnLst>
                              <p:par>
                                <p:cTn id="61" presetID="2" presetClass="entr" presetSubtype="2" fill="hold" grpId="0" nodeType="afterEffect">
                                  <p:stCondLst>
                                    <p:cond delay="0"/>
                                  </p:stCondLst>
                                  <p:childTnLst>
                                    <p:set>
                                      <p:cBhvr>
                                        <p:cTn id="62" dur="1" fill="hold">
                                          <p:stCondLst>
                                            <p:cond delay="0"/>
                                          </p:stCondLst>
                                        </p:cTn>
                                        <p:tgtEl>
                                          <p:spTgt spid="39"/>
                                        </p:tgtEl>
                                        <p:attrNameLst>
                                          <p:attrName>style.visibility</p:attrName>
                                        </p:attrNameLst>
                                      </p:cBhvr>
                                      <p:to>
                                        <p:strVal val="visible"/>
                                      </p:to>
                                    </p:set>
                                    <p:anim calcmode="lin" valueType="num">
                                      <p:cBhvr additive="base">
                                        <p:cTn id="63" dur="500" fill="hold"/>
                                        <p:tgtEl>
                                          <p:spTgt spid="39"/>
                                        </p:tgtEl>
                                        <p:attrNameLst>
                                          <p:attrName>ppt_x</p:attrName>
                                        </p:attrNameLst>
                                      </p:cBhvr>
                                      <p:tavLst>
                                        <p:tav tm="0">
                                          <p:val>
                                            <p:strVal val="1+#ppt_w/2"/>
                                          </p:val>
                                        </p:tav>
                                        <p:tav tm="100000">
                                          <p:val>
                                            <p:strVal val="#ppt_x"/>
                                          </p:val>
                                        </p:tav>
                                      </p:tavLst>
                                    </p:anim>
                                    <p:anim calcmode="lin" valueType="num">
                                      <p:cBhvr additive="base">
                                        <p:cTn id="64" dur="500" fill="hold"/>
                                        <p:tgtEl>
                                          <p:spTgt spid="39"/>
                                        </p:tgtEl>
                                        <p:attrNameLst>
                                          <p:attrName>ppt_y</p:attrName>
                                        </p:attrNameLst>
                                      </p:cBhvr>
                                      <p:tavLst>
                                        <p:tav tm="0">
                                          <p:val>
                                            <p:strVal val="#ppt_y"/>
                                          </p:val>
                                        </p:tav>
                                        <p:tav tm="100000">
                                          <p:val>
                                            <p:strVal val="#ppt_y"/>
                                          </p:val>
                                        </p:tav>
                                      </p:tavLst>
                                    </p:anim>
                                  </p:childTnLst>
                                </p:cTn>
                              </p:par>
                              <p:par>
                                <p:cTn id="65" presetID="8" presetClass="emph" presetSubtype="0" fill="hold" grpId="1" nodeType="withEffect">
                                  <p:stCondLst>
                                    <p:cond delay="0"/>
                                  </p:stCondLst>
                                  <p:childTnLst>
                                    <p:animRot by="-21600000">
                                      <p:cBhvr>
                                        <p:cTn id="66" dur="500" fill="hold"/>
                                        <p:tgtEl>
                                          <p:spTgt spid="39"/>
                                        </p:tgtEl>
                                        <p:attrNameLst>
                                          <p:attrName>r</p:attrName>
                                        </p:attrNameLst>
                                      </p:cBhvr>
                                    </p:animRot>
                                  </p:childTnLst>
                                </p:cTn>
                              </p:par>
                            </p:childTnLst>
                          </p:cTn>
                        </p:par>
                        <p:par>
                          <p:cTn id="67" fill="hold">
                            <p:stCondLst>
                              <p:cond delay="1000"/>
                            </p:stCondLst>
                            <p:childTnLst>
                              <p:par>
                                <p:cTn id="68" presetID="22" presetClass="entr" presetSubtype="2" fill="hold" grpId="0" nodeType="afterEffect">
                                  <p:stCondLst>
                                    <p:cond delay="0"/>
                                  </p:stCondLst>
                                  <p:childTnLst>
                                    <p:set>
                                      <p:cBhvr>
                                        <p:cTn id="69" dur="1" fill="hold">
                                          <p:stCondLst>
                                            <p:cond delay="0"/>
                                          </p:stCondLst>
                                        </p:cTn>
                                        <p:tgtEl>
                                          <p:spTgt spid="35"/>
                                        </p:tgtEl>
                                        <p:attrNameLst>
                                          <p:attrName>style.visibility</p:attrName>
                                        </p:attrNameLst>
                                      </p:cBhvr>
                                      <p:to>
                                        <p:strVal val="visible"/>
                                      </p:to>
                                    </p:set>
                                    <p:animEffect transition="in" filter="wipe(right)">
                                      <p:cBhvr>
                                        <p:cTn id="70" dur="500"/>
                                        <p:tgtEl>
                                          <p:spTgt spid="35"/>
                                        </p:tgtEl>
                                      </p:cBhvr>
                                    </p:animEffect>
                                  </p:childTnLst>
                                </p:cTn>
                              </p:par>
                            </p:childTnLst>
                          </p:cTn>
                        </p:par>
                        <p:par>
                          <p:cTn id="71" fill="hold">
                            <p:stCondLst>
                              <p:cond delay="1500"/>
                            </p:stCondLst>
                            <p:childTnLst>
                              <p:par>
                                <p:cTn id="72" presetID="22" presetClass="entr" presetSubtype="8" fill="hold" grpId="0" nodeType="afterEffect">
                                  <p:stCondLst>
                                    <p:cond delay="0"/>
                                  </p:stCondLst>
                                  <p:childTnLst>
                                    <p:set>
                                      <p:cBhvr>
                                        <p:cTn id="73" dur="1" fill="hold">
                                          <p:stCondLst>
                                            <p:cond delay="0"/>
                                          </p:stCondLst>
                                        </p:cTn>
                                        <p:tgtEl>
                                          <p:spTgt spid="40"/>
                                        </p:tgtEl>
                                        <p:attrNameLst>
                                          <p:attrName>style.visibility</p:attrName>
                                        </p:attrNameLst>
                                      </p:cBhvr>
                                      <p:to>
                                        <p:strVal val="visible"/>
                                      </p:to>
                                    </p:set>
                                    <p:animEffect transition="in" filter="wipe(left)">
                                      <p:cBhvr>
                                        <p:cTn id="74"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3" grpId="0" animBg="1"/>
      <p:bldP spid="35" grpId="0" animBg="1"/>
      <p:bldP spid="36" grpId="0" animBg="1"/>
      <p:bldP spid="37" grpId="0" animBg="1"/>
      <p:bldP spid="37" grpId="1" animBg="1"/>
      <p:bldP spid="38" grpId="0"/>
      <p:bldP spid="39" grpId="0" animBg="1"/>
      <p:bldP spid="39" grpId="1" animBg="1"/>
      <p:bldP spid="4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060353A-2280-44C9-8BED-BC932E57242E}"/>
              </a:ext>
            </a:extLst>
          </p:cNvPr>
          <p:cNvGrpSpPr/>
          <p:nvPr/>
        </p:nvGrpSpPr>
        <p:grpSpPr>
          <a:xfrm>
            <a:off x="4852710" y="1444673"/>
            <a:ext cx="2179261" cy="2159463"/>
            <a:chOff x="3639532" y="1083505"/>
            <a:chExt cx="1634446" cy="1619597"/>
          </a:xfrm>
        </p:grpSpPr>
        <p:sp>
          <p:nvSpPr>
            <p:cNvPr id="3" name="泪滴形 1">
              <a:extLst>
                <a:ext uri="{FF2B5EF4-FFF2-40B4-BE49-F238E27FC236}">
                  <a16:creationId xmlns:a16="http://schemas.microsoft.com/office/drawing/2014/main" id="{F088D20F-F203-46E7-9A80-B7BDCA43B512}"/>
                </a:ext>
              </a:extLst>
            </p:cNvPr>
            <p:cNvSpPr/>
            <p:nvPr/>
          </p:nvSpPr>
          <p:spPr>
            <a:xfrm rot="9000000">
              <a:off x="3639532" y="1114849"/>
              <a:ext cx="1634446" cy="1588253"/>
            </a:xfrm>
            <a:custGeom>
              <a:avLst/>
              <a:gdLst>
                <a:gd name="connsiteX0" fmla="*/ 0 w 1296144"/>
                <a:gd name="connsiteY0" fmla="*/ 648072 h 1296144"/>
                <a:gd name="connsiteX1" fmla="*/ 648072 w 1296144"/>
                <a:gd name="connsiteY1" fmla="*/ 0 h 1296144"/>
                <a:gd name="connsiteX2" fmla="*/ 1944216 w 1296144"/>
                <a:gd name="connsiteY2" fmla="*/ -648072 h 1296144"/>
                <a:gd name="connsiteX3" fmla="*/ 1296144 w 1296144"/>
                <a:gd name="connsiteY3" fmla="*/ 648072 h 1296144"/>
                <a:gd name="connsiteX4" fmla="*/ 648072 w 1296144"/>
                <a:gd name="connsiteY4" fmla="*/ 1296144 h 1296144"/>
                <a:gd name="connsiteX5" fmla="*/ 0 w 1296144"/>
                <a:gd name="connsiteY5" fmla="*/ 648072 h 1296144"/>
                <a:gd name="connsiteX0" fmla="*/ 0 w 2029584"/>
                <a:gd name="connsiteY0" fmla="*/ 1039204 h 1687276"/>
                <a:gd name="connsiteX1" fmla="*/ 648072 w 2029584"/>
                <a:gd name="connsiteY1" fmla="*/ 391132 h 1687276"/>
                <a:gd name="connsiteX2" fmla="*/ 2029584 w 2029584"/>
                <a:gd name="connsiteY2" fmla="*/ 0 h 1687276"/>
                <a:gd name="connsiteX3" fmla="*/ 1296144 w 2029584"/>
                <a:gd name="connsiteY3" fmla="*/ 1039204 h 1687276"/>
                <a:gd name="connsiteX4" fmla="*/ 648072 w 2029584"/>
                <a:gd name="connsiteY4" fmla="*/ 1687276 h 1687276"/>
                <a:gd name="connsiteX5" fmla="*/ 0 w 2029584"/>
                <a:gd name="connsiteY5" fmla="*/ 1039204 h 1687276"/>
                <a:gd name="connsiteX0" fmla="*/ 0 w 2029584"/>
                <a:gd name="connsiteY0" fmla="*/ 1039204 h 1687276"/>
                <a:gd name="connsiteX1" fmla="*/ 648072 w 2029584"/>
                <a:gd name="connsiteY1" fmla="*/ 391132 h 1687276"/>
                <a:gd name="connsiteX2" fmla="*/ 2029584 w 2029584"/>
                <a:gd name="connsiteY2" fmla="*/ 0 h 1687276"/>
                <a:gd name="connsiteX3" fmla="*/ 1296144 w 2029584"/>
                <a:gd name="connsiteY3" fmla="*/ 1039204 h 1687276"/>
                <a:gd name="connsiteX4" fmla="*/ 648072 w 2029584"/>
                <a:gd name="connsiteY4" fmla="*/ 1687276 h 1687276"/>
                <a:gd name="connsiteX5" fmla="*/ 0 w 2029584"/>
                <a:gd name="connsiteY5" fmla="*/ 1039204 h 1687276"/>
                <a:gd name="connsiteX0" fmla="*/ 0 w 2165874"/>
                <a:gd name="connsiteY0" fmla="*/ 1076669 h 1724741"/>
                <a:gd name="connsiteX1" fmla="*/ 648072 w 2165874"/>
                <a:gd name="connsiteY1" fmla="*/ 428597 h 1724741"/>
                <a:gd name="connsiteX2" fmla="*/ 2029584 w 2165874"/>
                <a:gd name="connsiteY2" fmla="*/ 37465 h 1724741"/>
                <a:gd name="connsiteX3" fmla="*/ 1296144 w 2165874"/>
                <a:gd name="connsiteY3" fmla="*/ 1076669 h 1724741"/>
                <a:gd name="connsiteX4" fmla="*/ 648072 w 2165874"/>
                <a:gd name="connsiteY4" fmla="*/ 1724741 h 1724741"/>
                <a:gd name="connsiteX5" fmla="*/ 0 w 2165874"/>
                <a:gd name="connsiteY5" fmla="*/ 1076669 h 1724741"/>
                <a:gd name="connsiteX0" fmla="*/ 0 w 1792199"/>
                <a:gd name="connsiteY0" fmla="*/ 953196 h 1601268"/>
                <a:gd name="connsiteX1" fmla="*/ 648072 w 1792199"/>
                <a:gd name="connsiteY1" fmla="*/ 305124 h 1601268"/>
                <a:gd name="connsiteX2" fmla="*/ 1609839 w 1792199"/>
                <a:gd name="connsiteY2" fmla="*/ 42858 h 1601268"/>
                <a:gd name="connsiteX3" fmla="*/ 1296144 w 1792199"/>
                <a:gd name="connsiteY3" fmla="*/ 953196 h 1601268"/>
                <a:gd name="connsiteX4" fmla="*/ 648072 w 1792199"/>
                <a:gd name="connsiteY4" fmla="*/ 1601268 h 1601268"/>
                <a:gd name="connsiteX5" fmla="*/ 0 w 1792199"/>
                <a:gd name="connsiteY5" fmla="*/ 953196 h 1601268"/>
                <a:gd name="connsiteX0" fmla="*/ 0 w 1805270"/>
                <a:gd name="connsiteY0" fmla="*/ 976218 h 1624290"/>
                <a:gd name="connsiteX1" fmla="*/ 648072 w 1805270"/>
                <a:gd name="connsiteY1" fmla="*/ 328146 h 1624290"/>
                <a:gd name="connsiteX2" fmla="*/ 1625122 w 1805270"/>
                <a:gd name="connsiteY2" fmla="*/ 41735 h 1624290"/>
                <a:gd name="connsiteX3" fmla="*/ 1296144 w 1805270"/>
                <a:gd name="connsiteY3" fmla="*/ 976218 h 1624290"/>
                <a:gd name="connsiteX4" fmla="*/ 648072 w 1805270"/>
                <a:gd name="connsiteY4" fmla="*/ 1624290 h 1624290"/>
                <a:gd name="connsiteX5" fmla="*/ 0 w 1805270"/>
                <a:gd name="connsiteY5" fmla="*/ 976218 h 1624290"/>
                <a:gd name="connsiteX0" fmla="*/ 0 w 1637010"/>
                <a:gd name="connsiteY0" fmla="*/ 939529 h 1587601"/>
                <a:gd name="connsiteX1" fmla="*/ 648072 w 1637010"/>
                <a:gd name="connsiteY1" fmla="*/ 291457 h 1587601"/>
                <a:gd name="connsiteX2" fmla="*/ 1625122 w 1637010"/>
                <a:gd name="connsiteY2" fmla="*/ 5046 h 1587601"/>
                <a:gd name="connsiteX3" fmla="*/ 1296144 w 1637010"/>
                <a:gd name="connsiteY3" fmla="*/ 939529 h 1587601"/>
                <a:gd name="connsiteX4" fmla="*/ 648072 w 1637010"/>
                <a:gd name="connsiteY4" fmla="*/ 1587601 h 1587601"/>
                <a:gd name="connsiteX5" fmla="*/ 0 w 1637010"/>
                <a:gd name="connsiteY5" fmla="*/ 939529 h 1587601"/>
                <a:gd name="connsiteX0" fmla="*/ 0 w 1637010"/>
                <a:gd name="connsiteY0" fmla="*/ 939529 h 1587601"/>
                <a:gd name="connsiteX1" fmla="*/ 648072 w 1637010"/>
                <a:gd name="connsiteY1" fmla="*/ 291457 h 1587601"/>
                <a:gd name="connsiteX2" fmla="*/ 1625122 w 1637010"/>
                <a:gd name="connsiteY2" fmla="*/ 5046 h 1587601"/>
                <a:gd name="connsiteX3" fmla="*/ 1296144 w 1637010"/>
                <a:gd name="connsiteY3" fmla="*/ 939529 h 1587601"/>
                <a:gd name="connsiteX4" fmla="*/ 648072 w 1637010"/>
                <a:gd name="connsiteY4" fmla="*/ 1587601 h 1587601"/>
                <a:gd name="connsiteX5" fmla="*/ 0 w 1637010"/>
                <a:gd name="connsiteY5" fmla="*/ 939529 h 1587601"/>
                <a:gd name="connsiteX0" fmla="*/ 0 w 1634446"/>
                <a:gd name="connsiteY0" fmla="*/ 940181 h 1588253"/>
                <a:gd name="connsiteX1" fmla="*/ 648072 w 1634446"/>
                <a:gd name="connsiteY1" fmla="*/ 292109 h 1588253"/>
                <a:gd name="connsiteX2" fmla="*/ 1625122 w 1634446"/>
                <a:gd name="connsiteY2" fmla="*/ 5698 h 1588253"/>
                <a:gd name="connsiteX3" fmla="*/ 1296144 w 1634446"/>
                <a:gd name="connsiteY3" fmla="*/ 940181 h 1588253"/>
                <a:gd name="connsiteX4" fmla="*/ 648072 w 1634446"/>
                <a:gd name="connsiteY4" fmla="*/ 1588253 h 1588253"/>
                <a:gd name="connsiteX5" fmla="*/ 0 w 1634446"/>
                <a:gd name="connsiteY5" fmla="*/ 940181 h 1588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34446" h="1588253">
                  <a:moveTo>
                    <a:pt x="0" y="940181"/>
                  </a:moveTo>
                  <a:cubicBezTo>
                    <a:pt x="0" y="582261"/>
                    <a:pt x="328114" y="382958"/>
                    <a:pt x="648072" y="292109"/>
                  </a:cubicBezTo>
                  <a:cubicBezTo>
                    <a:pt x="948631" y="206768"/>
                    <a:pt x="1538452" y="70176"/>
                    <a:pt x="1625122" y="5698"/>
                  </a:cubicBezTo>
                  <a:cubicBezTo>
                    <a:pt x="1711792" y="-58780"/>
                    <a:pt x="1162276" y="434675"/>
                    <a:pt x="1296144" y="940181"/>
                  </a:cubicBezTo>
                  <a:cubicBezTo>
                    <a:pt x="1296144" y="1298101"/>
                    <a:pt x="1005992" y="1588253"/>
                    <a:pt x="648072" y="1588253"/>
                  </a:cubicBezTo>
                  <a:cubicBezTo>
                    <a:pt x="290152" y="1588253"/>
                    <a:pt x="0" y="1298101"/>
                    <a:pt x="0" y="940181"/>
                  </a:cubicBezTo>
                  <a:close/>
                </a:path>
              </a:pathLst>
            </a:custGeom>
            <a:solidFill>
              <a:srgbClr val="FF78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 name="TextBox 6">
              <a:extLst>
                <a:ext uri="{FF2B5EF4-FFF2-40B4-BE49-F238E27FC236}">
                  <a16:creationId xmlns:a16="http://schemas.microsoft.com/office/drawing/2014/main" id="{B7A8067B-F648-409D-8381-00A06634A4BE}"/>
                </a:ext>
              </a:extLst>
            </p:cNvPr>
            <p:cNvSpPr txBox="1"/>
            <p:nvPr/>
          </p:nvSpPr>
          <p:spPr>
            <a:xfrm>
              <a:off x="4201158" y="1083505"/>
              <a:ext cx="453490" cy="392415"/>
            </a:xfrm>
            <a:prstGeom prst="rect">
              <a:avLst/>
            </a:prstGeom>
            <a:noFill/>
          </p:spPr>
          <p:txBody>
            <a:bodyPr wrap="none" rtlCol="0">
              <a:spAutoFit/>
            </a:bodyPr>
            <a:lstStyle/>
            <a:p>
              <a:r>
                <a:rPr lang="en-US" altLang="zh-CN" sz="28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01</a:t>
              </a:r>
              <a:endParaRPr lang="zh-CN" altLang="en-US" sz="28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 name="矩形 4">
              <a:extLst>
                <a:ext uri="{FF2B5EF4-FFF2-40B4-BE49-F238E27FC236}">
                  <a16:creationId xmlns:a16="http://schemas.microsoft.com/office/drawing/2014/main" id="{0B57FCBE-67A2-45C7-9DDF-ED78D3722199}"/>
                </a:ext>
              </a:extLst>
            </p:cNvPr>
            <p:cNvSpPr/>
            <p:nvPr/>
          </p:nvSpPr>
          <p:spPr>
            <a:xfrm>
              <a:off x="3973582" y="1501543"/>
              <a:ext cx="1065311" cy="530914"/>
            </a:xfrm>
            <a:prstGeom prst="rect">
              <a:avLst/>
            </a:prstGeom>
          </p:spPr>
          <p:txBody>
            <a:bodyPr wrap="square">
              <a:spAutoFit/>
            </a:bodyPr>
            <a:lstStyle/>
            <a:p>
              <a:pPr algn="ctr"/>
              <a:r>
                <a:rPr lang="zh-CN" altLang="en-US" sz="20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Click to add a title</a:t>
              </a:r>
            </a:p>
          </p:txBody>
        </p:sp>
      </p:grpSp>
      <p:grpSp>
        <p:nvGrpSpPr>
          <p:cNvPr id="6" name="组合 5">
            <a:extLst>
              <a:ext uri="{FF2B5EF4-FFF2-40B4-BE49-F238E27FC236}">
                <a16:creationId xmlns:a16="http://schemas.microsoft.com/office/drawing/2014/main" id="{B70F61F7-739B-4488-92D8-F182F6DD82E7}"/>
              </a:ext>
            </a:extLst>
          </p:cNvPr>
          <p:cNvGrpSpPr/>
          <p:nvPr/>
        </p:nvGrpSpPr>
        <p:grpSpPr>
          <a:xfrm>
            <a:off x="6527941" y="1827944"/>
            <a:ext cx="2117671" cy="2179262"/>
            <a:chOff x="4895955" y="1370958"/>
            <a:chExt cx="1588253" cy="1634446"/>
          </a:xfrm>
        </p:grpSpPr>
        <p:sp>
          <p:nvSpPr>
            <p:cNvPr id="7" name="泪滴形 1">
              <a:extLst>
                <a:ext uri="{FF2B5EF4-FFF2-40B4-BE49-F238E27FC236}">
                  <a16:creationId xmlns:a16="http://schemas.microsoft.com/office/drawing/2014/main" id="{16FD5C14-7920-4451-B5D4-30B4328796DD}"/>
                </a:ext>
              </a:extLst>
            </p:cNvPr>
            <p:cNvSpPr/>
            <p:nvPr/>
          </p:nvSpPr>
          <p:spPr>
            <a:xfrm rot="17954865" flipH="1">
              <a:off x="4872859" y="1394054"/>
              <a:ext cx="1634446" cy="1588253"/>
            </a:xfrm>
            <a:custGeom>
              <a:avLst/>
              <a:gdLst>
                <a:gd name="connsiteX0" fmla="*/ 0 w 1296144"/>
                <a:gd name="connsiteY0" fmla="*/ 648072 h 1296144"/>
                <a:gd name="connsiteX1" fmla="*/ 648072 w 1296144"/>
                <a:gd name="connsiteY1" fmla="*/ 0 h 1296144"/>
                <a:gd name="connsiteX2" fmla="*/ 1944216 w 1296144"/>
                <a:gd name="connsiteY2" fmla="*/ -648072 h 1296144"/>
                <a:gd name="connsiteX3" fmla="*/ 1296144 w 1296144"/>
                <a:gd name="connsiteY3" fmla="*/ 648072 h 1296144"/>
                <a:gd name="connsiteX4" fmla="*/ 648072 w 1296144"/>
                <a:gd name="connsiteY4" fmla="*/ 1296144 h 1296144"/>
                <a:gd name="connsiteX5" fmla="*/ 0 w 1296144"/>
                <a:gd name="connsiteY5" fmla="*/ 648072 h 1296144"/>
                <a:gd name="connsiteX0" fmla="*/ 0 w 2029584"/>
                <a:gd name="connsiteY0" fmla="*/ 1039204 h 1687276"/>
                <a:gd name="connsiteX1" fmla="*/ 648072 w 2029584"/>
                <a:gd name="connsiteY1" fmla="*/ 391132 h 1687276"/>
                <a:gd name="connsiteX2" fmla="*/ 2029584 w 2029584"/>
                <a:gd name="connsiteY2" fmla="*/ 0 h 1687276"/>
                <a:gd name="connsiteX3" fmla="*/ 1296144 w 2029584"/>
                <a:gd name="connsiteY3" fmla="*/ 1039204 h 1687276"/>
                <a:gd name="connsiteX4" fmla="*/ 648072 w 2029584"/>
                <a:gd name="connsiteY4" fmla="*/ 1687276 h 1687276"/>
                <a:gd name="connsiteX5" fmla="*/ 0 w 2029584"/>
                <a:gd name="connsiteY5" fmla="*/ 1039204 h 1687276"/>
                <a:gd name="connsiteX0" fmla="*/ 0 w 2029584"/>
                <a:gd name="connsiteY0" fmla="*/ 1039204 h 1687276"/>
                <a:gd name="connsiteX1" fmla="*/ 648072 w 2029584"/>
                <a:gd name="connsiteY1" fmla="*/ 391132 h 1687276"/>
                <a:gd name="connsiteX2" fmla="*/ 2029584 w 2029584"/>
                <a:gd name="connsiteY2" fmla="*/ 0 h 1687276"/>
                <a:gd name="connsiteX3" fmla="*/ 1296144 w 2029584"/>
                <a:gd name="connsiteY3" fmla="*/ 1039204 h 1687276"/>
                <a:gd name="connsiteX4" fmla="*/ 648072 w 2029584"/>
                <a:gd name="connsiteY4" fmla="*/ 1687276 h 1687276"/>
                <a:gd name="connsiteX5" fmla="*/ 0 w 2029584"/>
                <a:gd name="connsiteY5" fmla="*/ 1039204 h 1687276"/>
                <a:gd name="connsiteX0" fmla="*/ 0 w 2165874"/>
                <a:gd name="connsiteY0" fmla="*/ 1076669 h 1724741"/>
                <a:gd name="connsiteX1" fmla="*/ 648072 w 2165874"/>
                <a:gd name="connsiteY1" fmla="*/ 428597 h 1724741"/>
                <a:gd name="connsiteX2" fmla="*/ 2029584 w 2165874"/>
                <a:gd name="connsiteY2" fmla="*/ 37465 h 1724741"/>
                <a:gd name="connsiteX3" fmla="*/ 1296144 w 2165874"/>
                <a:gd name="connsiteY3" fmla="*/ 1076669 h 1724741"/>
                <a:gd name="connsiteX4" fmla="*/ 648072 w 2165874"/>
                <a:gd name="connsiteY4" fmla="*/ 1724741 h 1724741"/>
                <a:gd name="connsiteX5" fmla="*/ 0 w 2165874"/>
                <a:gd name="connsiteY5" fmla="*/ 1076669 h 1724741"/>
                <a:gd name="connsiteX0" fmla="*/ 0 w 1792199"/>
                <a:gd name="connsiteY0" fmla="*/ 953196 h 1601268"/>
                <a:gd name="connsiteX1" fmla="*/ 648072 w 1792199"/>
                <a:gd name="connsiteY1" fmla="*/ 305124 h 1601268"/>
                <a:gd name="connsiteX2" fmla="*/ 1609839 w 1792199"/>
                <a:gd name="connsiteY2" fmla="*/ 42858 h 1601268"/>
                <a:gd name="connsiteX3" fmla="*/ 1296144 w 1792199"/>
                <a:gd name="connsiteY3" fmla="*/ 953196 h 1601268"/>
                <a:gd name="connsiteX4" fmla="*/ 648072 w 1792199"/>
                <a:gd name="connsiteY4" fmla="*/ 1601268 h 1601268"/>
                <a:gd name="connsiteX5" fmla="*/ 0 w 1792199"/>
                <a:gd name="connsiteY5" fmla="*/ 953196 h 1601268"/>
                <a:gd name="connsiteX0" fmla="*/ 0 w 1805270"/>
                <a:gd name="connsiteY0" fmla="*/ 976218 h 1624290"/>
                <a:gd name="connsiteX1" fmla="*/ 648072 w 1805270"/>
                <a:gd name="connsiteY1" fmla="*/ 328146 h 1624290"/>
                <a:gd name="connsiteX2" fmla="*/ 1625122 w 1805270"/>
                <a:gd name="connsiteY2" fmla="*/ 41735 h 1624290"/>
                <a:gd name="connsiteX3" fmla="*/ 1296144 w 1805270"/>
                <a:gd name="connsiteY3" fmla="*/ 976218 h 1624290"/>
                <a:gd name="connsiteX4" fmla="*/ 648072 w 1805270"/>
                <a:gd name="connsiteY4" fmla="*/ 1624290 h 1624290"/>
                <a:gd name="connsiteX5" fmla="*/ 0 w 1805270"/>
                <a:gd name="connsiteY5" fmla="*/ 976218 h 1624290"/>
                <a:gd name="connsiteX0" fmla="*/ 0 w 1637010"/>
                <a:gd name="connsiteY0" fmla="*/ 939529 h 1587601"/>
                <a:gd name="connsiteX1" fmla="*/ 648072 w 1637010"/>
                <a:gd name="connsiteY1" fmla="*/ 291457 h 1587601"/>
                <a:gd name="connsiteX2" fmla="*/ 1625122 w 1637010"/>
                <a:gd name="connsiteY2" fmla="*/ 5046 h 1587601"/>
                <a:gd name="connsiteX3" fmla="*/ 1296144 w 1637010"/>
                <a:gd name="connsiteY3" fmla="*/ 939529 h 1587601"/>
                <a:gd name="connsiteX4" fmla="*/ 648072 w 1637010"/>
                <a:gd name="connsiteY4" fmla="*/ 1587601 h 1587601"/>
                <a:gd name="connsiteX5" fmla="*/ 0 w 1637010"/>
                <a:gd name="connsiteY5" fmla="*/ 939529 h 1587601"/>
                <a:gd name="connsiteX0" fmla="*/ 0 w 1637010"/>
                <a:gd name="connsiteY0" fmla="*/ 939529 h 1587601"/>
                <a:gd name="connsiteX1" fmla="*/ 648072 w 1637010"/>
                <a:gd name="connsiteY1" fmla="*/ 291457 h 1587601"/>
                <a:gd name="connsiteX2" fmla="*/ 1625122 w 1637010"/>
                <a:gd name="connsiteY2" fmla="*/ 5046 h 1587601"/>
                <a:gd name="connsiteX3" fmla="*/ 1296144 w 1637010"/>
                <a:gd name="connsiteY3" fmla="*/ 939529 h 1587601"/>
                <a:gd name="connsiteX4" fmla="*/ 648072 w 1637010"/>
                <a:gd name="connsiteY4" fmla="*/ 1587601 h 1587601"/>
                <a:gd name="connsiteX5" fmla="*/ 0 w 1637010"/>
                <a:gd name="connsiteY5" fmla="*/ 939529 h 1587601"/>
                <a:gd name="connsiteX0" fmla="*/ 0 w 1634446"/>
                <a:gd name="connsiteY0" fmla="*/ 940181 h 1588253"/>
                <a:gd name="connsiteX1" fmla="*/ 648072 w 1634446"/>
                <a:gd name="connsiteY1" fmla="*/ 292109 h 1588253"/>
                <a:gd name="connsiteX2" fmla="*/ 1625122 w 1634446"/>
                <a:gd name="connsiteY2" fmla="*/ 5698 h 1588253"/>
                <a:gd name="connsiteX3" fmla="*/ 1296144 w 1634446"/>
                <a:gd name="connsiteY3" fmla="*/ 940181 h 1588253"/>
                <a:gd name="connsiteX4" fmla="*/ 648072 w 1634446"/>
                <a:gd name="connsiteY4" fmla="*/ 1588253 h 1588253"/>
                <a:gd name="connsiteX5" fmla="*/ 0 w 1634446"/>
                <a:gd name="connsiteY5" fmla="*/ 940181 h 1588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34446" h="1588253">
                  <a:moveTo>
                    <a:pt x="0" y="940181"/>
                  </a:moveTo>
                  <a:cubicBezTo>
                    <a:pt x="0" y="582261"/>
                    <a:pt x="328114" y="382958"/>
                    <a:pt x="648072" y="292109"/>
                  </a:cubicBezTo>
                  <a:cubicBezTo>
                    <a:pt x="948631" y="206768"/>
                    <a:pt x="1538452" y="70176"/>
                    <a:pt x="1625122" y="5698"/>
                  </a:cubicBezTo>
                  <a:cubicBezTo>
                    <a:pt x="1711792" y="-58780"/>
                    <a:pt x="1162276" y="434675"/>
                    <a:pt x="1296144" y="940181"/>
                  </a:cubicBezTo>
                  <a:cubicBezTo>
                    <a:pt x="1296144" y="1298101"/>
                    <a:pt x="1005992" y="1588253"/>
                    <a:pt x="648072" y="1588253"/>
                  </a:cubicBezTo>
                  <a:cubicBezTo>
                    <a:pt x="290152" y="1588253"/>
                    <a:pt x="0" y="1298101"/>
                    <a:pt x="0" y="940181"/>
                  </a:cubicBezTo>
                  <a:close/>
                </a:path>
              </a:pathLst>
            </a:custGeom>
            <a:solidFill>
              <a:srgbClr val="0077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8" name="TextBox 9">
              <a:extLst>
                <a:ext uri="{FF2B5EF4-FFF2-40B4-BE49-F238E27FC236}">
                  <a16:creationId xmlns:a16="http://schemas.microsoft.com/office/drawing/2014/main" id="{7B252312-5BAF-47F2-911F-D8D88B51417C}"/>
                </a:ext>
              </a:extLst>
            </p:cNvPr>
            <p:cNvSpPr txBox="1"/>
            <p:nvPr/>
          </p:nvSpPr>
          <p:spPr>
            <a:xfrm>
              <a:off x="5613882" y="1544048"/>
              <a:ext cx="453490" cy="392415"/>
            </a:xfrm>
            <a:prstGeom prst="rect">
              <a:avLst/>
            </a:prstGeom>
            <a:noFill/>
          </p:spPr>
          <p:txBody>
            <a:bodyPr wrap="none" rtlCol="0">
              <a:spAutoFit/>
            </a:bodyPr>
            <a:lstStyle/>
            <a:p>
              <a:r>
                <a:rPr lang="en-US" altLang="zh-CN" sz="28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02</a:t>
              </a:r>
              <a:endParaRPr lang="zh-CN" altLang="en-US" sz="28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9" name="矩形 8">
              <a:extLst>
                <a:ext uri="{FF2B5EF4-FFF2-40B4-BE49-F238E27FC236}">
                  <a16:creationId xmlns:a16="http://schemas.microsoft.com/office/drawing/2014/main" id="{850579BB-7249-4956-855A-2801DC19C961}"/>
                </a:ext>
              </a:extLst>
            </p:cNvPr>
            <p:cNvSpPr/>
            <p:nvPr/>
          </p:nvSpPr>
          <p:spPr>
            <a:xfrm>
              <a:off x="5386306" y="1962086"/>
              <a:ext cx="1065311" cy="530914"/>
            </a:xfrm>
            <a:prstGeom prst="rect">
              <a:avLst/>
            </a:prstGeom>
          </p:spPr>
          <p:txBody>
            <a:bodyPr wrap="square">
              <a:spAutoFit/>
            </a:bodyPr>
            <a:lstStyle/>
            <a:p>
              <a:pPr algn="ctr"/>
              <a:r>
                <a:rPr lang="zh-CN" altLang="en-US" sz="20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Click to add a title</a:t>
              </a:r>
            </a:p>
          </p:txBody>
        </p:sp>
      </p:grpSp>
      <p:grpSp>
        <p:nvGrpSpPr>
          <p:cNvPr id="10" name="组合 9">
            <a:extLst>
              <a:ext uri="{FF2B5EF4-FFF2-40B4-BE49-F238E27FC236}">
                <a16:creationId xmlns:a16="http://schemas.microsoft.com/office/drawing/2014/main" id="{988C2092-D28F-4696-A304-369EE564F875}"/>
              </a:ext>
            </a:extLst>
          </p:cNvPr>
          <p:cNvGrpSpPr/>
          <p:nvPr/>
        </p:nvGrpSpPr>
        <p:grpSpPr>
          <a:xfrm>
            <a:off x="3445622" y="2866201"/>
            <a:ext cx="2179261" cy="2159507"/>
            <a:chOff x="2584216" y="2149651"/>
            <a:chExt cx="1634446" cy="1619630"/>
          </a:xfrm>
        </p:grpSpPr>
        <p:sp>
          <p:nvSpPr>
            <p:cNvPr id="11" name="泪滴形 1">
              <a:extLst>
                <a:ext uri="{FF2B5EF4-FFF2-40B4-BE49-F238E27FC236}">
                  <a16:creationId xmlns:a16="http://schemas.microsoft.com/office/drawing/2014/main" id="{9D108092-66D7-4DB3-AB5B-E6467C483E21}"/>
                </a:ext>
              </a:extLst>
            </p:cNvPr>
            <p:cNvSpPr/>
            <p:nvPr/>
          </p:nvSpPr>
          <p:spPr>
            <a:xfrm rot="9000000">
              <a:off x="2584216" y="2181028"/>
              <a:ext cx="1634446" cy="1588253"/>
            </a:xfrm>
            <a:custGeom>
              <a:avLst/>
              <a:gdLst>
                <a:gd name="connsiteX0" fmla="*/ 0 w 1296144"/>
                <a:gd name="connsiteY0" fmla="*/ 648072 h 1296144"/>
                <a:gd name="connsiteX1" fmla="*/ 648072 w 1296144"/>
                <a:gd name="connsiteY1" fmla="*/ 0 h 1296144"/>
                <a:gd name="connsiteX2" fmla="*/ 1944216 w 1296144"/>
                <a:gd name="connsiteY2" fmla="*/ -648072 h 1296144"/>
                <a:gd name="connsiteX3" fmla="*/ 1296144 w 1296144"/>
                <a:gd name="connsiteY3" fmla="*/ 648072 h 1296144"/>
                <a:gd name="connsiteX4" fmla="*/ 648072 w 1296144"/>
                <a:gd name="connsiteY4" fmla="*/ 1296144 h 1296144"/>
                <a:gd name="connsiteX5" fmla="*/ 0 w 1296144"/>
                <a:gd name="connsiteY5" fmla="*/ 648072 h 1296144"/>
                <a:gd name="connsiteX0" fmla="*/ 0 w 2029584"/>
                <a:gd name="connsiteY0" fmla="*/ 1039204 h 1687276"/>
                <a:gd name="connsiteX1" fmla="*/ 648072 w 2029584"/>
                <a:gd name="connsiteY1" fmla="*/ 391132 h 1687276"/>
                <a:gd name="connsiteX2" fmla="*/ 2029584 w 2029584"/>
                <a:gd name="connsiteY2" fmla="*/ 0 h 1687276"/>
                <a:gd name="connsiteX3" fmla="*/ 1296144 w 2029584"/>
                <a:gd name="connsiteY3" fmla="*/ 1039204 h 1687276"/>
                <a:gd name="connsiteX4" fmla="*/ 648072 w 2029584"/>
                <a:gd name="connsiteY4" fmla="*/ 1687276 h 1687276"/>
                <a:gd name="connsiteX5" fmla="*/ 0 w 2029584"/>
                <a:gd name="connsiteY5" fmla="*/ 1039204 h 1687276"/>
                <a:gd name="connsiteX0" fmla="*/ 0 w 2029584"/>
                <a:gd name="connsiteY0" fmla="*/ 1039204 h 1687276"/>
                <a:gd name="connsiteX1" fmla="*/ 648072 w 2029584"/>
                <a:gd name="connsiteY1" fmla="*/ 391132 h 1687276"/>
                <a:gd name="connsiteX2" fmla="*/ 2029584 w 2029584"/>
                <a:gd name="connsiteY2" fmla="*/ 0 h 1687276"/>
                <a:gd name="connsiteX3" fmla="*/ 1296144 w 2029584"/>
                <a:gd name="connsiteY3" fmla="*/ 1039204 h 1687276"/>
                <a:gd name="connsiteX4" fmla="*/ 648072 w 2029584"/>
                <a:gd name="connsiteY4" fmla="*/ 1687276 h 1687276"/>
                <a:gd name="connsiteX5" fmla="*/ 0 w 2029584"/>
                <a:gd name="connsiteY5" fmla="*/ 1039204 h 1687276"/>
                <a:gd name="connsiteX0" fmla="*/ 0 w 2165874"/>
                <a:gd name="connsiteY0" fmla="*/ 1076669 h 1724741"/>
                <a:gd name="connsiteX1" fmla="*/ 648072 w 2165874"/>
                <a:gd name="connsiteY1" fmla="*/ 428597 h 1724741"/>
                <a:gd name="connsiteX2" fmla="*/ 2029584 w 2165874"/>
                <a:gd name="connsiteY2" fmla="*/ 37465 h 1724741"/>
                <a:gd name="connsiteX3" fmla="*/ 1296144 w 2165874"/>
                <a:gd name="connsiteY3" fmla="*/ 1076669 h 1724741"/>
                <a:gd name="connsiteX4" fmla="*/ 648072 w 2165874"/>
                <a:gd name="connsiteY4" fmla="*/ 1724741 h 1724741"/>
                <a:gd name="connsiteX5" fmla="*/ 0 w 2165874"/>
                <a:gd name="connsiteY5" fmla="*/ 1076669 h 1724741"/>
                <a:gd name="connsiteX0" fmla="*/ 0 w 1792199"/>
                <a:gd name="connsiteY0" fmla="*/ 953196 h 1601268"/>
                <a:gd name="connsiteX1" fmla="*/ 648072 w 1792199"/>
                <a:gd name="connsiteY1" fmla="*/ 305124 h 1601268"/>
                <a:gd name="connsiteX2" fmla="*/ 1609839 w 1792199"/>
                <a:gd name="connsiteY2" fmla="*/ 42858 h 1601268"/>
                <a:gd name="connsiteX3" fmla="*/ 1296144 w 1792199"/>
                <a:gd name="connsiteY3" fmla="*/ 953196 h 1601268"/>
                <a:gd name="connsiteX4" fmla="*/ 648072 w 1792199"/>
                <a:gd name="connsiteY4" fmla="*/ 1601268 h 1601268"/>
                <a:gd name="connsiteX5" fmla="*/ 0 w 1792199"/>
                <a:gd name="connsiteY5" fmla="*/ 953196 h 1601268"/>
                <a:gd name="connsiteX0" fmla="*/ 0 w 1805270"/>
                <a:gd name="connsiteY0" fmla="*/ 976218 h 1624290"/>
                <a:gd name="connsiteX1" fmla="*/ 648072 w 1805270"/>
                <a:gd name="connsiteY1" fmla="*/ 328146 h 1624290"/>
                <a:gd name="connsiteX2" fmla="*/ 1625122 w 1805270"/>
                <a:gd name="connsiteY2" fmla="*/ 41735 h 1624290"/>
                <a:gd name="connsiteX3" fmla="*/ 1296144 w 1805270"/>
                <a:gd name="connsiteY3" fmla="*/ 976218 h 1624290"/>
                <a:gd name="connsiteX4" fmla="*/ 648072 w 1805270"/>
                <a:gd name="connsiteY4" fmla="*/ 1624290 h 1624290"/>
                <a:gd name="connsiteX5" fmla="*/ 0 w 1805270"/>
                <a:gd name="connsiteY5" fmla="*/ 976218 h 1624290"/>
                <a:gd name="connsiteX0" fmla="*/ 0 w 1637010"/>
                <a:gd name="connsiteY0" fmla="*/ 939529 h 1587601"/>
                <a:gd name="connsiteX1" fmla="*/ 648072 w 1637010"/>
                <a:gd name="connsiteY1" fmla="*/ 291457 h 1587601"/>
                <a:gd name="connsiteX2" fmla="*/ 1625122 w 1637010"/>
                <a:gd name="connsiteY2" fmla="*/ 5046 h 1587601"/>
                <a:gd name="connsiteX3" fmla="*/ 1296144 w 1637010"/>
                <a:gd name="connsiteY3" fmla="*/ 939529 h 1587601"/>
                <a:gd name="connsiteX4" fmla="*/ 648072 w 1637010"/>
                <a:gd name="connsiteY4" fmla="*/ 1587601 h 1587601"/>
                <a:gd name="connsiteX5" fmla="*/ 0 w 1637010"/>
                <a:gd name="connsiteY5" fmla="*/ 939529 h 1587601"/>
                <a:gd name="connsiteX0" fmla="*/ 0 w 1637010"/>
                <a:gd name="connsiteY0" fmla="*/ 939529 h 1587601"/>
                <a:gd name="connsiteX1" fmla="*/ 648072 w 1637010"/>
                <a:gd name="connsiteY1" fmla="*/ 291457 h 1587601"/>
                <a:gd name="connsiteX2" fmla="*/ 1625122 w 1637010"/>
                <a:gd name="connsiteY2" fmla="*/ 5046 h 1587601"/>
                <a:gd name="connsiteX3" fmla="*/ 1296144 w 1637010"/>
                <a:gd name="connsiteY3" fmla="*/ 939529 h 1587601"/>
                <a:gd name="connsiteX4" fmla="*/ 648072 w 1637010"/>
                <a:gd name="connsiteY4" fmla="*/ 1587601 h 1587601"/>
                <a:gd name="connsiteX5" fmla="*/ 0 w 1637010"/>
                <a:gd name="connsiteY5" fmla="*/ 939529 h 1587601"/>
                <a:gd name="connsiteX0" fmla="*/ 0 w 1634446"/>
                <a:gd name="connsiteY0" fmla="*/ 940181 h 1588253"/>
                <a:gd name="connsiteX1" fmla="*/ 648072 w 1634446"/>
                <a:gd name="connsiteY1" fmla="*/ 292109 h 1588253"/>
                <a:gd name="connsiteX2" fmla="*/ 1625122 w 1634446"/>
                <a:gd name="connsiteY2" fmla="*/ 5698 h 1588253"/>
                <a:gd name="connsiteX3" fmla="*/ 1296144 w 1634446"/>
                <a:gd name="connsiteY3" fmla="*/ 940181 h 1588253"/>
                <a:gd name="connsiteX4" fmla="*/ 648072 w 1634446"/>
                <a:gd name="connsiteY4" fmla="*/ 1588253 h 1588253"/>
                <a:gd name="connsiteX5" fmla="*/ 0 w 1634446"/>
                <a:gd name="connsiteY5" fmla="*/ 940181 h 1588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34446" h="1588253">
                  <a:moveTo>
                    <a:pt x="0" y="940181"/>
                  </a:moveTo>
                  <a:cubicBezTo>
                    <a:pt x="0" y="582261"/>
                    <a:pt x="328114" y="382958"/>
                    <a:pt x="648072" y="292109"/>
                  </a:cubicBezTo>
                  <a:cubicBezTo>
                    <a:pt x="948631" y="206768"/>
                    <a:pt x="1538452" y="70176"/>
                    <a:pt x="1625122" y="5698"/>
                  </a:cubicBezTo>
                  <a:cubicBezTo>
                    <a:pt x="1711792" y="-58780"/>
                    <a:pt x="1162276" y="434675"/>
                    <a:pt x="1296144" y="940181"/>
                  </a:cubicBezTo>
                  <a:cubicBezTo>
                    <a:pt x="1296144" y="1298101"/>
                    <a:pt x="1005992" y="1588253"/>
                    <a:pt x="648072" y="1588253"/>
                  </a:cubicBezTo>
                  <a:cubicBezTo>
                    <a:pt x="290152" y="1588253"/>
                    <a:pt x="0" y="1298101"/>
                    <a:pt x="0" y="940181"/>
                  </a:cubicBezTo>
                  <a:close/>
                </a:path>
              </a:pathLst>
            </a:custGeom>
            <a:solidFill>
              <a:srgbClr val="0077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2" name="TextBox 11">
              <a:extLst>
                <a:ext uri="{FF2B5EF4-FFF2-40B4-BE49-F238E27FC236}">
                  <a16:creationId xmlns:a16="http://schemas.microsoft.com/office/drawing/2014/main" id="{8361D140-2D06-43DA-8972-9C6C82C67993}"/>
                </a:ext>
              </a:extLst>
            </p:cNvPr>
            <p:cNvSpPr txBox="1"/>
            <p:nvPr/>
          </p:nvSpPr>
          <p:spPr>
            <a:xfrm>
              <a:off x="3153033" y="2149651"/>
              <a:ext cx="453490" cy="392415"/>
            </a:xfrm>
            <a:prstGeom prst="rect">
              <a:avLst/>
            </a:prstGeom>
            <a:noFill/>
          </p:spPr>
          <p:txBody>
            <a:bodyPr wrap="none" rtlCol="0">
              <a:spAutoFit/>
            </a:bodyPr>
            <a:lstStyle/>
            <a:p>
              <a:r>
                <a:rPr lang="en-US" altLang="zh-CN" sz="28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03</a:t>
              </a:r>
              <a:endParaRPr lang="zh-CN" altLang="en-US" sz="28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3" name="矩形 12">
              <a:extLst>
                <a:ext uri="{FF2B5EF4-FFF2-40B4-BE49-F238E27FC236}">
                  <a16:creationId xmlns:a16="http://schemas.microsoft.com/office/drawing/2014/main" id="{1B7B9A88-75E8-4722-86D2-1D6A9C8D3ECE}"/>
                </a:ext>
              </a:extLst>
            </p:cNvPr>
            <p:cNvSpPr/>
            <p:nvPr/>
          </p:nvSpPr>
          <p:spPr>
            <a:xfrm>
              <a:off x="2925457" y="2567689"/>
              <a:ext cx="1065311" cy="530914"/>
            </a:xfrm>
            <a:prstGeom prst="rect">
              <a:avLst/>
            </a:prstGeom>
          </p:spPr>
          <p:txBody>
            <a:bodyPr wrap="square">
              <a:spAutoFit/>
            </a:bodyPr>
            <a:lstStyle/>
            <a:p>
              <a:pPr algn="ctr"/>
              <a:r>
                <a:rPr lang="zh-CN" altLang="en-US" sz="20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Click to add a title</a:t>
              </a:r>
            </a:p>
          </p:txBody>
        </p:sp>
      </p:grpSp>
      <p:grpSp>
        <p:nvGrpSpPr>
          <p:cNvPr id="14" name="组合 13">
            <a:extLst>
              <a:ext uri="{FF2B5EF4-FFF2-40B4-BE49-F238E27FC236}">
                <a16:creationId xmlns:a16="http://schemas.microsoft.com/office/drawing/2014/main" id="{3C4A5BA5-C8EF-4398-B234-275E91B09399}"/>
              </a:ext>
            </a:extLst>
          </p:cNvPr>
          <p:cNvGrpSpPr/>
          <p:nvPr/>
        </p:nvGrpSpPr>
        <p:grpSpPr>
          <a:xfrm>
            <a:off x="5071713" y="3295995"/>
            <a:ext cx="2117671" cy="2179261"/>
            <a:chOff x="3803784" y="2471996"/>
            <a:chExt cx="1588253" cy="1634446"/>
          </a:xfrm>
        </p:grpSpPr>
        <p:sp>
          <p:nvSpPr>
            <p:cNvPr id="15" name="泪滴形 1">
              <a:extLst>
                <a:ext uri="{FF2B5EF4-FFF2-40B4-BE49-F238E27FC236}">
                  <a16:creationId xmlns:a16="http://schemas.microsoft.com/office/drawing/2014/main" id="{B87C9CD3-F999-49DF-8ACE-1F38A3ECC6DC}"/>
                </a:ext>
              </a:extLst>
            </p:cNvPr>
            <p:cNvSpPr/>
            <p:nvPr/>
          </p:nvSpPr>
          <p:spPr>
            <a:xfrm rot="17954865" flipH="1">
              <a:off x="3780688" y="2495092"/>
              <a:ext cx="1634446" cy="1588253"/>
            </a:xfrm>
            <a:custGeom>
              <a:avLst/>
              <a:gdLst>
                <a:gd name="connsiteX0" fmla="*/ 0 w 1296144"/>
                <a:gd name="connsiteY0" fmla="*/ 648072 h 1296144"/>
                <a:gd name="connsiteX1" fmla="*/ 648072 w 1296144"/>
                <a:gd name="connsiteY1" fmla="*/ 0 h 1296144"/>
                <a:gd name="connsiteX2" fmla="*/ 1944216 w 1296144"/>
                <a:gd name="connsiteY2" fmla="*/ -648072 h 1296144"/>
                <a:gd name="connsiteX3" fmla="*/ 1296144 w 1296144"/>
                <a:gd name="connsiteY3" fmla="*/ 648072 h 1296144"/>
                <a:gd name="connsiteX4" fmla="*/ 648072 w 1296144"/>
                <a:gd name="connsiteY4" fmla="*/ 1296144 h 1296144"/>
                <a:gd name="connsiteX5" fmla="*/ 0 w 1296144"/>
                <a:gd name="connsiteY5" fmla="*/ 648072 h 1296144"/>
                <a:gd name="connsiteX0" fmla="*/ 0 w 2029584"/>
                <a:gd name="connsiteY0" fmla="*/ 1039204 h 1687276"/>
                <a:gd name="connsiteX1" fmla="*/ 648072 w 2029584"/>
                <a:gd name="connsiteY1" fmla="*/ 391132 h 1687276"/>
                <a:gd name="connsiteX2" fmla="*/ 2029584 w 2029584"/>
                <a:gd name="connsiteY2" fmla="*/ 0 h 1687276"/>
                <a:gd name="connsiteX3" fmla="*/ 1296144 w 2029584"/>
                <a:gd name="connsiteY3" fmla="*/ 1039204 h 1687276"/>
                <a:gd name="connsiteX4" fmla="*/ 648072 w 2029584"/>
                <a:gd name="connsiteY4" fmla="*/ 1687276 h 1687276"/>
                <a:gd name="connsiteX5" fmla="*/ 0 w 2029584"/>
                <a:gd name="connsiteY5" fmla="*/ 1039204 h 1687276"/>
                <a:gd name="connsiteX0" fmla="*/ 0 w 2029584"/>
                <a:gd name="connsiteY0" fmla="*/ 1039204 h 1687276"/>
                <a:gd name="connsiteX1" fmla="*/ 648072 w 2029584"/>
                <a:gd name="connsiteY1" fmla="*/ 391132 h 1687276"/>
                <a:gd name="connsiteX2" fmla="*/ 2029584 w 2029584"/>
                <a:gd name="connsiteY2" fmla="*/ 0 h 1687276"/>
                <a:gd name="connsiteX3" fmla="*/ 1296144 w 2029584"/>
                <a:gd name="connsiteY3" fmla="*/ 1039204 h 1687276"/>
                <a:gd name="connsiteX4" fmla="*/ 648072 w 2029584"/>
                <a:gd name="connsiteY4" fmla="*/ 1687276 h 1687276"/>
                <a:gd name="connsiteX5" fmla="*/ 0 w 2029584"/>
                <a:gd name="connsiteY5" fmla="*/ 1039204 h 1687276"/>
                <a:gd name="connsiteX0" fmla="*/ 0 w 2165874"/>
                <a:gd name="connsiteY0" fmla="*/ 1076669 h 1724741"/>
                <a:gd name="connsiteX1" fmla="*/ 648072 w 2165874"/>
                <a:gd name="connsiteY1" fmla="*/ 428597 h 1724741"/>
                <a:gd name="connsiteX2" fmla="*/ 2029584 w 2165874"/>
                <a:gd name="connsiteY2" fmla="*/ 37465 h 1724741"/>
                <a:gd name="connsiteX3" fmla="*/ 1296144 w 2165874"/>
                <a:gd name="connsiteY3" fmla="*/ 1076669 h 1724741"/>
                <a:gd name="connsiteX4" fmla="*/ 648072 w 2165874"/>
                <a:gd name="connsiteY4" fmla="*/ 1724741 h 1724741"/>
                <a:gd name="connsiteX5" fmla="*/ 0 w 2165874"/>
                <a:gd name="connsiteY5" fmla="*/ 1076669 h 1724741"/>
                <a:gd name="connsiteX0" fmla="*/ 0 w 1792199"/>
                <a:gd name="connsiteY0" fmla="*/ 953196 h 1601268"/>
                <a:gd name="connsiteX1" fmla="*/ 648072 w 1792199"/>
                <a:gd name="connsiteY1" fmla="*/ 305124 h 1601268"/>
                <a:gd name="connsiteX2" fmla="*/ 1609839 w 1792199"/>
                <a:gd name="connsiteY2" fmla="*/ 42858 h 1601268"/>
                <a:gd name="connsiteX3" fmla="*/ 1296144 w 1792199"/>
                <a:gd name="connsiteY3" fmla="*/ 953196 h 1601268"/>
                <a:gd name="connsiteX4" fmla="*/ 648072 w 1792199"/>
                <a:gd name="connsiteY4" fmla="*/ 1601268 h 1601268"/>
                <a:gd name="connsiteX5" fmla="*/ 0 w 1792199"/>
                <a:gd name="connsiteY5" fmla="*/ 953196 h 1601268"/>
                <a:gd name="connsiteX0" fmla="*/ 0 w 1805270"/>
                <a:gd name="connsiteY0" fmla="*/ 976218 h 1624290"/>
                <a:gd name="connsiteX1" fmla="*/ 648072 w 1805270"/>
                <a:gd name="connsiteY1" fmla="*/ 328146 h 1624290"/>
                <a:gd name="connsiteX2" fmla="*/ 1625122 w 1805270"/>
                <a:gd name="connsiteY2" fmla="*/ 41735 h 1624290"/>
                <a:gd name="connsiteX3" fmla="*/ 1296144 w 1805270"/>
                <a:gd name="connsiteY3" fmla="*/ 976218 h 1624290"/>
                <a:gd name="connsiteX4" fmla="*/ 648072 w 1805270"/>
                <a:gd name="connsiteY4" fmla="*/ 1624290 h 1624290"/>
                <a:gd name="connsiteX5" fmla="*/ 0 w 1805270"/>
                <a:gd name="connsiteY5" fmla="*/ 976218 h 1624290"/>
                <a:gd name="connsiteX0" fmla="*/ 0 w 1637010"/>
                <a:gd name="connsiteY0" fmla="*/ 939529 h 1587601"/>
                <a:gd name="connsiteX1" fmla="*/ 648072 w 1637010"/>
                <a:gd name="connsiteY1" fmla="*/ 291457 h 1587601"/>
                <a:gd name="connsiteX2" fmla="*/ 1625122 w 1637010"/>
                <a:gd name="connsiteY2" fmla="*/ 5046 h 1587601"/>
                <a:gd name="connsiteX3" fmla="*/ 1296144 w 1637010"/>
                <a:gd name="connsiteY3" fmla="*/ 939529 h 1587601"/>
                <a:gd name="connsiteX4" fmla="*/ 648072 w 1637010"/>
                <a:gd name="connsiteY4" fmla="*/ 1587601 h 1587601"/>
                <a:gd name="connsiteX5" fmla="*/ 0 w 1637010"/>
                <a:gd name="connsiteY5" fmla="*/ 939529 h 1587601"/>
                <a:gd name="connsiteX0" fmla="*/ 0 w 1637010"/>
                <a:gd name="connsiteY0" fmla="*/ 939529 h 1587601"/>
                <a:gd name="connsiteX1" fmla="*/ 648072 w 1637010"/>
                <a:gd name="connsiteY1" fmla="*/ 291457 h 1587601"/>
                <a:gd name="connsiteX2" fmla="*/ 1625122 w 1637010"/>
                <a:gd name="connsiteY2" fmla="*/ 5046 h 1587601"/>
                <a:gd name="connsiteX3" fmla="*/ 1296144 w 1637010"/>
                <a:gd name="connsiteY3" fmla="*/ 939529 h 1587601"/>
                <a:gd name="connsiteX4" fmla="*/ 648072 w 1637010"/>
                <a:gd name="connsiteY4" fmla="*/ 1587601 h 1587601"/>
                <a:gd name="connsiteX5" fmla="*/ 0 w 1637010"/>
                <a:gd name="connsiteY5" fmla="*/ 939529 h 1587601"/>
                <a:gd name="connsiteX0" fmla="*/ 0 w 1634446"/>
                <a:gd name="connsiteY0" fmla="*/ 940181 h 1588253"/>
                <a:gd name="connsiteX1" fmla="*/ 648072 w 1634446"/>
                <a:gd name="connsiteY1" fmla="*/ 292109 h 1588253"/>
                <a:gd name="connsiteX2" fmla="*/ 1625122 w 1634446"/>
                <a:gd name="connsiteY2" fmla="*/ 5698 h 1588253"/>
                <a:gd name="connsiteX3" fmla="*/ 1296144 w 1634446"/>
                <a:gd name="connsiteY3" fmla="*/ 940181 h 1588253"/>
                <a:gd name="connsiteX4" fmla="*/ 648072 w 1634446"/>
                <a:gd name="connsiteY4" fmla="*/ 1588253 h 1588253"/>
                <a:gd name="connsiteX5" fmla="*/ 0 w 1634446"/>
                <a:gd name="connsiteY5" fmla="*/ 940181 h 1588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34446" h="1588253">
                  <a:moveTo>
                    <a:pt x="0" y="940181"/>
                  </a:moveTo>
                  <a:cubicBezTo>
                    <a:pt x="0" y="582261"/>
                    <a:pt x="328114" y="382958"/>
                    <a:pt x="648072" y="292109"/>
                  </a:cubicBezTo>
                  <a:cubicBezTo>
                    <a:pt x="948631" y="206768"/>
                    <a:pt x="1538452" y="70176"/>
                    <a:pt x="1625122" y="5698"/>
                  </a:cubicBezTo>
                  <a:cubicBezTo>
                    <a:pt x="1711792" y="-58780"/>
                    <a:pt x="1162276" y="434675"/>
                    <a:pt x="1296144" y="940181"/>
                  </a:cubicBezTo>
                  <a:cubicBezTo>
                    <a:pt x="1296144" y="1298101"/>
                    <a:pt x="1005992" y="1588253"/>
                    <a:pt x="648072" y="1588253"/>
                  </a:cubicBezTo>
                  <a:cubicBezTo>
                    <a:pt x="290152" y="1588253"/>
                    <a:pt x="0" y="1298101"/>
                    <a:pt x="0" y="940181"/>
                  </a:cubicBezTo>
                  <a:close/>
                </a:path>
              </a:pathLst>
            </a:custGeom>
            <a:solidFill>
              <a:srgbClr val="FF78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6" name="TextBox 13">
              <a:extLst>
                <a:ext uri="{FF2B5EF4-FFF2-40B4-BE49-F238E27FC236}">
                  <a16:creationId xmlns:a16="http://schemas.microsoft.com/office/drawing/2014/main" id="{9751EB54-7EDF-4F2F-B9EA-B5B58D94561C}"/>
                </a:ext>
              </a:extLst>
            </p:cNvPr>
            <p:cNvSpPr txBox="1"/>
            <p:nvPr/>
          </p:nvSpPr>
          <p:spPr>
            <a:xfrm>
              <a:off x="4534703" y="2644296"/>
              <a:ext cx="453490" cy="392415"/>
            </a:xfrm>
            <a:prstGeom prst="rect">
              <a:avLst/>
            </a:prstGeom>
            <a:noFill/>
          </p:spPr>
          <p:txBody>
            <a:bodyPr wrap="none" rtlCol="0">
              <a:spAutoFit/>
            </a:bodyPr>
            <a:lstStyle/>
            <a:p>
              <a:r>
                <a:rPr lang="en-US" altLang="zh-CN" sz="28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04</a:t>
              </a:r>
              <a:endParaRPr lang="zh-CN" altLang="en-US" sz="28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7" name="矩形 16">
              <a:extLst>
                <a:ext uri="{FF2B5EF4-FFF2-40B4-BE49-F238E27FC236}">
                  <a16:creationId xmlns:a16="http://schemas.microsoft.com/office/drawing/2014/main" id="{F883FC9B-B745-4391-B7D6-9E84A3937C72}"/>
                </a:ext>
              </a:extLst>
            </p:cNvPr>
            <p:cNvSpPr/>
            <p:nvPr/>
          </p:nvSpPr>
          <p:spPr>
            <a:xfrm>
              <a:off x="4307127" y="3062334"/>
              <a:ext cx="1065311" cy="530915"/>
            </a:xfrm>
            <a:prstGeom prst="rect">
              <a:avLst/>
            </a:prstGeom>
          </p:spPr>
          <p:txBody>
            <a:bodyPr wrap="square">
              <a:spAutoFit/>
            </a:bodyPr>
            <a:lstStyle/>
            <a:p>
              <a:pPr algn="ctr"/>
              <a:r>
                <a:rPr lang="zh-CN" altLang="en-US" sz="20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Click to add a title</a:t>
              </a:r>
            </a:p>
          </p:txBody>
        </p:sp>
      </p:grpSp>
      <p:sp>
        <p:nvSpPr>
          <p:cNvPr id="18" name="TextBox 17">
            <a:extLst>
              <a:ext uri="{FF2B5EF4-FFF2-40B4-BE49-F238E27FC236}">
                <a16:creationId xmlns:a16="http://schemas.microsoft.com/office/drawing/2014/main" id="{0307F4D4-B52A-4CFD-B166-CEDCE6A806CB}"/>
              </a:ext>
            </a:extLst>
          </p:cNvPr>
          <p:cNvSpPr txBox="1"/>
          <p:nvPr/>
        </p:nvSpPr>
        <p:spPr>
          <a:xfrm>
            <a:off x="1951291" y="1653245"/>
            <a:ext cx="2339102" cy="523220"/>
          </a:xfrm>
          <a:prstGeom prst="rect">
            <a:avLst/>
          </a:prstGeom>
          <a:noFill/>
        </p:spPr>
        <p:txBody>
          <a:bodyPr wrap="none" rtlCol="0">
            <a:spAutoFit/>
          </a:bodyPr>
          <a:lstStyle/>
          <a:p>
            <a:r>
              <a:rPr lang="zh-CN" altLang="en-US" sz="1400" dirty="0">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rPr>
              <a:t>Click add text Click add text</a:t>
            </a:r>
            <a:endParaRPr lang="en-US" altLang="zh-CN" sz="1400" dirty="0">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a:p>
            <a:r>
              <a:rPr lang="zh-CN" altLang="en-US" sz="1400" dirty="0">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rPr>
              <a:t>Click add text Click add text</a:t>
            </a:r>
          </a:p>
        </p:txBody>
      </p:sp>
      <p:sp>
        <p:nvSpPr>
          <p:cNvPr id="19" name="TextBox 18">
            <a:extLst>
              <a:ext uri="{FF2B5EF4-FFF2-40B4-BE49-F238E27FC236}">
                <a16:creationId xmlns:a16="http://schemas.microsoft.com/office/drawing/2014/main" id="{811583BF-9424-42EF-95BA-23C1948C38E2}"/>
              </a:ext>
            </a:extLst>
          </p:cNvPr>
          <p:cNvSpPr txBox="1"/>
          <p:nvPr/>
        </p:nvSpPr>
        <p:spPr>
          <a:xfrm>
            <a:off x="7680636" y="1292878"/>
            <a:ext cx="2339102" cy="523220"/>
          </a:xfrm>
          <a:prstGeom prst="rect">
            <a:avLst/>
          </a:prstGeom>
          <a:noFill/>
        </p:spPr>
        <p:txBody>
          <a:bodyPr wrap="none" rtlCol="0">
            <a:spAutoFit/>
          </a:bodyPr>
          <a:lstStyle/>
          <a:p>
            <a:r>
              <a:rPr lang="zh-CN" altLang="en-US" sz="1400" dirty="0">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rPr>
              <a:t>Click add text Click add text</a:t>
            </a:r>
            <a:endParaRPr lang="en-US" altLang="zh-CN" sz="1400" dirty="0">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a:p>
            <a:r>
              <a:rPr lang="zh-CN" altLang="en-US" sz="1400" dirty="0">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rPr>
              <a:t>Click add text Click add text</a:t>
            </a:r>
          </a:p>
        </p:txBody>
      </p:sp>
      <p:sp>
        <p:nvSpPr>
          <p:cNvPr id="20" name="TextBox 19">
            <a:extLst>
              <a:ext uri="{FF2B5EF4-FFF2-40B4-BE49-F238E27FC236}">
                <a16:creationId xmlns:a16="http://schemas.microsoft.com/office/drawing/2014/main" id="{A1FB391B-5297-4C20-B1AB-750F27A3B20E}"/>
              </a:ext>
            </a:extLst>
          </p:cNvPr>
          <p:cNvSpPr txBox="1"/>
          <p:nvPr/>
        </p:nvSpPr>
        <p:spPr>
          <a:xfrm>
            <a:off x="523710" y="3328981"/>
            <a:ext cx="2339102" cy="523220"/>
          </a:xfrm>
          <a:prstGeom prst="rect">
            <a:avLst/>
          </a:prstGeom>
          <a:noFill/>
        </p:spPr>
        <p:txBody>
          <a:bodyPr wrap="none" rtlCol="0">
            <a:spAutoFit/>
          </a:bodyPr>
          <a:lstStyle/>
          <a:p>
            <a:r>
              <a:rPr lang="zh-CN" altLang="en-US" sz="1400" dirty="0">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rPr>
              <a:t>Click add text Click add text</a:t>
            </a:r>
            <a:endParaRPr lang="en-US" altLang="zh-CN" sz="1400" dirty="0">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a:p>
            <a:r>
              <a:rPr lang="zh-CN" altLang="en-US" sz="1400" dirty="0">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rPr>
              <a:t>Click add text Click add text</a:t>
            </a:r>
          </a:p>
        </p:txBody>
      </p:sp>
      <p:sp>
        <p:nvSpPr>
          <p:cNvPr id="21" name="TextBox 20">
            <a:extLst>
              <a:ext uri="{FF2B5EF4-FFF2-40B4-BE49-F238E27FC236}">
                <a16:creationId xmlns:a16="http://schemas.microsoft.com/office/drawing/2014/main" id="{17F49626-F9C1-407A-B10B-A65F953E245E}"/>
              </a:ext>
            </a:extLst>
          </p:cNvPr>
          <p:cNvSpPr txBox="1"/>
          <p:nvPr/>
        </p:nvSpPr>
        <p:spPr>
          <a:xfrm>
            <a:off x="7181742" y="4836037"/>
            <a:ext cx="2339102" cy="523220"/>
          </a:xfrm>
          <a:prstGeom prst="rect">
            <a:avLst/>
          </a:prstGeom>
          <a:noFill/>
        </p:spPr>
        <p:txBody>
          <a:bodyPr wrap="none" rtlCol="0">
            <a:spAutoFit/>
          </a:bodyPr>
          <a:lstStyle/>
          <a:p>
            <a:r>
              <a:rPr lang="zh-CN" altLang="en-US" sz="1400" dirty="0">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rPr>
              <a:t>Click add text Click add text</a:t>
            </a:r>
            <a:endParaRPr lang="en-US" altLang="zh-CN" sz="1400" dirty="0">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a:p>
            <a:r>
              <a:rPr lang="zh-CN" altLang="en-US" sz="1400" dirty="0">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rPr>
              <a:t>Click add text Click add text</a:t>
            </a:r>
          </a:p>
        </p:txBody>
      </p:sp>
    </p:spTree>
    <p:extLst>
      <p:ext uri="{BB962C8B-B14F-4D97-AF65-F5344CB8AC3E}">
        <p14:creationId xmlns:p14="http://schemas.microsoft.com/office/powerpoint/2010/main" val="206899180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a16="http://schemas.microsoft.com/office/drawing/2014/main"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wipe(right)">
                                      <p:cBhvr>
                                        <p:cTn id="11" dur="500"/>
                                        <p:tgtEl>
                                          <p:spTgt spid="18"/>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wipe(left)">
                                      <p:cBhvr>
                                        <p:cTn id="19" dur="500"/>
                                        <p:tgtEl>
                                          <p:spTgt spid="19"/>
                                        </p:tgtEl>
                                      </p:cBhvr>
                                    </p:animEffect>
                                  </p:childTnLst>
                                </p:cTn>
                              </p:par>
                            </p:childTnLst>
                          </p:cTn>
                        </p:par>
                        <p:par>
                          <p:cTn id="20" fill="hold">
                            <p:stCondLst>
                              <p:cond delay="2000"/>
                            </p:stCondLst>
                            <p:childTnLst>
                              <p:par>
                                <p:cTn id="21" presetID="22" presetClass="entr" presetSubtype="4" fill="hold"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down)">
                                      <p:cBhvr>
                                        <p:cTn id="23" dur="500"/>
                                        <p:tgtEl>
                                          <p:spTgt spid="10"/>
                                        </p:tgtEl>
                                      </p:cBhvr>
                                    </p:animEffect>
                                  </p:childTnLst>
                                </p:cTn>
                              </p:par>
                            </p:childTnLst>
                          </p:cTn>
                        </p:par>
                        <p:par>
                          <p:cTn id="24" fill="hold">
                            <p:stCondLst>
                              <p:cond delay="2500"/>
                            </p:stCondLst>
                            <p:childTnLst>
                              <p:par>
                                <p:cTn id="25" presetID="22" presetClass="entr" presetSubtype="2" fill="hold" grpId="0" nodeType="after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wipe(right)">
                                      <p:cBhvr>
                                        <p:cTn id="27" dur="500"/>
                                        <p:tgtEl>
                                          <p:spTgt spid="20"/>
                                        </p:tgtEl>
                                      </p:cBhvr>
                                    </p:animEffect>
                                  </p:childTnLst>
                                </p:cTn>
                              </p:par>
                            </p:childTnLst>
                          </p:cTn>
                        </p:par>
                        <p:par>
                          <p:cTn id="28" fill="hold">
                            <p:stCondLst>
                              <p:cond delay="3000"/>
                            </p:stCondLst>
                            <p:childTnLst>
                              <p:par>
                                <p:cTn id="29" presetID="22" presetClass="entr" presetSubtype="8" fill="hold" nodeType="after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left)">
                                      <p:cBhvr>
                                        <p:cTn id="31" dur="500"/>
                                        <p:tgtEl>
                                          <p:spTgt spid="14"/>
                                        </p:tgtEl>
                                      </p:cBhvr>
                                    </p:animEffect>
                                  </p:childTnLst>
                                </p:cTn>
                              </p:par>
                            </p:childTnLst>
                          </p:cTn>
                        </p:par>
                        <p:par>
                          <p:cTn id="32" fill="hold">
                            <p:stCondLst>
                              <p:cond delay="3500"/>
                            </p:stCondLst>
                            <p:childTnLst>
                              <p:par>
                                <p:cTn id="33" presetID="22" presetClass="entr" presetSubtype="8" fill="hold" grpId="0" nodeType="after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wipe(left)">
                                      <p:cBhvr>
                                        <p:cTn id="3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5" name="组合 84">
            <a:extLst>
              <a:ext uri="{FF2B5EF4-FFF2-40B4-BE49-F238E27FC236}">
                <a16:creationId xmlns:a16="http://schemas.microsoft.com/office/drawing/2014/main" id="{829BE8D1-01C1-4157-ABF5-4F16E86ECC6D}"/>
              </a:ext>
            </a:extLst>
          </p:cNvPr>
          <p:cNvGrpSpPr/>
          <p:nvPr/>
        </p:nvGrpSpPr>
        <p:grpSpPr>
          <a:xfrm rot="9735905">
            <a:off x="4054475" y="2006600"/>
            <a:ext cx="2676526" cy="4700588"/>
            <a:chOff x="4054475" y="2006600"/>
            <a:chExt cx="2676526" cy="4700588"/>
          </a:xfrm>
          <a:solidFill>
            <a:srgbClr val="FF7899"/>
          </a:solidFill>
        </p:grpSpPr>
        <p:sp>
          <p:nvSpPr>
            <p:cNvPr id="8" name="Freeform 5">
              <a:extLst>
                <a:ext uri="{FF2B5EF4-FFF2-40B4-BE49-F238E27FC236}">
                  <a16:creationId xmlns:a16="http://schemas.microsoft.com/office/drawing/2014/main" id="{2DFA34AF-3A38-4C4A-9FEA-D21E7918AAA2}"/>
                </a:ext>
              </a:extLst>
            </p:cNvPr>
            <p:cNvSpPr>
              <a:spLocks/>
            </p:cNvSpPr>
            <p:nvPr/>
          </p:nvSpPr>
          <p:spPr bwMode="auto">
            <a:xfrm>
              <a:off x="4568825" y="2681288"/>
              <a:ext cx="1250950" cy="290513"/>
            </a:xfrm>
            <a:custGeom>
              <a:avLst/>
              <a:gdLst>
                <a:gd name="T0" fmla="*/ 107 w 107"/>
                <a:gd name="T1" fmla="*/ 2 h 25"/>
                <a:gd name="T2" fmla="*/ 0 w 107"/>
                <a:gd name="T3" fmla="*/ 18 h 25"/>
                <a:gd name="T4" fmla="*/ 107 w 107"/>
                <a:gd name="T5" fmla="*/ 2 h 25"/>
              </a:gdLst>
              <a:ahLst/>
              <a:cxnLst>
                <a:cxn ang="0">
                  <a:pos x="T0" y="T1"/>
                </a:cxn>
                <a:cxn ang="0">
                  <a:pos x="T2" y="T3"/>
                </a:cxn>
                <a:cxn ang="0">
                  <a:pos x="T4" y="T5"/>
                </a:cxn>
              </a:cxnLst>
              <a:rect l="0" t="0" r="r" b="b"/>
              <a:pathLst>
                <a:path w="107" h="25">
                  <a:moveTo>
                    <a:pt x="107" y="2"/>
                  </a:moveTo>
                  <a:cubicBezTo>
                    <a:pt x="107" y="2"/>
                    <a:pt x="93" y="25"/>
                    <a:pt x="0" y="18"/>
                  </a:cubicBezTo>
                  <a:cubicBezTo>
                    <a:pt x="0" y="18"/>
                    <a:pt x="50" y="0"/>
                    <a:pt x="107" y="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 name="Freeform 6">
              <a:extLst>
                <a:ext uri="{FF2B5EF4-FFF2-40B4-BE49-F238E27FC236}">
                  <a16:creationId xmlns:a16="http://schemas.microsoft.com/office/drawing/2014/main" id="{F65367D1-771A-40DF-871C-AD00C33377F4}"/>
                </a:ext>
              </a:extLst>
            </p:cNvPr>
            <p:cNvSpPr>
              <a:spLocks/>
            </p:cNvSpPr>
            <p:nvPr/>
          </p:nvSpPr>
          <p:spPr bwMode="auto">
            <a:xfrm>
              <a:off x="4487863" y="2774950"/>
              <a:ext cx="1273175" cy="406400"/>
            </a:xfrm>
            <a:custGeom>
              <a:avLst/>
              <a:gdLst>
                <a:gd name="T0" fmla="*/ 109 w 109"/>
                <a:gd name="T1" fmla="*/ 14 h 35"/>
                <a:gd name="T2" fmla="*/ 0 w 109"/>
                <a:gd name="T3" fmla="*/ 30 h 35"/>
                <a:gd name="T4" fmla="*/ 109 w 109"/>
                <a:gd name="T5" fmla="*/ 14 h 35"/>
              </a:gdLst>
              <a:ahLst/>
              <a:cxnLst>
                <a:cxn ang="0">
                  <a:pos x="T0" y="T1"/>
                </a:cxn>
                <a:cxn ang="0">
                  <a:pos x="T2" y="T3"/>
                </a:cxn>
                <a:cxn ang="0">
                  <a:pos x="T4" y="T5"/>
                </a:cxn>
              </a:cxnLst>
              <a:rect l="0" t="0" r="r" b="b"/>
              <a:pathLst>
                <a:path w="109" h="35">
                  <a:moveTo>
                    <a:pt x="109" y="14"/>
                  </a:moveTo>
                  <a:cubicBezTo>
                    <a:pt x="109" y="14"/>
                    <a:pt x="49" y="35"/>
                    <a:pt x="0" y="30"/>
                  </a:cubicBezTo>
                  <a:cubicBezTo>
                    <a:pt x="0" y="30"/>
                    <a:pt x="83" y="0"/>
                    <a:pt x="109" y="1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 name="Freeform 7">
              <a:extLst>
                <a:ext uri="{FF2B5EF4-FFF2-40B4-BE49-F238E27FC236}">
                  <a16:creationId xmlns:a16="http://schemas.microsoft.com/office/drawing/2014/main" id="{802ADE84-635B-4697-A602-DF12096AAECB}"/>
                </a:ext>
              </a:extLst>
            </p:cNvPr>
            <p:cNvSpPr>
              <a:spLocks/>
            </p:cNvSpPr>
            <p:nvPr/>
          </p:nvSpPr>
          <p:spPr bwMode="auto">
            <a:xfrm>
              <a:off x="4451350" y="3076575"/>
              <a:ext cx="1239838" cy="338138"/>
            </a:xfrm>
            <a:custGeom>
              <a:avLst/>
              <a:gdLst>
                <a:gd name="T0" fmla="*/ 106 w 106"/>
                <a:gd name="T1" fmla="*/ 6 h 29"/>
                <a:gd name="T2" fmla="*/ 0 w 106"/>
                <a:gd name="T3" fmla="*/ 26 h 29"/>
                <a:gd name="T4" fmla="*/ 106 w 106"/>
                <a:gd name="T5" fmla="*/ 6 h 29"/>
              </a:gdLst>
              <a:ahLst/>
              <a:cxnLst>
                <a:cxn ang="0">
                  <a:pos x="T0" y="T1"/>
                </a:cxn>
                <a:cxn ang="0">
                  <a:pos x="T2" y="T3"/>
                </a:cxn>
                <a:cxn ang="0">
                  <a:pos x="T4" y="T5"/>
                </a:cxn>
              </a:cxnLst>
              <a:rect l="0" t="0" r="r" b="b"/>
              <a:pathLst>
                <a:path w="106" h="29">
                  <a:moveTo>
                    <a:pt x="106" y="6"/>
                  </a:moveTo>
                  <a:cubicBezTo>
                    <a:pt x="106" y="6"/>
                    <a:pt x="88" y="29"/>
                    <a:pt x="0" y="26"/>
                  </a:cubicBezTo>
                  <a:cubicBezTo>
                    <a:pt x="0" y="26"/>
                    <a:pt x="74" y="0"/>
                    <a:pt x="106" y="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 name="Freeform 8">
              <a:extLst>
                <a:ext uri="{FF2B5EF4-FFF2-40B4-BE49-F238E27FC236}">
                  <a16:creationId xmlns:a16="http://schemas.microsoft.com/office/drawing/2014/main" id="{C9C19E2D-1FEA-4FC8-B209-802A812D277F}"/>
                </a:ext>
              </a:extLst>
            </p:cNvPr>
            <p:cNvSpPr>
              <a:spLocks/>
            </p:cNvSpPr>
            <p:nvPr/>
          </p:nvSpPr>
          <p:spPr bwMode="auto">
            <a:xfrm>
              <a:off x="4405313" y="3355975"/>
              <a:ext cx="1227138" cy="290513"/>
            </a:xfrm>
            <a:custGeom>
              <a:avLst/>
              <a:gdLst>
                <a:gd name="T0" fmla="*/ 105 w 105"/>
                <a:gd name="T1" fmla="*/ 0 h 25"/>
                <a:gd name="T2" fmla="*/ 0 w 105"/>
                <a:gd name="T3" fmla="*/ 24 h 25"/>
                <a:gd name="T4" fmla="*/ 105 w 105"/>
                <a:gd name="T5" fmla="*/ 0 h 25"/>
              </a:gdLst>
              <a:ahLst/>
              <a:cxnLst>
                <a:cxn ang="0">
                  <a:pos x="T0" y="T1"/>
                </a:cxn>
                <a:cxn ang="0">
                  <a:pos x="T2" y="T3"/>
                </a:cxn>
                <a:cxn ang="0">
                  <a:pos x="T4" y="T5"/>
                </a:cxn>
              </a:cxnLst>
              <a:rect l="0" t="0" r="r" b="b"/>
              <a:pathLst>
                <a:path w="105" h="25">
                  <a:moveTo>
                    <a:pt x="105" y="0"/>
                  </a:moveTo>
                  <a:cubicBezTo>
                    <a:pt x="105" y="0"/>
                    <a:pt x="90" y="25"/>
                    <a:pt x="0" y="24"/>
                  </a:cubicBezTo>
                  <a:cubicBezTo>
                    <a:pt x="0" y="24"/>
                    <a:pt x="47" y="5"/>
                    <a:pt x="105"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 name="Freeform 9">
              <a:extLst>
                <a:ext uri="{FF2B5EF4-FFF2-40B4-BE49-F238E27FC236}">
                  <a16:creationId xmlns:a16="http://schemas.microsoft.com/office/drawing/2014/main" id="{A116A48C-2C58-4146-B64B-CD6C3A0B3F5C}"/>
                </a:ext>
              </a:extLst>
            </p:cNvPr>
            <p:cNvSpPr>
              <a:spLocks/>
            </p:cNvSpPr>
            <p:nvPr/>
          </p:nvSpPr>
          <p:spPr bwMode="auto">
            <a:xfrm>
              <a:off x="4487863" y="3519488"/>
              <a:ext cx="1074738" cy="325438"/>
            </a:xfrm>
            <a:custGeom>
              <a:avLst/>
              <a:gdLst>
                <a:gd name="T0" fmla="*/ 92 w 92"/>
                <a:gd name="T1" fmla="*/ 6 h 28"/>
                <a:gd name="T2" fmla="*/ 0 w 92"/>
                <a:gd name="T3" fmla="*/ 28 h 28"/>
                <a:gd name="T4" fmla="*/ 92 w 92"/>
                <a:gd name="T5" fmla="*/ 6 h 28"/>
              </a:gdLst>
              <a:ahLst/>
              <a:cxnLst>
                <a:cxn ang="0">
                  <a:pos x="T0" y="T1"/>
                </a:cxn>
                <a:cxn ang="0">
                  <a:pos x="T2" y="T3"/>
                </a:cxn>
                <a:cxn ang="0">
                  <a:pos x="T4" y="T5"/>
                </a:cxn>
              </a:cxnLst>
              <a:rect l="0" t="0" r="r" b="b"/>
              <a:pathLst>
                <a:path w="92" h="28">
                  <a:moveTo>
                    <a:pt x="92" y="6"/>
                  </a:moveTo>
                  <a:cubicBezTo>
                    <a:pt x="92" y="6"/>
                    <a:pt x="73" y="23"/>
                    <a:pt x="0" y="28"/>
                  </a:cubicBezTo>
                  <a:cubicBezTo>
                    <a:pt x="0" y="28"/>
                    <a:pt x="58" y="0"/>
                    <a:pt x="92" y="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 name="Freeform 10">
              <a:extLst>
                <a:ext uri="{FF2B5EF4-FFF2-40B4-BE49-F238E27FC236}">
                  <a16:creationId xmlns:a16="http://schemas.microsoft.com/office/drawing/2014/main" id="{C4D5EA31-1BD7-4FD0-820C-1BF3C57912CF}"/>
                </a:ext>
              </a:extLst>
            </p:cNvPr>
            <p:cNvSpPr>
              <a:spLocks/>
            </p:cNvSpPr>
            <p:nvPr/>
          </p:nvSpPr>
          <p:spPr bwMode="auto">
            <a:xfrm>
              <a:off x="4405313" y="3729038"/>
              <a:ext cx="1098550" cy="312738"/>
            </a:xfrm>
            <a:custGeom>
              <a:avLst/>
              <a:gdLst>
                <a:gd name="T0" fmla="*/ 94 w 94"/>
                <a:gd name="T1" fmla="*/ 6 h 27"/>
                <a:gd name="T2" fmla="*/ 0 w 94"/>
                <a:gd name="T3" fmla="*/ 26 h 27"/>
                <a:gd name="T4" fmla="*/ 94 w 94"/>
                <a:gd name="T5" fmla="*/ 6 h 27"/>
              </a:gdLst>
              <a:ahLst/>
              <a:cxnLst>
                <a:cxn ang="0">
                  <a:pos x="T0" y="T1"/>
                </a:cxn>
                <a:cxn ang="0">
                  <a:pos x="T2" y="T3"/>
                </a:cxn>
                <a:cxn ang="0">
                  <a:pos x="T4" y="T5"/>
                </a:cxn>
              </a:cxnLst>
              <a:rect l="0" t="0" r="r" b="b"/>
              <a:pathLst>
                <a:path w="94" h="27">
                  <a:moveTo>
                    <a:pt x="94" y="6"/>
                  </a:moveTo>
                  <a:cubicBezTo>
                    <a:pt x="94" y="6"/>
                    <a:pt x="76" y="27"/>
                    <a:pt x="0" y="26"/>
                  </a:cubicBezTo>
                  <a:cubicBezTo>
                    <a:pt x="0" y="26"/>
                    <a:pt x="68" y="0"/>
                    <a:pt x="94" y="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 name="Freeform 11">
              <a:extLst>
                <a:ext uri="{FF2B5EF4-FFF2-40B4-BE49-F238E27FC236}">
                  <a16:creationId xmlns:a16="http://schemas.microsoft.com/office/drawing/2014/main" id="{4FC5156D-B359-4DB1-9ECF-CD01E974BF75}"/>
                </a:ext>
              </a:extLst>
            </p:cNvPr>
            <p:cNvSpPr>
              <a:spLocks/>
            </p:cNvSpPr>
            <p:nvPr/>
          </p:nvSpPr>
          <p:spPr bwMode="auto">
            <a:xfrm>
              <a:off x="4335463" y="3937000"/>
              <a:ext cx="1109663" cy="338138"/>
            </a:xfrm>
            <a:custGeom>
              <a:avLst/>
              <a:gdLst>
                <a:gd name="T0" fmla="*/ 95 w 95"/>
                <a:gd name="T1" fmla="*/ 5 h 29"/>
                <a:gd name="T2" fmla="*/ 0 w 95"/>
                <a:gd name="T3" fmla="*/ 29 h 29"/>
                <a:gd name="T4" fmla="*/ 95 w 95"/>
                <a:gd name="T5" fmla="*/ 5 h 29"/>
              </a:gdLst>
              <a:ahLst/>
              <a:cxnLst>
                <a:cxn ang="0">
                  <a:pos x="T0" y="T1"/>
                </a:cxn>
                <a:cxn ang="0">
                  <a:pos x="T2" y="T3"/>
                </a:cxn>
                <a:cxn ang="0">
                  <a:pos x="T4" y="T5"/>
                </a:cxn>
              </a:cxnLst>
              <a:rect l="0" t="0" r="r" b="b"/>
              <a:pathLst>
                <a:path w="95" h="29">
                  <a:moveTo>
                    <a:pt x="95" y="5"/>
                  </a:moveTo>
                  <a:cubicBezTo>
                    <a:pt x="95" y="5"/>
                    <a:pt x="84" y="25"/>
                    <a:pt x="0" y="29"/>
                  </a:cubicBezTo>
                  <a:cubicBezTo>
                    <a:pt x="0" y="29"/>
                    <a:pt x="70" y="0"/>
                    <a:pt x="95" y="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 name="Freeform 12">
              <a:extLst>
                <a:ext uri="{FF2B5EF4-FFF2-40B4-BE49-F238E27FC236}">
                  <a16:creationId xmlns:a16="http://schemas.microsoft.com/office/drawing/2014/main" id="{6D9B9FA5-2CEC-4434-8190-C9C8421153A2}"/>
                </a:ext>
              </a:extLst>
            </p:cNvPr>
            <p:cNvSpPr>
              <a:spLocks/>
            </p:cNvSpPr>
            <p:nvPr/>
          </p:nvSpPr>
          <p:spPr bwMode="auto">
            <a:xfrm>
              <a:off x="4265613" y="4194175"/>
              <a:ext cx="1109663" cy="279400"/>
            </a:xfrm>
            <a:custGeom>
              <a:avLst/>
              <a:gdLst>
                <a:gd name="T0" fmla="*/ 95 w 95"/>
                <a:gd name="T1" fmla="*/ 1 h 24"/>
                <a:gd name="T2" fmla="*/ 0 w 95"/>
                <a:gd name="T3" fmla="*/ 22 h 24"/>
                <a:gd name="T4" fmla="*/ 95 w 95"/>
                <a:gd name="T5" fmla="*/ 1 h 24"/>
              </a:gdLst>
              <a:ahLst/>
              <a:cxnLst>
                <a:cxn ang="0">
                  <a:pos x="T0" y="T1"/>
                </a:cxn>
                <a:cxn ang="0">
                  <a:pos x="T2" y="T3"/>
                </a:cxn>
                <a:cxn ang="0">
                  <a:pos x="T4" y="T5"/>
                </a:cxn>
              </a:cxnLst>
              <a:rect l="0" t="0" r="r" b="b"/>
              <a:pathLst>
                <a:path w="95" h="24">
                  <a:moveTo>
                    <a:pt x="95" y="1"/>
                  </a:moveTo>
                  <a:cubicBezTo>
                    <a:pt x="95" y="1"/>
                    <a:pt x="74" y="24"/>
                    <a:pt x="0" y="22"/>
                  </a:cubicBezTo>
                  <a:cubicBezTo>
                    <a:pt x="0" y="22"/>
                    <a:pt x="62" y="0"/>
                    <a:pt x="95" y="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 name="Freeform 13">
              <a:extLst>
                <a:ext uri="{FF2B5EF4-FFF2-40B4-BE49-F238E27FC236}">
                  <a16:creationId xmlns:a16="http://schemas.microsoft.com/office/drawing/2014/main" id="{F664C026-2287-4194-BEB2-7AFB509AF950}"/>
                </a:ext>
              </a:extLst>
            </p:cNvPr>
            <p:cNvSpPr>
              <a:spLocks/>
            </p:cNvSpPr>
            <p:nvPr/>
          </p:nvSpPr>
          <p:spPr bwMode="auto">
            <a:xfrm>
              <a:off x="4230688" y="4368800"/>
              <a:ext cx="1074738" cy="312738"/>
            </a:xfrm>
            <a:custGeom>
              <a:avLst/>
              <a:gdLst>
                <a:gd name="T0" fmla="*/ 92 w 92"/>
                <a:gd name="T1" fmla="*/ 4 h 27"/>
                <a:gd name="T2" fmla="*/ 0 w 92"/>
                <a:gd name="T3" fmla="*/ 26 h 27"/>
                <a:gd name="T4" fmla="*/ 92 w 92"/>
                <a:gd name="T5" fmla="*/ 4 h 27"/>
              </a:gdLst>
              <a:ahLst/>
              <a:cxnLst>
                <a:cxn ang="0">
                  <a:pos x="T0" y="T1"/>
                </a:cxn>
                <a:cxn ang="0">
                  <a:pos x="T2" y="T3"/>
                </a:cxn>
                <a:cxn ang="0">
                  <a:pos x="T4" y="T5"/>
                </a:cxn>
              </a:cxnLst>
              <a:rect l="0" t="0" r="r" b="b"/>
              <a:pathLst>
                <a:path w="92" h="27">
                  <a:moveTo>
                    <a:pt x="92" y="4"/>
                  </a:moveTo>
                  <a:cubicBezTo>
                    <a:pt x="92" y="4"/>
                    <a:pt x="66" y="27"/>
                    <a:pt x="0" y="26"/>
                  </a:cubicBezTo>
                  <a:cubicBezTo>
                    <a:pt x="0" y="26"/>
                    <a:pt x="61" y="0"/>
                    <a:pt x="92" y="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 name="Freeform 14">
              <a:extLst>
                <a:ext uri="{FF2B5EF4-FFF2-40B4-BE49-F238E27FC236}">
                  <a16:creationId xmlns:a16="http://schemas.microsoft.com/office/drawing/2014/main" id="{05B6B787-E9B8-4101-AE3D-B022601A5925}"/>
                </a:ext>
              </a:extLst>
            </p:cNvPr>
            <p:cNvSpPr>
              <a:spLocks/>
            </p:cNvSpPr>
            <p:nvPr/>
          </p:nvSpPr>
          <p:spPr bwMode="auto">
            <a:xfrm>
              <a:off x="4148138" y="4624388"/>
              <a:ext cx="1087438" cy="301625"/>
            </a:xfrm>
            <a:custGeom>
              <a:avLst/>
              <a:gdLst>
                <a:gd name="T0" fmla="*/ 93 w 93"/>
                <a:gd name="T1" fmla="*/ 0 h 26"/>
                <a:gd name="T2" fmla="*/ 0 w 93"/>
                <a:gd name="T3" fmla="*/ 26 h 26"/>
                <a:gd name="T4" fmla="*/ 93 w 93"/>
                <a:gd name="T5" fmla="*/ 0 h 26"/>
              </a:gdLst>
              <a:ahLst/>
              <a:cxnLst>
                <a:cxn ang="0">
                  <a:pos x="T0" y="T1"/>
                </a:cxn>
                <a:cxn ang="0">
                  <a:pos x="T2" y="T3"/>
                </a:cxn>
                <a:cxn ang="0">
                  <a:pos x="T4" y="T5"/>
                </a:cxn>
              </a:cxnLst>
              <a:rect l="0" t="0" r="r" b="b"/>
              <a:pathLst>
                <a:path w="93" h="26">
                  <a:moveTo>
                    <a:pt x="93" y="0"/>
                  </a:moveTo>
                  <a:cubicBezTo>
                    <a:pt x="93" y="0"/>
                    <a:pt x="70" y="22"/>
                    <a:pt x="0" y="26"/>
                  </a:cubicBezTo>
                  <a:cubicBezTo>
                    <a:pt x="0" y="26"/>
                    <a:pt x="53" y="1"/>
                    <a:pt x="9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 name="Freeform 15">
              <a:extLst>
                <a:ext uri="{FF2B5EF4-FFF2-40B4-BE49-F238E27FC236}">
                  <a16:creationId xmlns:a16="http://schemas.microsoft.com/office/drawing/2014/main" id="{70ED18A5-A2D7-4CC4-BC71-77E9CEBA2351}"/>
                </a:ext>
              </a:extLst>
            </p:cNvPr>
            <p:cNvSpPr>
              <a:spLocks/>
            </p:cNvSpPr>
            <p:nvPr/>
          </p:nvSpPr>
          <p:spPr bwMode="auto">
            <a:xfrm>
              <a:off x="4089400" y="4821238"/>
              <a:ext cx="1076325" cy="338138"/>
            </a:xfrm>
            <a:custGeom>
              <a:avLst/>
              <a:gdLst>
                <a:gd name="T0" fmla="*/ 92 w 92"/>
                <a:gd name="T1" fmla="*/ 0 h 29"/>
                <a:gd name="T2" fmla="*/ 0 w 92"/>
                <a:gd name="T3" fmla="*/ 29 h 29"/>
                <a:gd name="T4" fmla="*/ 92 w 92"/>
                <a:gd name="T5" fmla="*/ 0 h 29"/>
              </a:gdLst>
              <a:ahLst/>
              <a:cxnLst>
                <a:cxn ang="0">
                  <a:pos x="T0" y="T1"/>
                </a:cxn>
                <a:cxn ang="0">
                  <a:pos x="T2" y="T3"/>
                </a:cxn>
                <a:cxn ang="0">
                  <a:pos x="T4" y="T5"/>
                </a:cxn>
              </a:cxnLst>
              <a:rect l="0" t="0" r="r" b="b"/>
              <a:pathLst>
                <a:path w="92" h="29">
                  <a:moveTo>
                    <a:pt x="92" y="0"/>
                  </a:moveTo>
                  <a:cubicBezTo>
                    <a:pt x="92" y="0"/>
                    <a:pt x="72" y="21"/>
                    <a:pt x="0" y="29"/>
                  </a:cubicBezTo>
                  <a:cubicBezTo>
                    <a:pt x="0" y="29"/>
                    <a:pt x="49" y="2"/>
                    <a:pt x="9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 name="Freeform 16">
              <a:extLst>
                <a:ext uri="{FF2B5EF4-FFF2-40B4-BE49-F238E27FC236}">
                  <a16:creationId xmlns:a16="http://schemas.microsoft.com/office/drawing/2014/main" id="{EFF12030-B269-4B32-9D32-35CF899A3A63}"/>
                </a:ext>
              </a:extLst>
            </p:cNvPr>
            <p:cNvSpPr>
              <a:spLocks/>
            </p:cNvSpPr>
            <p:nvPr/>
          </p:nvSpPr>
          <p:spPr bwMode="auto">
            <a:xfrm>
              <a:off x="4065588" y="5019675"/>
              <a:ext cx="1028700" cy="371475"/>
            </a:xfrm>
            <a:custGeom>
              <a:avLst/>
              <a:gdLst>
                <a:gd name="T0" fmla="*/ 88 w 88"/>
                <a:gd name="T1" fmla="*/ 3 h 32"/>
                <a:gd name="T2" fmla="*/ 0 w 88"/>
                <a:gd name="T3" fmla="*/ 32 h 32"/>
                <a:gd name="T4" fmla="*/ 88 w 88"/>
                <a:gd name="T5" fmla="*/ 3 h 32"/>
              </a:gdLst>
              <a:ahLst/>
              <a:cxnLst>
                <a:cxn ang="0">
                  <a:pos x="T0" y="T1"/>
                </a:cxn>
                <a:cxn ang="0">
                  <a:pos x="T2" y="T3"/>
                </a:cxn>
                <a:cxn ang="0">
                  <a:pos x="T4" y="T5"/>
                </a:cxn>
              </a:cxnLst>
              <a:rect l="0" t="0" r="r" b="b"/>
              <a:pathLst>
                <a:path w="88" h="32">
                  <a:moveTo>
                    <a:pt x="88" y="3"/>
                  </a:moveTo>
                  <a:cubicBezTo>
                    <a:pt x="88" y="3"/>
                    <a:pt x="71" y="25"/>
                    <a:pt x="0" y="32"/>
                  </a:cubicBezTo>
                  <a:cubicBezTo>
                    <a:pt x="0" y="32"/>
                    <a:pt x="59" y="0"/>
                    <a:pt x="88" y="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 name="Freeform 17">
              <a:extLst>
                <a:ext uri="{FF2B5EF4-FFF2-40B4-BE49-F238E27FC236}">
                  <a16:creationId xmlns:a16="http://schemas.microsoft.com/office/drawing/2014/main" id="{2E45ABCD-09E3-4C7A-9EBD-D8A55BAEF520}"/>
                </a:ext>
              </a:extLst>
            </p:cNvPr>
            <p:cNvSpPr>
              <a:spLocks/>
            </p:cNvSpPr>
            <p:nvPr/>
          </p:nvSpPr>
          <p:spPr bwMode="auto">
            <a:xfrm>
              <a:off x="4054475" y="5240338"/>
              <a:ext cx="982663" cy="569913"/>
            </a:xfrm>
            <a:custGeom>
              <a:avLst/>
              <a:gdLst>
                <a:gd name="T0" fmla="*/ 84 w 84"/>
                <a:gd name="T1" fmla="*/ 0 h 49"/>
                <a:gd name="T2" fmla="*/ 0 w 84"/>
                <a:gd name="T3" fmla="*/ 49 h 49"/>
                <a:gd name="T4" fmla="*/ 84 w 84"/>
                <a:gd name="T5" fmla="*/ 0 h 49"/>
              </a:gdLst>
              <a:ahLst/>
              <a:cxnLst>
                <a:cxn ang="0">
                  <a:pos x="T0" y="T1"/>
                </a:cxn>
                <a:cxn ang="0">
                  <a:pos x="T2" y="T3"/>
                </a:cxn>
                <a:cxn ang="0">
                  <a:pos x="T4" y="T5"/>
                </a:cxn>
              </a:cxnLst>
              <a:rect l="0" t="0" r="r" b="b"/>
              <a:pathLst>
                <a:path w="84" h="49">
                  <a:moveTo>
                    <a:pt x="84" y="0"/>
                  </a:moveTo>
                  <a:cubicBezTo>
                    <a:pt x="84" y="0"/>
                    <a:pt x="68" y="22"/>
                    <a:pt x="0" y="49"/>
                  </a:cubicBezTo>
                  <a:cubicBezTo>
                    <a:pt x="0" y="49"/>
                    <a:pt x="41" y="6"/>
                    <a:pt x="8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 name="Freeform 18">
              <a:extLst>
                <a:ext uri="{FF2B5EF4-FFF2-40B4-BE49-F238E27FC236}">
                  <a16:creationId xmlns:a16="http://schemas.microsoft.com/office/drawing/2014/main" id="{EC5CDCC5-4256-424B-984F-BDDE6E42C6AA}"/>
                </a:ext>
              </a:extLst>
            </p:cNvPr>
            <p:cNvSpPr>
              <a:spLocks/>
            </p:cNvSpPr>
            <p:nvPr/>
          </p:nvSpPr>
          <p:spPr bwMode="auto">
            <a:xfrm>
              <a:off x="4054475" y="5461000"/>
              <a:ext cx="911225" cy="652463"/>
            </a:xfrm>
            <a:custGeom>
              <a:avLst/>
              <a:gdLst>
                <a:gd name="T0" fmla="*/ 78 w 78"/>
                <a:gd name="T1" fmla="*/ 0 h 56"/>
                <a:gd name="T2" fmla="*/ 0 w 78"/>
                <a:gd name="T3" fmla="*/ 56 h 56"/>
                <a:gd name="T4" fmla="*/ 78 w 78"/>
                <a:gd name="T5" fmla="*/ 0 h 56"/>
              </a:gdLst>
              <a:ahLst/>
              <a:cxnLst>
                <a:cxn ang="0">
                  <a:pos x="T0" y="T1"/>
                </a:cxn>
                <a:cxn ang="0">
                  <a:pos x="T2" y="T3"/>
                </a:cxn>
                <a:cxn ang="0">
                  <a:pos x="T4" y="T5"/>
                </a:cxn>
              </a:cxnLst>
              <a:rect l="0" t="0" r="r" b="b"/>
              <a:pathLst>
                <a:path w="78" h="56">
                  <a:moveTo>
                    <a:pt x="78" y="0"/>
                  </a:moveTo>
                  <a:cubicBezTo>
                    <a:pt x="78" y="0"/>
                    <a:pt x="58" y="26"/>
                    <a:pt x="0" y="56"/>
                  </a:cubicBezTo>
                  <a:cubicBezTo>
                    <a:pt x="0" y="56"/>
                    <a:pt x="39" y="7"/>
                    <a:pt x="78"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 name="Freeform 19">
              <a:extLst>
                <a:ext uri="{FF2B5EF4-FFF2-40B4-BE49-F238E27FC236}">
                  <a16:creationId xmlns:a16="http://schemas.microsoft.com/office/drawing/2014/main" id="{020BD022-9414-48A6-846D-46C04191ADED}"/>
                </a:ext>
              </a:extLst>
            </p:cNvPr>
            <p:cNvSpPr>
              <a:spLocks/>
            </p:cNvSpPr>
            <p:nvPr/>
          </p:nvSpPr>
          <p:spPr bwMode="auto">
            <a:xfrm>
              <a:off x="4217988" y="5648325"/>
              <a:ext cx="666750" cy="871538"/>
            </a:xfrm>
            <a:custGeom>
              <a:avLst/>
              <a:gdLst>
                <a:gd name="T0" fmla="*/ 57 w 57"/>
                <a:gd name="T1" fmla="*/ 0 h 75"/>
                <a:gd name="T2" fmla="*/ 0 w 57"/>
                <a:gd name="T3" fmla="*/ 75 h 75"/>
                <a:gd name="T4" fmla="*/ 57 w 57"/>
                <a:gd name="T5" fmla="*/ 0 h 75"/>
              </a:gdLst>
              <a:ahLst/>
              <a:cxnLst>
                <a:cxn ang="0">
                  <a:pos x="T0" y="T1"/>
                </a:cxn>
                <a:cxn ang="0">
                  <a:pos x="T2" y="T3"/>
                </a:cxn>
                <a:cxn ang="0">
                  <a:pos x="T4" y="T5"/>
                </a:cxn>
              </a:cxnLst>
              <a:rect l="0" t="0" r="r" b="b"/>
              <a:pathLst>
                <a:path w="57" h="75">
                  <a:moveTo>
                    <a:pt x="57" y="0"/>
                  </a:moveTo>
                  <a:cubicBezTo>
                    <a:pt x="57" y="0"/>
                    <a:pt x="51" y="22"/>
                    <a:pt x="0" y="75"/>
                  </a:cubicBezTo>
                  <a:cubicBezTo>
                    <a:pt x="0" y="75"/>
                    <a:pt x="14" y="25"/>
                    <a:pt x="57"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 name="Freeform 20">
              <a:extLst>
                <a:ext uri="{FF2B5EF4-FFF2-40B4-BE49-F238E27FC236}">
                  <a16:creationId xmlns:a16="http://schemas.microsoft.com/office/drawing/2014/main" id="{A8830AC8-42B1-4C75-81ED-B1D24258B569}"/>
                </a:ext>
              </a:extLst>
            </p:cNvPr>
            <p:cNvSpPr>
              <a:spLocks/>
            </p:cNvSpPr>
            <p:nvPr/>
          </p:nvSpPr>
          <p:spPr bwMode="auto">
            <a:xfrm>
              <a:off x="5808663" y="2657475"/>
              <a:ext cx="922338" cy="896938"/>
            </a:xfrm>
            <a:custGeom>
              <a:avLst/>
              <a:gdLst>
                <a:gd name="T0" fmla="*/ 2 w 79"/>
                <a:gd name="T1" fmla="*/ 0 h 77"/>
                <a:gd name="T2" fmla="*/ 79 w 79"/>
                <a:gd name="T3" fmla="*/ 77 h 77"/>
                <a:gd name="T4" fmla="*/ 2 w 79"/>
                <a:gd name="T5" fmla="*/ 0 h 77"/>
              </a:gdLst>
              <a:ahLst/>
              <a:cxnLst>
                <a:cxn ang="0">
                  <a:pos x="T0" y="T1"/>
                </a:cxn>
                <a:cxn ang="0">
                  <a:pos x="T2" y="T3"/>
                </a:cxn>
                <a:cxn ang="0">
                  <a:pos x="T4" y="T5"/>
                </a:cxn>
              </a:cxnLst>
              <a:rect l="0" t="0" r="r" b="b"/>
              <a:pathLst>
                <a:path w="79" h="77">
                  <a:moveTo>
                    <a:pt x="2" y="0"/>
                  </a:moveTo>
                  <a:cubicBezTo>
                    <a:pt x="2" y="0"/>
                    <a:pt x="0" y="28"/>
                    <a:pt x="79" y="77"/>
                  </a:cubicBezTo>
                  <a:cubicBezTo>
                    <a:pt x="79" y="77"/>
                    <a:pt x="49" y="33"/>
                    <a:pt x="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 name="Freeform 21">
              <a:extLst>
                <a:ext uri="{FF2B5EF4-FFF2-40B4-BE49-F238E27FC236}">
                  <a16:creationId xmlns:a16="http://schemas.microsoft.com/office/drawing/2014/main" id="{1CEF52E9-7995-417C-B0F9-EE26366EA3D8}"/>
                </a:ext>
              </a:extLst>
            </p:cNvPr>
            <p:cNvSpPr>
              <a:spLocks/>
            </p:cNvSpPr>
            <p:nvPr/>
          </p:nvSpPr>
          <p:spPr bwMode="auto">
            <a:xfrm>
              <a:off x="5761038" y="2914650"/>
              <a:ext cx="935038" cy="884238"/>
            </a:xfrm>
            <a:custGeom>
              <a:avLst/>
              <a:gdLst>
                <a:gd name="T0" fmla="*/ 0 w 80"/>
                <a:gd name="T1" fmla="*/ 0 h 76"/>
                <a:gd name="T2" fmla="*/ 80 w 80"/>
                <a:gd name="T3" fmla="*/ 76 h 76"/>
                <a:gd name="T4" fmla="*/ 0 w 80"/>
                <a:gd name="T5" fmla="*/ 0 h 76"/>
              </a:gdLst>
              <a:ahLst/>
              <a:cxnLst>
                <a:cxn ang="0">
                  <a:pos x="T0" y="T1"/>
                </a:cxn>
                <a:cxn ang="0">
                  <a:pos x="T2" y="T3"/>
                </a:cxn>
                <a:cxn ang="0">
                  <a:pos x="T4" y="T5"/>
                </a:cxn>
              </a:cxnLst>
              <a:rect l="0" t="0" r="r" b="b"/>
              <a:pathLst>
                <a:path w="80" h="76">
                  <a:moveTo>
                    <a:pt x="0" y="0"/>
                  </a:moveTo>
                  <a:cubicBezTo>
                    <a:pt x="0" y="0"/>
                    <a:pt x="37" y="52"/>
                    <a:pt x="80" y="76"/>
                  </a:cubicBezTo>
                  <a:cubicBezTo>
                    <a:pt x="80" y="76"/>
                    <a:pt x="30" y="4"/>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 name="Freeform 22">
              <a:extLst>
                <a:ext uri="{FF2B5EF4-FFF2-40B4-BE49-F238E27FC236}">
                  <a16:creationId xmlns:a16="http://schemas.microsoft.com/office/drawing/2014/main" id="{F2BD3274-B0D7-45DD-B357-F03E0772A052}"/>
                </a:ext>
              </a:extLst>
            </p:cNvPr>
            <p:cNvSpPr>
              <a:spLocks/>
            </p:cNvSpPr>
            <p:nvPr/>
          </p:nvSpPr>
          <p:spPr bwMode="auto">
            <a:xfrm>
              <a:off x="5715000" y="3100388"/>
              <a:ext cx="876300" cy="906463"/>
            </a:xfrm>
            <a:custGeom>
              <a:avLst/>
              <a:gdLst>
                <a:gd name="T0" fmla="*/ 0 w 75"/>
                <a:gd name="T1" fmla="*/ 0 h 78"/>
                <a:gd name="T2" fmla="*/ 75 w 75"/>
                <a:gd name="T3" fmla="*/ 78 h 78"/>
                <a:gd name="T4" fmla="*/ 0 w 75"/>
                <a:gd name="T5" fmla="*/ 0 h 78"/>
              </a:gdLst>
              <a:ahLst/>
              <a:cxnLst>
                <a:cxn ang="0">
                  <a:pos x="T0" y="T1"/>
                </a:cxn>
                <a:cxn ang="0">
                  <a:pos x="T2" y="T3"/>
                </a:cxn>
                <a:cxn ang="0">
                  <a:pos x="T4" y="T5"/>
                </a:cxn>
              </a:cxnLst>
              <a:rect l="0" t="0" r="r" b="b"/>
              <a:pathLst>
                <a:path w="75" h="78">
                  <a:moveTo>
                    <a:pt x="0" y="0"/>
                  </a:moveTo>
                  <a:cubicBezTo>
                    <a:pt x="0" y="0"/>
                    <a:pt x="1" y="30"/>
                    <a:pt x="75" y="78"/>
                  </a:cubicBezTo>
                  <a:cubicBezTo>
                    <a:pt x="75" y="78"/>
                    <a:pt x="30" y="14"/>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 name="Freeform 23">
              <a:extLst>
                <a:ext uri="{FF2B5EF4-FFF2-40B4-BE49-F238E27FC236}">
                  <a16:creationId xmlns:a16="http://schemas.microsoft.com/office/drawing/2014/main" id="{7861A45E-2FA8-4571-82F6-A7528CCF5512}"/>
                </a:ext>
              </a:extLst>
            </p:cNvPr>
            <p:cNvSpPr>
              <a:spLocks/>
            </p:cNvSpPr>
            <p:nvPr/>
          </p:nvSpPr>
          <p:spPr bwMode="auto">
            <a:xfrm>
              <a:off x="5632450" y="3321050"/>
              <a:ext cx="865188" cy="919163"/>
            </a:xfrm>
            <a:custGeom>
              <a:avLst/>
              <a:gdLst>
                <a:gd name="T0" fmla="*/ 2 w 74"/>
                <a:gd name="T1" fmla="*/ 0 h 79"/>
                <a:gd name="T2" fmla="*/ 74 w 74"/>
                <a:gd name="T3" fmla="*/ 79 h 79"/>
                <a:gd name="T4" fmla="*/ 2 w 74"/>
                <a:gd name="T5" fmla="*/ 0 h 79"/>
              </a:gdLst>
              <a:ahLst/>
              <a:cxnLst>
                <a:cxn ang="0">
                  <a:pos x="T0" y="T1"/>
                </a:cxn>
                <a:cxn ang="0">
                  <a:pos x="T2" y="T3"/>
                </a:cxn>
                <a:cxn ang="0">
                  <a:pos x="T4" y="T5"/>
                </a:cxn>
              </a:cxnLst>
              <a:rect l="0" t="0" r="r" b="b"/>
              <a:pathLst>
                <a:path w="74" h="79">
                  <a:moveTo>
                    <a:pt x="2" y="0"/>
                  </a:moveTo>
                  <a:cubicBezTo>
                    <a:pt x="2" y="0"/>
                    <a:pt x="0" y="28"/>
                    <a:pt x="74" y="79"/>
                  </a:cubicBezTo>
                  <a:cubicBezTo>
                    <a:pt x="74" y="79"/>
                    <a:pt x="47" y="36"/>
                    <a:pt x="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 name="Freeform 24">
              <a:extLst>
                <a:ext uri="{FF2B5EF4-FFF2-40B4-BE49-F238E27FC236}">
                  <a16:creationId xmlns:a16="http://schemas.microsoft.com/office/drawing/2014/main" id="{9BCFEF10-152A-44BF-ADEE-9F9642CCCE37}"/>
                </a:ext>
              </a:extLst>
            </p:cNvPr>
            <p:cNvSpPr>
              <a:spLocks/>
            </p:cNvSpPr>
            <p:nvPr/>
          </p:nvSpPr>
          <p:spPr bwMode="auto">
            <a:xfrm>
              <a:off x="5586413" y="3565525"/>
              <a:ext cx="747713" cy="825500"/>
            </a:xfrm>
            <a:custGeom>
              <a:avLst/>
              <a:gdLst>
                <a:gd name="T0" fmla="*/ 0 w 64"/>
                <a:gd name="T1" fmla="*/ 0 h 71"/>
                <a:gd name="T2" fmla="*/ 64 w 64"/>
                <a:gd name="T3" fmla="*/ 71 h 71"/>
                <a:gd name="T4" fmla="*/ 0 w 64"/>
                <a:gd name="T5" fmla="*/ 0 h 71"/>
              </a:gdLst>
              <a:ahLst/>
              <a:cxnLst>
                <a:cxn ang="0">
                  <a:pos x="T0" y="T1"/>
                </a:cxn>
                <a:cxn ang="0">
                  <a:pos x="T2" y="T3"/>
                </a:cxn>
                <a:cxn ang="0">
                  <a:pos x="T4" y="T5"/>
                </a:cxn>
              </a:cxnLst>
              <a:rect l="0" t="0" r="r" b="b"/>
              <a:pathLst>
                <a:path w="64" h="71">
                  <a:moveTo>
                    <a:pt x="0" y="0"/>
                  </a:moveTo>
                  <a:cubicBezTo>
                    <a:pt x="0" y="0"/>
                    <a:pt x="6" y="26"/>
                    <a:pt x="64" y="71"/>
                  </a:cubicBezTo>
                  <a:cubicBezTo>
                    <a:pt x="64" y="71"/>
                    <a:pt x="31" y="15"/>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 name="Freeform 25">
              <a:extLst>
                <a:ext uri="{FF2B5EF4-FFF2-40B4-BE49-F238E27FC236}">
                  <a16:creationId xmlns:a16="http://schemas.microsoft.com/office/drawing/2014/main" id="{CF504931-629D-45C7-AC2D-C1A5F4518789}"/>
                </a:ext>
              </a:extLst>
            </p:cNvPr>
            <p:cNvSpPr>
              <a:spLocks/>
            </p:cNvSpPr>
            <p:nvPr/>
          </p:nvSpPr>
          <p:spPr bwMode="auto">
            <a:xfrm>
              <a:off x="5516563" y="3786188"/>
              <a:ext cx="782638" cy="803275"/>
            </a:xfrm>
            <a:custGeom>
              <a:avLst/>
              <a:gdLst>
                <a:gd name="T0" fmla="*/ 0 w 67"/>
                <a:gd name="T1" fmla="*/ 0 h 69"/>
                <a:gd name="T2" fmla="*/ 67 w 67"/>
                <a:gd name="T3" fmla="*/ 69 h 69"/>
                <a:gd name="T4" fmla="*/ 0 w 67"/>
                <a:gd name="T5" fmla="*/ 0 h 69"/>
              </a:gdLst>
              <a:ahLst/>
              <a:cxnLst>
                <a:cxn ang="0">
                  <a:pos x="T0" y="T1"/>
                </a:cxn>
                <a:cxn ang="0">
                  <a:pos x="T2" y="T3"/>
                </a:cxn>
                <a:cxn ang="0">
                  <a:pos x="T4" y="T5"/>
                </a:cxn>
              </a:cxnLst>
              <a:rect l="0" t="0" r="r" b="b"/>
              <a:pathLst>
                <a:path w="67" h="69">
                  <a:moveTo>
                    <a:pt x="0" y="0"/>
                  </a:moveTo>
                  <a:cubicBezTo>
                    <a:pt x="0" y="0"/>
                    <a:pt x="4" y="27"/>
                    <a:pt x="67" y="69"/>
                  </a:cubicBezTo>
                  <a:cubicBezTo>
                    <a:pt x="67" y="69"/>
                    <a:pt x="25" y="10"/>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 name="Freeform 26">
              <a:extLst>
                <a:ext uri="{FF2B5EF4-FFF2-40B4-BE49-F238E27FC236}">
                  <a16:creationId xmlns:a16="http://schemas.microsoft.com/office/drawing/2014/main" id="{3A67E328-7F0E-4274-BB2F-343264B722E2}"/>
                </a:ext>
              </a:extLst>
            </p:cNvPr>
            <p:cNvSpPr>
              <a:spLocks/>
            </p:cNvSpPr>
            <p:nvPr/>
          </p:nvSpPr>
          <p:spPr bwMode="auto">
            <a:xfrm>
              <a:off x="5445125" y="3995738"/>
              <a:ext cx="795338" cy="803275"/>
            </a:xfrm>
            <a:custGeom>
              <a:avLst/>
              <a:gdLst>
                <a:gd name="T0" fmla="*/ 1 w 68"/>
                <a:gd name="T1" fmla="*/ 0 h 69"/>
                <a:gd name="T2" fmla="*/ 68 w 68"/>
                <a:gd name="T3" fmla="*/ 69 h 69"/>
                <a:gd name="T4" fmla="*/ 1 w 68"/>
                <a:gd name="T5" fmla="*/ 0 h 69"/>
              </a:gdLst>
              <a:ahLst/>
              <a:cxnLst>
                <a:cxn ang="0">
                  <a:pos x="T0" y="T1"/>
                </a:cxn>
                <a:cxn ang="0">
                  <a:pos x="T2" y="T3"/>
                </a:cxn>
                <a:cxn ang="0">
                  <a:pos x="T4" y="T5"/>
                </a:cxn>
              </a:cxnLst>
              <a:rect l="0" t="0" r="r" b="b"/>
              <a:pathLst>
                <a:path w="68" h="69">
                  <a:moveTo>
                    <a:pt x="1" y="0"/>
                  </a:moveTo>
                  <a:cubicBezTo>
                    <a:pt x="1" y="0"/>
                    <a:pt x="0" y="22"/>
                    <a:pt x="68" y="69"/>
                  </a:cubicBezTo>
                  <a:cubicBezTo>
                    <a:pt x="68" y="69"/>
                    <a:pt x="25" y="8"/>
                    <a:pt x="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 name="Freeform 27">
              <a:extLst>
                <a:ext uri="{FF2B5EF4-FFF2-40B4-BE49-F238E27FC236}">
                  <a16:creationId xmlns:a16="http://schemas.microsoft.com/office/drawing/2014/main" id="{E120912C-52C0-4B15-9CDA-FBA70EAA61A6}"/>
                </a:ext>
              </a:extLst>
            </p:cNvPr>
            <p:cNvSpPr>
              <a:spLocks/>
            </p:cNvSpPr>
            <p:nvPr/>
          </p:nvSpPr>
          <p:spPr bwMode="auto">
            <a:xfrm>
              <a:off x="5387975" y="4170363"/>
              <a:ext cx="747713" cy="849313"/>
            </a:xfrm>
            <a:custGeom>
              <a:avLst/>
              <a:gdLst>
                <a:gd name="T0" fmla="*/ 0 w 64"/>
                <a:gd name="T1" fmla="*/ 0 h 73"/>
                <a:gd name="T2" fmla="*/ 64 w 64"/>
                <a:gd name="T3" fmla="*/ 73 h 73"/>
                <a:gd name="T4" fmla="*/ 0 w 64"/>
                <a:gd name="T5" fmla="*/ 0 h 73"/>
              </a:gdLst>
              <a:ahLst/>
              <a:cxnLst>
                <a:cxn ang="0">
                  <a:pos x="T0" y="T1"/>
                </a:cxn>
                <a:cxn ang="0">
                  <a:pos x="T2" y="T3"/>
                </a:cxn>
                <a:cxn ang="0">
                  <a:pos x="T4" y="T5"/>
                </a:cxn>
              </a:cxnLst>
              <a:rect l="0" t="0" r="r" b="b"/>
              <a:pathLst>
                <a:path w="64" h="73">
                  <a:moveTo>
                    <a:pt x="0" y="0"/>
                  </a:moveTo>
                  <a:cubicBezTo>
                    <a:pt x="0" y="0"/>
                    <a:pt x="3" y="31"/>
                    <a:pt x="64" y="73"/>
                  </a:cubicBezTo>
                  <a:cubicBezTo>
                    <a:pt x="64" y="73"/>
                    <a:pt x="27" y="19"/>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 name="Freeform 28">
              <a:extLst>
                <a:ext uri="{FF2B5EF4-FFF2-40B4-BE49-F238E27FC236}">
                  <a16:creationId xmlns:a16="http://schemas.microsoft.com/office/drawing/2014/main" id="{D8616F02-4073-4E98-9022-8CB90C72AFD2}"/>
                </a:ext>
              </a:extLst>
            </p:cNvPr>
            <p:cNvSpPr>
              <a:spLocks/>
            </p:cNvSpPr>
            <p:nvPr/>
          </p:nvSpPr>
          <p:spPr bwMode="auto">
            <a:xfrm>
              <a:off x="5305425" y="4438650"/>
              <a:ext cx="747713" cy="814388"/>
            </a:xfrm>
            <a:custGeom>
              <a:avLst/>
              <a:gdLst>
                <a:gd name="T0" fmla="*/ 0 w 64"/>
                <a:gd name="T1" fmla="*/ 0 h 70"/>
                <a:gd name="T2" fmla="*/ 64 w 64"/>
                <a:gd name="T3" fmla="*/ 70 h 70"/>
                <a:gd name="T4" fmla="*/ 0 w 64"/>
                <a:gd name="T5" fmla="*/ 0 h 70"/>
              </a:gdLst>
              <a:ahLst/>
              <a:cxnLst>
                <a:cxn ang="0">
                  <a:pos x="T0" y="T1"/>
                </a:cxn>
                <a:cxn ang="0">
                  <a:pos x="T2" y="T3"/>
                </a:cxn>
                <a:cxn ang="0">
                  <a:pos x="T4" y="T5"/>
                </a:cxn>
              </a:cxnLst>
              <a:rect l="0" t="0" r="r" b="b"/>
              <a:pathLst>
                <a:path w="64" h="70">
                  <a:moveTo>
                    <a:pt x="0" y="0"/>
                  </a:moveTo>
                  <a:cubicBezTo>
                    <a:pt x="0" y="0"/>
                    <a:pt x="8" y="33"/>
                    <a:pt x="64" y="70"/>
                  </a:cubicBezTo>
                  <a:cubicBezTo>
                    <a:pt x="64" y="70"/>
                    <a:pt x="28" y="14"/>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 name="Freeform 29">
              <a:extLst>
                <a:ext uri="{FF2B5EF4-FFF2-40B4-BE49-F238E27FC236}">
                  <a16:creationId xmlns:a16="http://schemas.microsoft.com/office/drawing/2014/main" id="{4D96842D-8330-4913-B59B-A55C210BB0B2}"/>
                </a:ext>
              </a:extLst>
            </p:cNvPr>
            <p:cNvSpPr>
              <a:spLocks/>
            </p:cNvSpPr>
            <p:nvPr/>
          </p:nvSpPr>
          <p:spPr bwMode="auto">
            <a:xfrm>
              <a:off x="5235575" y="4646613"/>
              <a:ext cx="758825" cy="827088"/>
            </a:xfrm>
            <a:custGeom>
              <a:avLst/>
              <a:gdLst>
                <a:gd name="T0" fmla="*/ 0 w 65"/>
                <a:gd name="T1" fmla="*/ 0 h 71"/>
                <a:gd name="T2" fmla="*/ 65 w 65"/>
                <a:gd name="T3" fmla="*/ 71 h 71"/>
                <a:gd name="T4" fmla="*/ 0 w 65"/>
                <a:gd name="T5" fmla="*/ 0 h 71"/>
              </a:gdLst>
              <a:ahLst/>
              <a:cxnLst>
                <a:cxn ang="0">
                  <a:pos x="T0" y="T1"/>
                </a:cxn>
                <a:cxn ang="0">
                  <a:pos x="T2" y="T3"/>
                </a:cxn>
                <a:cxn ang="0">
                  <a:pos x="T4" y="T5"/>
                </a:cxn>
              </a:cxnLst>
              <a:rect l="0" t="0" r="r" b="b"/>
              <a:pathLst>
                <a:path w="65" h="71">
                  <a:moveTo>
                    <a:pt x="0" y="0"/>
                  </a:moveTo>
                  <a:cubicBezTo>
                    <a:pt x="0" y="0"/>
                    <a:pt x="7" y="31"/>
                    <a:pt x="65" y="71"/>
                  </a:cubicBezTo>
                  <a:cubicBezTo>
                    <a:pt x="65" y="71"/>
                    <a:pt x="33" y="22"/>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 name="Freeform 30">
              <a:extLst>
                <a:ext uri="{FF2B5EF4-FFF2-40B4-BE49-F238E27FC236}">
                  <a16:creationId xmlns:a16="http://schemas.microsoft.com/office/drawing/2014/main" id="{ED528507-4355-414C-B0B1-0D3EDC010F8A}"/>
                </a:ext>
              </a:extLst>
            </p:cNvPr>
            <p:cNvSpPr>
              <a:spLocks/>
            </p:cNvSpPr>
            <p:nvPr/>
          </p:nvSpPr>
          <p:spPr bwMode="auto">
            <a:xfrm>
              <a:off x="5165725" y="4833938"/>
              <a:ext cx="723900" cy="871538"/>
            </a:xfrm>
            <a:custGeom>
              <a:avLst/>
              <a:gdLst>
                <a:gd name="T0" fmla="*/ 0 w 62"/>
                <a:gd name="T1" fmla="*/ 0 h 75"/>
                <a:gd name="T2" fmla="*/ 62 w 62"/>
                <a:gd name="T3" fmla="*/ 75 h 75"/>
                <a:gd name="T4" fmla="*/ 0 w 62"/>
                <a:gd name="T5" fmla="*/ 0 h 75"/>
              </a:gdLst>
              <a:ahLst/>
              <a:cxnLst>
                <a:cxn ang="0">
                  <a:pos x="T0" y="T1"/>
                </a:cxn>
                <a:cxn ang="0">
                  <a:pos x="T2" y="T3"/>
                </a:cxn>
                <a:cxn ang="0">
                  <a:pos x="T4" y="T5"/>
                </a:cxn>
              </a:cxnLst>
              <a:rect l="0" t="0" r="r" b="b"/>
              <a:pathLst>
                <a:path w="62" h="75">
                  <a:moveTo>
                    <a:pt x="0" y="0"/>
                  </a:moveTo>
                  <a:cubicBezTo>
                    <a:pt x="0" y="0"/>
                    <a:pt x="6" y="29"/>
                    <a:pt x="62" y="75"/>
                  </a:cubicBezTo>
                  <a:cubicBezTo>
                    <a:pt x="62" y="75"/>
                    <a:pt x="35" y="26"/>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 name="Freeform 31">
              <a:extLst>
                <a:ext uri="{FF2B5EF4-FFF2-40B4-BE49-F238E27FC236}">
                  <a16:creationId xmlns:a16="http://schemas.microsoft.com/office/drawing/2014/main" id="{C226D69B-A0A3-4121-AD36-A7CFDA362E0E}"/>
                </a:ext>
              </a:extLst>
            </p:cNvPr>
            <p:cNvSpPr>
              <a:spLocks/>
            </p:cNvSpPr>
            <p:nvPr/>
          </p:nvSpPr>
          <p:spPr bwMode="auto">
            <a:xfrm>
              <a:off x="5106988" y="5030788"/>
              <a:ext cx="608013" cy="884238"/>
            </a:xfrm>
            <a:custGeom>
              <a:avLst/>
              <a:gdLst>
                <a:gd name="T0" fmla="*/ 0 w 52"/>
                <a:gd name="T1" fmla="*/ 0 h 76"/>
                <a:gd name="T2" fmla="*/ 52 w 52"/>
                <a:gd name="T3" fmla="*/ 76 h 76"/>
                <a:gd name="T4" fmla="*/ 0 w 52"/>
                <a:gd name="T5" fmla="*/ 0 h 76"/>
              </a:gdLst>
              <a:ahLst/>
              <a:cxnLst>
                <a:cxn ang="0">
                  <a:pos x="T0" y="T1"/>
                </a:cxn>
                <a:cxn ang="0">
                  <a:pos x="T2" y="T3"/>
                </a:cxn>
                <a:cxn ang="0">
                  <a:pos x="T4" y="T5"/>
                </a:cxn>
              </a:cxnLst>
              <a:rect l="0" t="0" r="r" b="b"/>
              <a:pathLst>
                <a:path w="52" h="76">
                  <a:moveTo>
                    <a:pt x="0" y="0"/>
                  </a:moveTo>
                  <a:cubicBezTo>
                    <a:pt x="0" y="0"/>
                    <a:pt x="1" y="28"/>
                    <a:pt x="52" y="76"/>
                  </a:cubicBezTo>
                  <a:cubicBezTo>
                    <a:pt x="52" y="76"/>
                    <a:pt x="25" y="15"/>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 name="Freeform 32">
              <a:extLst>
                <a:ext uri="{FF2B5EF4-FFF2-40B4-BE49-F238E27FC236}">
                  <a16:creationId xmlns:a16="http://schemas.microsoft.com/office/drawing/2014/main" id="{8BB27D9C-624F-406C-B060-74B0E82EF535}"/>
                </a:ext>
              </a:extLst>
            </p:cNvPr>
            <p:cNvSpPr>
              <a:spLocks/>
            </p:cNvSpPr>
            <p:nvPr/>
          </p:nvSpPr>
          <p:spPr bwMode="auto">
            <a:xfrm>
              <a:off x="5037138" y="5240338"/>
              <a:ext cx="584200" cy="977900"/>
            </a:xfrm>
            <a:custGeom>
              <a:avLst/>
              <a:gdLst>
                <a:gd name="T0" fmla="*/ 0 w 50"/>
                <a:gd name="T1" fmla="*/ 0 h 84"/>
                <a:gd name="T2" fmla="*/ 50 w 50"/>
                <a:gd name="T3" fmla="*/ 84 h 84"/>
                <a:gd name="T4" fmla="*/ 0 w 50"/>
                <a:gd name="T5" fmla="*/ 0 h 84"/>
              </a:gdLst>
              <a:ahLst/>
              <a:cxnLst>
                <a:cxn ang="0">
                  <a:pos x="T0" y="T1"/>
                </a:cxn>
                <a:cxn ang="0">
                  <a:pos x="T2" y="T3"/>
                </a:cxn>
                <a:cxn ang="0">
                  <a:pos x="T4" y="T5"/>
                </a:cxn>
              </a:cxnLst>
              <a:rect l="0" t="0" r="r" b="b"/>
              <a:pathLst>
                <a:path w="50" h="84">
                  <a:moveTo>
                    <a:pt x="0" y="0"/>
                  </a:moveTo>
                  <a:cubicBezTo>
                    <a:pt x="0" y="0"/>
                    <a:pt x="4" y="27"/>
                    <a:pt x="50" y="84"/>
                  </a:cubicBezTo>
                  <a:cubicBezTo>
                    <a:pt x="50" y="84"/>
                    <a:pt x="35" y="26"/>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6" name="Freeform 33">
              <a:extLst>
                <a:ext uri="{FF2B5EF4-FFF2-40B4-BE49-F238E27FC236}">
                  <a16:creationId xmlns:a16="http://schemas.microsoft.com/office/drawing/2014/main" id="{F78F7F41-5C50-4BCF-B4CE-AC29A8E8669F}"/>
                </a:ext>
              </a:extLst>
            </p:cNvPr>
            <p:cNvSpPr>
              <a:spLocks/>
            </p:cNvSpPr>
            <p:nvPr/>
          </p:nvSpPr>
          <p:spPr bwMode="auto">
            <a:xfrm>
              <a:off x="4978400" y="5461000"/>
              <a:ext cx="490538" cy="1001713"/>
            </a:xfrm>
            <a:custGeom>
              <a:avLst/>
              <a:gdLst>
                <a:gd name="T0" fmla="*/ 0 w 42"/>
                <a:gd name="T1" fmla="*/ 0 h 86"/>
                <a:gd name="T2" fmla="*/ 42 w 42"/>
                <a:gd name="T3" fmla="*/ 86 h 86"/>
                <a:gd name="T4" fmla="*/ 0 w 42"/>
                <a:gd name="T5" fmla="*/ 0 h 86"/>
              </a:gdLst>
              <a:ahLst/>
              <a:cxnLst>
                <a:cxn ang="0">
                  <a:pos x="T0" y="T1"/>
                </a:cxn>
                <a:cxn ang="0">
                  <a:pos x="T2" y="T3"/>
                </a:cxn>
                <a:cxn ang="0">
                  <a:pos x="T4" y="T5"/>
                </a:cxn>
              </a:cxnLst>
              <a:rect l="0" t="0" r="r" b="b"/>
              <a:pathLst>
                <a:path w="42" h="86">
                  <a:moveTo>
                    <a:pt x="0" y="0"/>
                  </a:moveTo>
                  <a:cubicBezTo>
                    <a:pt x="0" y="0"/>
                    <a:pt x="4" y="32"/>
                    <a:pt x="42" y="86"/>
                  </a:cubicBezTo>
                  <a:cubicBezTo>
                    <a:pt x="42" y="86"/>
                    <a:pt x="30" y="24"/>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7" name="Freeform 34">
              <a:extLst>
                <a:ext uri="{FF2B5EF4-FFF2-40B4-BE49-F238E27FC236}">
                  <a16:creationId xmlns:a16="http://schemas.microsoft.com/office/drawing/2014/main" id="{BABFF34A-9161-4233-86EB-DA5FA2FF46AC}"/>
                </a:ext>
              </a:extLst>
            </p:cNvPr>
            <p:cNvSpPr>
              <a:spLocks/>
            </p:cNvSpPr>
            <p:nvPr/>
          </p:nvSpPr>
          <p:spPr bwMode="auto">
            <a:xfrm>
              <a:off x="4873625" y="5648325"/>
              <a:ext cx="373063" cy="1058863"/>
            </a:xfrm>
            <a:custGeom>
              <a:avLst/>
              <a:gdLst>
                <a:gd name="T0" fmla="*/ 3 w 32"/>
                <a:gd name="T1" fmla="*/ 0 h 91"/>
                <a:gd name="T2" fmla="*/ 24 w 32"/>
                <a:gd name="T3" fmla="*/ 91 h 91"/>
                <a:gd name="T4" fmla="*/ 3 w 32"/>
                <a:gd name="T5" fmla="*/ 0 h 91"/>
              </a:gdLst>
              <a:ahLst/>
              <a:cxnLst>
                <a:cxn ang="0">
                  <a:pos x="T0" y="T1"/>
                </a:cxn>
                <a:cxn ang="0">
                  <a:pos x="T2" y="T3"/>
                </a:cxn>
                <a:cxn ang="0">
                  <a:pos x="T4" y="T5"/>
                </a:cxn>
              </a:cxnLst>
              <a:rect l="0" t="0" r="r" b="b"/>
              <a:pathLst>
                <a:path w="32" h="91">
                  <a:moveTo>
                    <a:pt x="3" y="0"/>
                  </a:moveTo>
                  <a:cubicBezTo>
                    <a:pt x="3" y="0"/>
                    <a:pt x="0" y="22"/>
                    <a:pt x="24" y="91"/>
                  </a:cubicBezTo>
                  <a:cubicBezTo>
                    <a:pt x="24" y="91"/>
                    <a:pt x="32" y="40"/>
                    <a:pt x="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 name="Freeform 35">
              <a:extLst>
                <a:ext uri="{FF2B5EF4-FFF2-40B4-BE49-F238E27FC236}">
                  <a16:creationId xmlns:a16="http://schemas.microsoft.com/office/drawing/2014/main" id="{7521C5DB-6458-4AF3-B875-E74F228C4454}"/>
                </a:ext>
              </a:extLst>
            </p:cNvPr>
            <p:cNvSpPr>
              <a:spLocks/>
            </p:cNvSpPr>
            <p:nvPr/>
          </p:nvSpPr>
          <p:spPr bwMode="auto">
            <a:xfrm>
              <a:off x="4745038" y="5834063"/>
              <a:ext cx="279400" cy="849313"/>
            </a:xfrm>
            <a:custGeom>
              <a:avLst/>
              <a:gdLst>
                <a:gd name="T0" fmla="*/ 8 w 24"/>
                <a:gd name="T1" fmla="*/ 0 h 73"/>
                <a:gd name="T2" fmla="*/ 12 w 24"/>
                <a:gd name="T3" fmla="*/ 73 h 73"/>
                <a:gd name="T4" fmla="*/ 8 w 24"/>
                <a:gd name="T5" fmla="*/ 0 h 73"/>
              </a:gdLst>
              <a:ahLst/>
              <a:cxnLst>
                <a:cxn ang="0">
                  <a:pos x="T0" y="T1"/>
                </a:cxn>
                <a:cxn ang="0">
                  <a:pos x="T2" y="T3"/>
                </a:cxn>
                <a:cxn ang="0">
                  <a:pos x="T4" y="T5"/>
                </a:cxn>
              </a:cxnLst>
              <a:rect l="0" t="0" r="r" b="b"/>
              <a:pathLst>
                <a:path w="24" h="73">
                  <a:moveTo>
                    <a:pt x="8" y="0"/>
                  </a:moveTo>
                  <a:cubicBezTo>
                    <a:pt x="8" y="0"/>
                    <a:pt x="0" y="41"/>
                    <a:pt x="12" y="73"/>
                  </a:cubicBezTo>
                  <a:cubicBezTo>
                    <a:pt x="12" y="73"/>
                    <a:pt x="24" y="59"/>
                    <a:pt x="8"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 name="Freeform 36">
              <a:extLst>
                <a:ext uri="{FF2B5EF4-FFF2-40B4-BE49-F238E27FC236}">
                  <a16:creationId xmlns:a16="http://schemas.microsoft.com/office/drawing/2014/main" id="{33D4BEC9-2EB3-4F6F-A4DE-D44C3BDD5D97}"/>
                </a:ext>
              </a:extLst>
            </p:cNvPr>
            <p:cNvSpPr>
              <a:spLocks/>
            </p:cNvSpPr>
            <p:nvPr/>
          </p:nvSpPr>
          <p:spPr bwMode="auto">
            <a:xfrm>
              <a:off x="4405313" y="5822950"/>
              <a:ext cx="431800" cy="871538"/>
            </a:xfrm>
            <a:custGeom>
              <a:avLst/>
              <a:gdLst>
                <a:gd name="T0" fmla="*/ 37 w 37"/>
                <a:gd name="T1" fmla="*/ 0 h 75"/>
                <a:gd name="T2" fmla="*/ 14 w 37"/>
                <a:gd name="T3" fmla="*/ 41 h 75"/>
                <a:gd name="T4" fmla="*/ 0 w 37"/>
                <a:gd name="T5" fmla="*/ 75 h 75"/>
                <a:gd name="T6" fmla="*/ 37 w 37"/>
                <a:gd name="T7" fmla="*/ 0 h 75"/>
              </a:gdLst>
              <a:ahLst/>
              <a:cxnLst>
                <a:cxn ang="0">
                  <a:pos x="T0" y="T1"/>
                </a:cxn>
                <a:cxn ang="0">
                  <a:pos x="T2" y="T3"/>
                </a:cxn>
                <a:cxn ang="0">
                  <a:pos x="T4" y="T5"/>
                </a:cxn>
                <a:cxn ang="0">
                  <a:pos x="T6" y="T7"/>
                </a:cxn>
              </a:cxnLst>
              <a:rect l="0" t="0" r="r" b="b"/>
              <a:pathLst>
                <a:path w="37" h="75">
                  <a:moveTo>
                    <a:pt x="37" y="0"/>
                  </a:moveTo>
                  <a:cubicBezTo>
                    <a:pt x="37" y="0"/>
                    <a:pt x="27" y="21"/>
                    <a:pt x="14" y="41"/>
                  </a:cubicBezTo>
                  <a:cubicBezTo>
                    <a:pt x="1" y="61"/>
                    <a:pt x="0" y="75"/>
                    <a:pt x="0" y="75"/>
                  </a:cubicBezTo>
                  <a:cubicBezTo>
                    <a:pt x="0" y="75"/>
                    <a:pt x="35" y="43"/>
                    <a:pt x="37"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 name="Freeform 37">
              <a:extLst>
                <a:ext uri="{FF2B5EF4-FFF2-40B4-BE49-F238E27FC236}">
                  <a16:creationId xmlns:a16="http://schemas.microsoft.com/office/drawing/2014/main" id="{A96021AE-8101-47B6-AF3A-569050A24395}"/>
                </a:ext>
              </a:extLst>
            </p:cNvPr>
            <p:cNvSpPr>
              <a:spLocks/>
            </p:cNvSpPr>
            <p:nvPr/>
          </p:nvSpPr>
          <p:spPr bwMode="auto">
            <a:xfrm>
              <a:off x="4592638" y="2705100"/>
              <a:ext cx="1227138" cy="196850"/>
            </a:xfrm>
            <a:custGeom>
              <a:avLst/>
              <a:gdLst>
                <a:gd name="T0" fmla="*/ 105 w 105"/>
                <a:gd name="T1" fmla="*/ 0 h 17"/>
                <a:gd name="T2" fmla="*/ 104 w 105"/>
                <a:gd name="T3" fmla="*/ 0 h 17"/>
                <a:gd name="T4" fmla="*/ 101 w 105"/>
                <a:gd name="T5" fmla="*/ 1 h 17"/>
                <a:gd name="T6" fmla="*/ 96 w 105"/>
                <a:gd name="T7" fmla="*/ 3 h 17"/>
                <a:gd name="T8" fmla="*/ 89 w 105"/>
                <a:gd name="T9" fmla="*/ 4 h 17"/>
                <a:gd name="T10" fmla="*/ 81 w 105"/>
                <a:gd name="T11" fmla="*/ 6 h 17"/>
                <a:gd name="T12" fmla="*/ 72 w 105"/>
                <a:gd name="T13" fmla="*/ 7 h 17"/>
                <a:gd name="T14" fmla="*/ 63 w 105"/>
                <a:gd name="T15" fmla="*/ 9 h 17"/>
                <a:gd name="T16" fmla="*/ 53 w 105"/>
                <a:gd name="T17" fmla="*/ 10 h 17"/>
                <a:gd name="T18" fmla="*/ 43 w 105"/>
                <a:gd name="T19" fmla="*/ 11 h 17"/>
                <a:gd name="T20" fmla="*/ 34 w 105"/>
                <a:gd name="T21" fmla="*/ 12 h 17"/>
                <a:gd name="T22" fmla="*/ 17 w 105"/>
                <a:gd name="T23" fmla="*/ 15 h 17"/>
                <a:gd name="T24" fmla="*/ 5 w 105"/>
                <a:gd name="T25" fmla="*/ 16 h 17"/>
                <a:gd name="T26" fmla="*/ 0 w 105"/>
                <a:gd name="T27" fmla="*/ 17 h 17"/>
                <a:gd name="T28" fmla="*/ 5 w 105"/>
                <a:gd name="T29" fmla="*/ 16 h 17"/>
                <a:gd name="T30" fmla="*/ 17 w 105"/>
                <a:gd name="T31" fmla="*/ 15 h 17"/>
                <a:gd name="T32" fmla="*/ 25 w 105"/>
                <a:gd name="T33" fmla="*/ 14 h 17"/>
                <a:gd name="T34" fmla="*/ 34 w 105"/>
                <a:gd name="T35" fmla="*/ 14 h 17"/>
                <a:gd name="T36" fmla="*/ 43 w 105"/>
                <a:gd name="T37" fmla="*/ 12 h 17"/>
                <a:gd name="T38" fmla="*/ 53 w 105"/>
                <a:gd name="T39" fmla="*/ 11 h 17"/>
                <a:gd name="T40" fmla="*/ 63 w 105"/>
                <a:gd name="T41" fmla="*/ 10 h 17"/>
                <a:gd name="T42" fmla="*/ 73 w 105"/>
                <a:gd name="T43" fmla="*/ 8 h 17"/>
                <a:gd name="T44" fmla="*/ 81 w 105"/>
                <a:gd name="T45" fmla="*/ 6 h 17"/>
                <a:gd name="T46" fmla="*/ 89 w 105"/>
                <a:gd name="T47" fmla="*/ 5 h 17"/>
                <a:gd name="T48" fmla="*/ 96 w 105"/>
                <a:gd name="T49" fmla="*/ 3 h 17"/>
                <a:gd name="T50" fmla="*/ 101 w 105"/>
                <a:gd name="T51" fmla="*/ 1 h 17"/>
                <a:gd name="T52" fmla="*/ 105 w 105"/>
                <a:gd name="T53" fmla="*/ 0 h 17"/>
                <a:gd name="T54" fmla="*/ 105 w 105"/>
                <a:gd name="T55"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5" h="17">
                  <a:moveTo>
                    <a:pt x="105" y="0"/>
                  </a:moveTo>
                  <a:cubicBezTo>
                    <a:pt x="105" y="0"/>
                    <a:pt x="105" y="0"/>
                    <a:pt x="104" y="0"/>
                  </a:cubicBezTo>
                  <a:cubicBezTo>
                    <a:pt x="103" y="0"/>
                    <a:pt x="102" y="1"/>
                    <a:pt x="101" y="1"/>
                  </a:cubicBezTo>
                  <a:cubicBezTo>
                    <a:pt x="99" y="2"/>
                    <a:pt x="98" y="2"/>
                    <a:pt x="96" y="3"/>
                  </a:cubicBezTo>
                  <a:cubicBezTo>
                    <a:pt x="94" y="3"/>
                    <a:pt x="92" y="4"/>
                    <a:pt x="89" y="4"/>
                  </a:cubicBezTo>
                  <a:cubicBezTo>
                    <a:pt x="87" y="5"/>
                    <a:pt x="84" y="5"/>
                    <a:pt x="81" y="6"/>
                  </a:cubicBezTo>
                  <a:cubicBezTo>
                    <a:pt x="78" y="6"/>
                    <a:pt x="75" y="6"/>
                    <a:pt x="72" y="7"/>
                  </a:cubicBezTo>
                  <a:cubicBezTo>
                    <a:pt x="69" y="8"/>
                    <a:pt x="66" y="8"/>
                    <a:pt x="63" y="9"/>
                  </a:cubicBezTo>
                  <a:cubicBezTo>
                    <a:pt x="60" y="9"/>
                    <a:pt x="56" y="9"/>
                    <a:pt x="53" y="10"/>
                  </a:cubicBezTo>
                  <a:cubicBezTo>
                    <a:pt x="50" y="10"/>
                    <a:pt x="46" y="11"/>
                    <a:pt x="43" y="11"/>
                  </a:cubicBezTo>
                  <a:cubicBezTo>
                    <a:pt x="40" y="12"/>
                    <a:pt x="37" y="12"/>
                    <a:pt x="34" y="12"/>
                  </a:cubicBezTo>
                  <a:cubicBezTo>
                    <a:pt x="28" y="13"/>
                    <a:pt x="22" y="14"/>
                    <a:pt x="17" y="15"/>
                  </a:cubicBezTo>
                  <a:cubicBezTo>
                    <a:pt x="12" y="15"/>
                    <a:pt x="8" y="16"/>
                    <a:pt x="5" y="16"/>
                  </a:cubicBezTo>
                  <a:cubicBezTo>
                    <a:pt x="2" y="16"/>
                    <a:pt x="0" y="17"/>
                    <a:pt x="0" y="17"/>
                  </a:cubicBezTo>
                  <a:cubicBezTo>
                    <a:pt x="0" y="17"/>
                    <a:pt x="2" y="16"/>
                    <a:pt x="5" y="16"/>
                  </a:cubicBezTo>
                  <a:cubicBezTo>
                    <a:pt x="8" y="16"/>
                    <a:pt x="12" y="16"/>
                    <a:pt x="17" y="15"/>
                  </a:cubicBezTo>
                  <a:cubicBezTo>
                    <a:pt x="19" y="15"/>
                    <a:pt x="22" y="15"/>
                    <a:pt x="25" y="14"/>
                  </a:cubicBezTo>
                  <a:cubicBezTo>
                    <a:pt x="28" y="14"/>
                    <a:pt x="31" y="14"/>
                    <a:pt x="34" y="14"/>
                  </a:cubicBezTo>
                  <a:cubicBezTo>
                    <a:pt x="37" y="13"/>
                    <a:pt x="40" y="13"/>
                    <a:pt x="43" y="12"/>
                  </a:cubicBezTo>
                  <a:cubicBezTo>
                    <a:pt x="47" y="12"/>
                    <a:pt x="50" y="12"/>
                    <a:pt x="53" y="11"/>
                  </a:cubicBezTo>
                  <a:cubicBezTo>
                    <a:pt x="57" y="11"/>
                    <a:pt x="60" y="10"/>
                    <a:pt x="63" y="10"/>
                  </a:cubicBezTo>
                  <a:cubicBezTo>
                    <a:pt x="66" y="9"/>
                    <a:pt x="69" y="9"/>
                    <a:pt x="73" y="8"/>
                  </a:cubicBezTo>
                  <a:cubicBezTo>
                    <a:pt x="76" y="8"/>
                    <a:pt x="79" y="7"/>
                    <a:pt x="81" y="6"/>
                  </a:cubicBezTo>
                  <a:cubicBezTo>
                    <a:pt x="84" y="6"/>
                    <a:pt x="87" y="5"/>
                    <a:pt x="89" y="5"/>
                  </a:cubicBezTo>
                  <a:cubicBezTo>
                    <a:pt x="92" y="4"/>
                    <a:pt x="94" y="4"/>
                    <a:pt x="96" y="3"/>
                  </a:cubicBezTo>
                  <a:cubicBezTo>
                    <a:pt x="98" y="2"/>
                    <a:pt x="100" y="2"/>
                    <a:pt x="101" y="1"/>
                  </a:cubicBezTo>
                  <a:cubicBezTo>
                    <a:pt x="104" y="1"/>
                    <a:pt x="105" y="0"/>
                    <a:pt x="105" y="0"/>
                  </a:cubicBezTo>
                  <a:cubicBezTo>
                    <a:pt x="105" y="0"/>
                    <a:pt x="105" y="0"/>
                    <a:pt x="105"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 name="Freeform 38">
              <a:extLst>
                <a:ext uri="{FF2B5EF4-FFF2-40B4-BE49-F238E27FC236}">
                  <a16:creationId xmlns:a16="http://schemas.microsoft.com/office/drawing/2014/main" id="{C93D58A4-547D-4F7B-A9E3-8941A2A79C9A}"/>
                </a:ext>
              </a:extLst>
            </p:cNvPr>
            <p:cNvSpPr>
              <a:spLocks/>
            </p:cNvSpPr>
            <p:nvPr/>
          </p:nvSpPr>
          <p:spPr bwMode="auto">
            <a:xfrm>
              <a:off x="4510088" y="2936875"/>
              <a:ext cx="1227138" cy="187325"/>
            </a:xfrm>
            <a:custGeom>
              <a:avLst/>
              <a:gdLst>
                <a:gd name="T0" fmla="*/ 105 w 105"/>
                <a:gd name="T1" fmla="*/ 0 h 16"/>
                <a:gd name="T2" fmla="*/ 101 w 105"/>
                <a:gd name="T3" fmla="*/ 0 h 16"/>
                <a:gd name="T4" fmla="*/ 89 w 105"/>
                <a:gd name="T5" fmla="*/ 2 h 16"/>
                <a:gd name="T6" fmla="*/ 72 w 105"/>
                <a:gd name="T7" fmla="*/ 5 h 16"/>
                <a:gd name="T8" fmla="*/ 52 w 105"/>
                <a:gd name="T9" fmla="*/ 8 h 16"/>
                <a:gd name="T10" fmla="*/ 16 w 105"/>
                <a:gd name="T11" fmla="*/ 14 h 16"/>
                <a:gd name="T12" fmla="*/ 9 w 105"/>
                <a:gd name="T13" fmla="*/ 15 h 16"/>
                <a:gd name="T14" fmla="*/ 4 w 105"/>
                <a:gd name="T15" fmla="*/ 16 h 16"/>
                <a:gd name="T16" fmla="*/ 0 w 105"/>
                <a:gd name="T17" fmla="*/ 16 h 16"/>
                <a:gd name="T18" fmla="*/ 4 w 105"/>
                <a:gd name="T19" fmla="*/ 16 h 16"/>
                <a:gd name="T20" fmla="*/ 16 w 105"/>
                <a:gd name="T21" fmla="*/ 15 h 16"/>
                <a:gd name="T22" fmla="*/ 33 w 105"/>
                <a:gd name="T23" fmla="*/ 12 h 16"/>
                <a:gd name="T24" fmla="*/ 53 w 105"/>
                <a:gd name="T25" fmla="*/ 9 h 16"/>
                <a:gd name="T26" fmla="*/ 72 w 105"/>
                <a:gd name="T27" fmla="*/ 6 h 16"/>
                <a:gd name="T28" fmla="*/ 89 w 105"/>
                <a:gd name="T29" fmla="*/ 3 h 16"/>
                <a:gd name="T30" fmla="*/ 101 w 105"/>
                <a:gd name="T31" fmla="*/ 1 h 16"/>
                <a:gd name="T32" fmla="*/ 105 w 105"/>
                <a:gd name="T33"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5" h="16">
                  <a:moveTo>
                    <a:pt x="105" y="0"/>
                  </a:moveTo>
                  <a:cubicBezTo>
                    <a:pt x="105" y="0"/>
                    <a:pt x="104" y="0"/>
                    <a:pt x="101" y="0"/>
                  </a:cubicBezTo>
                  <a:cubicBezTo>
                    <a:pt x="98" y="1"/>
                    <a:pt x="94" y="2"/>
                    <a:pt x="89" y="2"/>
                  </a:cubicBezTo>
                  <a:cubicBezTo>
                    <a:pt x="84" y="3"/>
                    <a:pt x="78" y="4"/>
                    <a:pt x="72" y="5"/>
                  </a:cubicBezTo>
                  <a:cubicBezTo>
                    <a:pt x="66" y="6"/>
                    <a:pt x="59" y="7"/>
                    <a:pt x="52" y="8"/>
                  </a:cubicBezTo>
                  <a:cubicBezTo>
                    <a:pt x="39" y="10"/>
                    <a:pt x="26" y="12"/>
                    <a:pt x="16" y="14"/>
                  </a:cubicBezTo>
                  <a:cubicBezTo>
                    <a:pt x="14" y="14"/>
                    <a:pt x="11" y="15"/>
                    <a:pt x="9" y="15"/>
                  </a:cubicBezTo>
                  <a:cubicBezTo>
                    <a:pt x="7" y="15"/>
                    <a:pt x="6" y="16"/>
                    <a:pt x="4" y="16"/>
                  </a:cubicBezTo>
                  <a:cubicBezTo>
                    <a:pt x="1" y="16"/>
                    <a:pt x="0" y="16"/>
                    <a:pt x="0" y="16"/>
                  </a:cubicBezTo>
                  <a:cubicBezTo>
                    <a:pt x="0" y="16"/>
                    <a:pt x="1" y="16"/>
                    <a:pt x="4" y="16"/>
                  </a:cubicBezTo>
                  <a:cubicBezTo>
                    <a:pt x="7" y="16"/>
                    <a:pt x="11" y="15"/>
                    <a:pt x="16" y="15"/>
                  </a:cubicBezTo>
                  <a:cubicBezTo>
                    <a:pt x="21" y="14"/>
                    <a:pt x="27" y="13"/>
                    <a:pt x="33" y="12"/>
                  </a:cubicBezTo>
                  <a:cubicBezTo>
                    <a:pt x="39" y="11"/>
                    <a:pt x="46" y="10"/>
                    <a:pt x="53" y="9"/>
                  </a:cubicBezTo>
                  <a:cubicBezTo>
                    <a:pt x="59" y="8"/>
                    <a:pt x="66" y="7"/>
                    <a:pt x="72" y="6"/>
                  </a:cubicBezTo>
                  <a:cubicBezTo>
                    <a:pt x="78" y="5"/>
                    <a:pt x="84" y="4"/>
                    <a:pt x="89" y="3"/>
                  </a:cubicBezTo>
                  <a:cubicBezTo>
                    <a:pt x="94" y="2"/>
                    <a:pt x="98" y="1"/>
                    <a:pt x="101" y="1"/>
                  </a:cubicBezTo>
                  <a:cubicBezTo>
                    <a:pt x="104" y="0"/>
                    <a:pt x="105" y="0"/>
                    <a:pt x="105"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 name="Freeform 39">
              <a:extLst>
                <a:ext uri="{FF2B5EF4-FFF2-40B4-BE49-F238E27FC236}">
                  <a16:creationId xmlns:a16="http://schemas.microsoft.com/office/drawing/2014/main" id="{3A334418-ADF0-4790-A1AE-7158C8016982}"/>
                </a:ext>
              </a:extLst>
            </p:cNvPr>
            <p:cNvSpPr>
              <a:spLocks/>
            </p:cNvSpPr>
            <p:nvPr/>
          </p:nvSpPr>
          <p:spPr bwMode="auto">
            <a:xfrm>
              <a:off x="4498975" y="3181350"/>
              <a:ext cx="1146175" cy="198438"/>
            </a:xfrm>
            <a:custGeom>
              <a:avLst/>
              <a:gdLst>
                <a:gd name="T0" fmla="*/ 98 w 98"/>
                <a:gd name="T1" fmla="*/ 0 h 17"/>
                <a:gd name="T2" fmla="*/ 83 w 98"/>
                <a:gd name="T3" fmla="*/ 3 h 17"/>
                <a:gd name="T4" fmla="*/ 67 w 98"/>
                <a:gd name="T5" fmla="*/ 6 h 17"/>
                <a:gd name="T6" fmla="*/ 49 w 98"/>
                <a:gd name="T7" fmla="*/ 9 h 17"/>
                <a:gd name="T8" fmla="*/ 31 w 98"/>
                <a:gd name="T9" fmla="*/ 13 h 17"/>
                <a:gd name="T10" fmla="*/ 23 w 98"/>
                <a:gd name="T11" fmla="*/ 14 h 17"/>
                <a:gd name="T12" fmla="*/ 15 w 98"/>
                <a:gd name="T13" fmla="*/ 15 h 17"/>
                <a:gd name="T14" fmla="*/ 9 w 98"/>
                <a:gd name="T15" fmla="*/ 16 h 17"/>
                <a:gd name="T16" fmla="*/ 4 w 98"/>
                <a:gd name="T17" fmla="*/ 17 h 17"/>
                <a:gd name="T18" fmla="*/ 0 w 98"/>
                <a:gd name="T19" fmla="*/ 17 h 17"/>
                <a:gd name="T20" fmla="*/ 4 w 98"/>
                <a:gd name="T21" fmla="*/ 17 h 17"/>
                <a:gd name="T22" fmla="*/ 15 w 98"/>
                <a:gd name="T23" fmla="*/ 16 h 17"/>
                <a:gd name="T24" fmla="*/ 23 w 98"/>
                <a:gd name="T25" fmla="*/ 15 h 17"/>
                <a:gd name="T26" fmla="*/ 31 w 98"/>
                <a:gd name="T27" fmla="*/ 14 h 17"/>
                <a:gd name="T28" fmla="*/ 50 w 98"/>
                <a:gd name="T29" fmla="*/ 11 h 17"/>
                <a:gd name="T30" fmla="*/ 68 w 98"/>
                <a:gd name="T31" fmla="*/ 7 h 17"/>
                <a:gd name="T32" fmla="*/ 83 w 98"/>
                <a:gd name="T33" fmla="*/ 4 h 17"/>
                <a:gd name="T34" fmla="*/ 94 w 98"/>
                <a:gd name="T35" fmla="*/ 1 h 17"/>
                <a:gd name="T36" fmla="*/ 98 w 98"/>
                <a:gd name="T37"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8" h="17">
                  <a:moveTo>
                    <a:pt x="98" y="0"/>
                  </a:moveTo>
                  <a:cubicBezTo>
                    <a:pt x="98" y="0"/>
                    <a:pt x="92" y="1"/>
                    <a:pt x="83" y="3"/>
                  </a:cubicBezTo>
                  <a:cubicBezTo>
                    <a:pt x="78" y="4"/>
                    <a:pt x="73" y="5"/>
                    <a:pt x="67" y="6"/>
                  </a:cubicBezTo>
                  <a:cubicBezTo>
                    <a:pt x="62" y="7"/>
                    <a:pt x="55" y="8"/>
                    <a:pt x="49" y="9"/>
                  </a:cubicBezTo>
                  <a:cubicBezTo>
                    <a:pt x="43" y="11"/>
                    <a:pt x="37" y="12"/>
                    <a:pt x="31" y="13"/>
                  </a:cubicBezTo>
                  <a:cubicBezTo>
                    <a:pt x="28" y="13"/>
                    <a:pt x="25" y="13"/>
                    <a:pt x="23" y="14"/>
                  </a:cubicBezTo>
                  <a:cubicBezTo>
                    <a:pt x="20" y="14"/>
                    <a:pt x="18" y="15"/>
                    <a:pt x="15" y="15"/>
                  </a:cubicBezTo>
                  <a:cubicBezTo>
                    <a:pt x="13" y="15"/>
                    <a:pt x="11" y="16"/>
                    <a:pt x="9" y="16"/>
                  </a:cubicBezTo>
                  <a:cubicBezTo>
                    <a:pt x="7" y="16"/>
                    <a:pt x="5" y="16"/>
                    <a:pt x="4" y="17"/>
                  </a:cubicBezTo>
                  <a:cubicBezTo>
                    <a:pt x="1" y="17"/>
                    <a:pt x="0" y="17"/>
                    <a:pt x="0" y="17"/>
                  </a:cubicBezTo>
                  <a:cubicBezTo>
                    <a:pt x="0" y="17"/>
                    <a:pt x="1" y="17"/>
                    <a:pt x="4" y="17"/>
                  </a:cubicBezTo>
                  <a:cubicBezTo>
                    <a:pt x="7" y="17"/>
                    <a:pt x="11" y="16"/>
                    <a:pt x="15" y="16"/>
                  </a:cubicBezTo>
                  <a:cubicBezTo>
                    <a:pt x="18" y="15"/>
                    <a:pt x="20" y="15"/>
                    <a:pt x="23" y="15"/>
                  </a:cubicBezTo>
                  <a:cubicBezTo>
                    <a:pt x="26" y="14"/>
                    <a:pt x="28" y="14"/>
                    <a:pt x="31" y="14"/>
                  </a:cubicBezTo>
                  <a:cubicBezTo>
                    <a:pt x="37" y="13"/>
                    <a:pt x="43" y="12"/>
                    <a:pt x="50" y="11"/>
                  </a:cubicBezTo>
                  <a:cubicBezTo>
                    <a:pt x="56" y="10"/>
                    <a:pt x="62" y="8"/>
                    <a:pt x="68" y="7"/>
                  </a:cubicBezTo>
                  <a:cubicBezTo>
                    <a:pt x="73" y="6"/>
                    <a:pt x="79" y="5"/>
                    <a:pt x="83" y="4"/>
                  </a:cubicBezTo>
                  <a:cubicBezTo>
                    <a:pt x="88" y="3"/>
                    <a:pt x="92" y="2"/>
                    <a:pt x="94" y="1"/>
                  </a:cubicBezTo>
                  <a:cubicBezTo>
                    <a:pt x="97" y="0"/>
                    <a:pt x="98" y="0"/>
                    <a:pt x="98"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 name="Freeform 40">
              <a:extLst>
                <a:ext uri="{FF2B5EF4-FFF2-40B4-BE49-F238E27FC236}">
                  <a16:creationId xmlns:a16="http://schemas.microsoft.com/office/drawing/2014/main" id="{066E3E9C-B588-4DEF-A167-F2CB8E144029}"/>
                </a:ext>
              </a:extLst>
            </p:cNvPr>
            <p:cNvSpPr>
              <a:spLocks/>
            </p:cNvSpPr>
            <p:nvPr/>
          </p:nvSpPr>
          <p:spPr bwMode="auto">
            <a:xfrm>
              <a:off x="4440238" y="3367088"/>
              <a:ext cx="1181100" cy="257175"/>
            </a:xfrm>
            <a:custGeom>
              <a:avLst/>
              <a:gdLst>
                <a:gd name="T0" fmla="*/ 101 w 101"/>
                <a:gd name="T1" fmla="*/ 0 h 22"/>
                <a:gd name="T2" fmla="*/ 96 w 101"/>
                <a:gd name="T3" fmla="*/ 1 h 22"/>
                <a:gd name="T4" fmla="*/ 85 w 101"/>
                <a:gd name="T5" fmla="*/ 4 h 22"/>
                <a:gd name="T6" fmla="*/ 78 w 101"/>
                <a:gd name="T7" fmla="*/ 6 h 22"/>
                <a:gd name="T8" fmla="*/ 69 w 101"/>
                <a:gd name="T9" fmla="*/ 9 h 22"/>
                <a:gd name="T10" fmla="*/ 60 w 101"/>
                <a:gd name="T11" fmla="*/ 11 h 22"/>
                <a:gd name="T12" fmla="*/ 51 w 101"/>
                <a:gd name="T13" fmla="*/ 13 h 22"/>
                <a:gd name="T14" fmla="*/ 41 w 101"/>
                <a:gd name="T15" fmla="*/ 15 h 22"/>
                <a:gd name="T16" fmla="*/ 32 w 101"/>
                <a:gd name="T17" fmla="*/ 17 h 22"/>
                <a:gd name="T18" fmla="*/ 23 w 101"/>
                <a:gd name="T19" fmla="*/ 19 h 22"/>
                <a:gd name="T20" fmla="*/ 16 w 101"/>
                <a:gd name="T21" fmla="*/ 20 h 22"/>
                <a:gd name="T22" fmla="*/ 9 w 101"/>
                <a:gd name="T23" fmla="*/ 21 h 22"/>
                <a:gd name="T24" fmla="*/ 4 w 101"/>
                <a:gd name="T25" fmla="*/ 22 h 22"/>
                <a:gd name="T26" fmla="*/ 0 w 101"/>
                <a:gd name="T27" fmla="*/ 22 h 22"/>
                <a:gd name="T28" fmla="*/ 4 w 101"/>
                <a:gd name="T29" fmla="*/ 22 h 22"/>
                <a:gd name="T30" fmla="*/ 9 w 101"/>
                <a:gd name="T31" fmla="*/ 22 h 22"/>
                <a:gd name="T32" fmla="*/ 16 w 101"/>
                <a:gd name="T33" fmla="*/ 21 h 22"/>
                <a:gd name="T34" fmla="*/ 24 w 101"/>
                <a:gd name="T35" fmla="*/ 20 h 22"/>
                <a:gd name="T36" fmla="*/ 32 w 101"/>
                <a:gd name="T37" fmla="*/ 18 h 22"/>
                <a:gd name="T38" fmla="*/ 42 w 101"/>
                <a:gd name="T39" fmla="*/ 16 h 22"/>
                <a:gd name="T40" fmla="*/ 51 w 101"/>
                <a:gd name="T41" fmla="*/ 14 h 22"/>
                <a:gd name="T42" fmla="*/ 60 w 101"/>
                <a:gd name="T43" fmla="*/ 12 h 22"/>
                <a:gd name="T44" fmla="*/ 70 w 101"/>
                <a:gd name="T45" fmla="*/ 10 h 22"/>
                <a:gd name="T46" fmla="*/ 78 w 101"/>
                <a:gd name="T47" fmla="*/ 7 h 22"/>
                <a:gd name="T48" fmla="*/ 85 w 101"/>
                <a:gd name="T49" fmla="*/ 5 h 22"/>
                <a:gd name="T50" fmla="*/ 97 w 101"/>
                <a:gd name="T51" fmla="*/ 1 h 22"/>
                <a:gd name="T52" fmla="*/ 101 w 101"/>
                <a:gd name="T53"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1" h="22">
                  <a:moveTo>
                    <a:pt x="101" y="0"/>
                  </a:moveTo>
                  <a:cubicBezTo>
                    <a:pt x="101" y="0"/>
                    <a:pt x="99" y="0"/>
                    <a:pt x="96" y="1"/>
                  </a:cubicBezTo>
                  <a:cubicBezTo>
                    <a:pt x="94" y="2"/>
                    <a:pt x="90" y="3"/>
                    <a:pt x="85" y="4"/>
                  </a:cubicBezTo>
                  <a:cubicBezTo>
                    <a:pt x="83" y="5"/>
                    <a:pt x="80" y="6"/>
                    <a:pt x="78" y="6"/>
                  </a:cubicBezTo>
                  <a:cubicBezTo>
                    <a:pt x="75" y="7"/>
                    <a:pt x="72" y="8"/>
                    <a:pt x="69" y="9"/>
                  </a:cubicBezTo>
                  <a:cubicBezTo>
                    <a:pt x="66" y="10"/>
                    <a:pt x="63" y="10"/>
                    <a:pt x="60" y="11"/>
                  </a:cubicBezTo>
                  <a:cubicBezTo>
                    <a:pt x="57" y="12"/>
                    <a:pt x="54" y="12"/>
                    <a:pt x="51" y="13"/>
                  </a:cubicBezTo>
                  <a:cubicBezTo>
                    <a:pt x="48" y="14"/>
                    <a:pt x="44" y="15"/>
                    <a:pt x="41" y="15"/>
                  </a:cubicBezTo>
                  <a:cubicBezTo>
                    <a:pt x="38" y="16"/>
                    <a:pt x="35" y="17"/>
                    <a:pt x="32" y="17"/>
                  </a:cubicBezTo>
                  <a:cubicBezTo>
                    <a:pt x="29" y="18"/>
                    <a:pt x="26" y="18"/>
                    <a:pt x="23" y="19"/>
                  </a:cubicBezTo>
                  <a:cubicBezTo>
                    <a:pt x="21" y="19"/>
                    <a:pt x="18" y="20"/>
                    <a:pt x="16" y="20"/>
                  </a:cubicBezTo>
                  <a:cubicBezTo>
                    <a:pt x="13" y="20"/>
                    <a:pt x="11" y="21"/>
                    <a:pt x="9" y="21"/>
                  </a:cubicBezTo>
                  <a:cubicBezTo>
                    <a:pt x="7" y="21"/>
                    <a:pt x="6" y="22"/>
                    <a:pt x="4" y="22"/>
                  </a:cubicBezTo>
                  <a:cubicBezTo>
                    <a:pt x="1" y="22"/>
                    <a:pt x="0" y="22"/>
                    <a:pt x="0" y="22"/>
                  </a:cubicBezTo>
                  <a:cubicBezTo>
                    <a:pt x="0" y="22"/>
                    <a:pt x="1" y="22"/>
                    <a:pt x="4" y="22"/>
                  </a:cubicBezTo>
                  <a:cubicBezTo>
                    <a:pt x="6" y="22"/>
                    <a:pt x="7" y="22"/>
                    <a:pt x="9" y="22"/>
                  </a:cubicBezTo>
                  <a:cubicBezTo>
                    <a:pt x="11" y="21"/>
                    <a:pt x="13" y="21"/>
                    <a:pt x="16" y="21"/>
                  </a:cubicBezTo>
                  <a:cubicBezTo>
                    <a:pt x="18" y="20"/>
                    <a:pt x="21" y="20"/>
                    <a:pt x="24" y="20"/>
                  </a:cubicBezTo>
                  <a:cubicBezTo>
                    <a:pt x="26" y="19"/>
                    <a:pt x="29" y="19"/>
                    <a:pt x="32" y="18"/>
                  </a:cubicBezTo>
                  <a:cubicBezTo>
                    <a:pt x="35" y="18"/>
                    <a:pt x="38" y="17"/>
                    <a:pt x="42" y="16"/>
                  </a:cubicBezTo>
                  <a:cubicBezTo>
                    <a:pt x="45" y="16"/>
                    <a:pt x="48" y="15"/>
                    <a:pt x="51" y="14"/>
                  </a:cubicBezTo>
                  <a:cubicBezTo>
                    <a:pt x="54" y="14"/>
                    <a:pt x="57" y="13"/>
                    <a:pt x="60" y="12"/>
                  </a:cubicBezTo>
                  <a:cubicBezTo>
                    <a:pt x="64" y="11"/>
                    <a:pt x="67" y="11"/>
                    <a:pt x="70" y="10"/>
                  </a:cubicBezTo>
                  <a:cubicBezTo>
                    <a:pt x="72" y="9"/>
                    <a:pt x="75" y="8"/>
                    <a:pt x="78" y="7"/>
                  </a:cubicBezTo>
                  <a:cubicBezTo>
                    <a:pt x="81" y="7"/>
                    <a:pt x="83" y="6"/>
                    <a:pt x="85" y="5"/>
                  </a:cubicBezTo>
                  <a:cubicBezTo>
                    <a:pt x="90" y="4"/>
                    <a:pt x="94" y="2"/>
                    <a:pt x="97" y="1"/>
                  </a:cubicBezTo>
                  <a:cubicBezTo>
                    <a:pt x="99" y="0"/>
                    <a:pt x="101" y="0"/>
                    <a:pt x="10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 name="Freeform 41">
              <a:extLst>
                <a:ext uri="{FF2B5EF4-FFF2-40B4-BE49-F238E27FC236}">
                  <a16:creationId xmlns:a16="http://schemas.microsoft.com/office/drawing/2014/main" id="{4D7F6751-CA2D-497B-9056-C69198D05130}"/>
                </a:ext>
              </a:extLst>
            </p:cNvPr>
            <p:cNvSpPr>
              <a:spLocks/>
            </p:cNvSpPr>
            <p:nvPr/>
          </p:nvSpPr>
          <p:spPr bwMode="auto">
            <a:xfrm>
              <a:off x="5527675" y="3589338"/>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 name="Freeform 42">
              <a:extLst>
                <a:ext uri="{FF2B5EF4-FFF2-40B4-BE49-F238E27FC236}">
                  <a16:creationId xmlns:a16="http://schemas.microsoft.com/office/drawing/2014/main" id="{8964A264-0DA0-4024-BFB0-63AB2F3BCE7B}"/>
                </a:ext>
              </a:extLst>
            </p:cNvPr>
            <p:cNvSpPr>
              <a:spLocks/>
            </p:cNvSpPr>
            <p:nvPr/>
          </p:nvSpPr>
          <p:spPr bwMode="auto">
            <a:xfrm>
              <a:off x="4510088" y="3589338"/>
              <a:ext cx="1017588" cy="244475"/>
            </a:xfrm>
            <a:custGeom>
              <a:avLst/>
              <a:gdLst>
                <a:gd name="T0" fmla="*/ 87 w 87"/>
                <a:gd name="T1" fmla="*/ 0 h 21"/>
                <a:gd name="T2" fmla="*/ 83 w 87"/>
                <a:gd name="T3" fmla="*/ 0 h 21"/>
                <a:gd name="T4" fmla="*/ 74 w 87"/>
                <a:gd name="T5" fmla="*/ 2 h 21"/>
                <a:gd name="T6" fmla="*/ 60 w 87"/>
                <a:gd name="T7" fmla="*/ 6 h 21"/>
                <a:gd name="T8" fmla="*/ 44 w 87"/>
                <a:gd name="T9" fmla="*/ 9 h 21"/>
                <a:gd name="T10" fmla="*/ 28 w 87"/>
                <a:gd name="T11" fmla="*/ 13 h 21"/>
                <a:gd name="T12" fmla="*/ 14 w 87"/>
                <a:gd name="T13" fmla="*/ 17 h 21"/>
                <a:gd name="T14" fmla="*/ 8 w 87"/>
                <a:gd name="T15" fmla="*/ 18 h 21"/>
                <a:gd name="T16" fmla="*/ 4 w 87"/>
                <a:gd name="T17" fmla="*/ 20 h 21"/>
                <a:gd name="T18" fmla="*/ 1 w 87"/>
                <a:gd name="T19" fmla="*/ 21 h 21"/>
                <a:gd name="T20" fmla="*/ 0 w 87"/>
                <a:gd name="T21" fmla="*/ 21 h 21"/>
                <a:gd name="T22" fmla="*/ 1 w 87"/>
                <a:gd name="T23" fmla="*/ 21 h 21"/>
                <a:gd name="T24" fmla="*/ 4 w 87"/>
                <a:gd name="T25" fmla="*/ 20 h 21"/>
                <a:gd name="T26" fmla="*/ 14 w 87"/>
                <a:gd name="T27" fmla="*/ 17 h 21"/>
                <a:gd name="T28" fmla="*/ 44 w 87"/>
                <a:gd name="T29" fmla="*/ 10 h 21"/>
                <a:gd name="T30" fmla="*/ 60 w 87"/>
                <a:gd name="T31" fmla="*/ 7 h 21"/>
                <a:gd name="T32" fmla="*/ 74 w 87"/>
                <a:gd name="T33" fmla="*/ 3 h 21"/>
                <a:gd name="T34" fmla="*/ 83 w 87"/>
                <a:gd name="T35" fmla="*/ 1 h 21"/>
                <a:gd name="T36" fmla="*/ 87 w 87"/>
                <a:gd name="T37" fmla="*/ 0 h 21"/>
                <a:gd name="T38" fmla="*/ 87 w 87"/>
                <a:gd name="T39"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7" h="21">
                  <a:moveTo>
                    <a:pt x="87" y="0"/>
                  </a:moveTo>
                  <a:cubicBezTo>
                    <a:pt x="87" y="0"/>
                    <a:pt x="86" y="0"/>
                    <a:pt x="83" y="0"/>
                  </a:cubicBezTo>
                  <a:cubicBezTo>
                    <a:pt x="81" y="1"/>
                    <a:pt x="78" y="2"/>
                    <a:pt x="74" y="2"/>
                  </a:cubicBezTo>
                  <a:cubicBezTo>
                    <a:pt x="69" y="3"/>
                    <a:pt x="65" y="4"/>
                    <a:pt x="60" y="6"/>
                  </a:cubicBezTo>
                  <a:cubicBezTo>
                    <a:pt x="54" y="7"/>
                    <a:pt x="49" y="8"/>
                    <a:pt x="44" y="9"/>
                  </a:cubicBezTo>
                  <a:cubicBezTo>
                    <a:pt x="38" y="11"/>
                    <a:pt x="33" y="12"/>
                    <a:pt x="28" y="13"/>
                  </a:cubicBezTo>
                  <a:cubicBezTo>
                    <a:pt x="23" y="14"/>
                    <a:pt x="18" y="16"/>
                    <a:pt x="14" y="17"/>
                  </a:cubicBezTo>
                  <a:cubicBezTo>
                    <a:pt x="12" y="17"/>
                    <a:pt x="10" y="18"/>
                    <a:pt x="8" y="18"/>
                  </a:cubicBezTo>
                  <a:cubicBezTo>
                    <a:pt x="7" y="19"/>
                    <a:pt x="5" y="19"/>
                    <a:pt x="4" y="20"/>
                  </a:cubicBezTo>
                  <a:cubicBezTo>
                    <a:pt x="3" y="20"/>
                    <a:pt x="2" y="20"/>
                    <a:pt x="1" y="21"/>
                  </a:cubicBezTo>
                  <a:cubicBezTo>
                    <a:pt x="1" y="21"/>
                    <a:pt x="0" y="21"/>
                    <a:pt x="0" y="21"/>
                  </a:cubicBezTo>
                  <a:cubicBezTo>
                    <a:pt x="0" y="21"/>
                    <a:pt x="1" y="21"/>
                    <a:pt x="1" y="21"/>
                  </a:cubicBezTo>
                  <a:cubicBezTo>
                    <a:pt x="2" y="20"/>
                    <a:pt x="3" y="20"/>
                    <a:pt x="4" y="20"/>
                  </a:cubicBezTo>
                  <a:cubicBezTo>
                    <a:pt x="6" y="19"/>
                    <a:pt x="10" y="18"/>
                    <a:pt x="14" y="17"/>
                  </a:cubicBezTo>
                  <a:cubicBezTo>
                    <a:pt x="22" y="16"/>
                    <a:pt x="33" y="13"/>
                    <a:pt x="44" y="10"/>
                  </a:cubicBezTo>
                  <a:cubicBezTo>
                    <a:pt x="49" y="9"/>
                    <a:pt x="55" y="8"/>
                    <a:pt x="60" y="7"/>
                  </a:cubicBezTo>
                  <a:cubicBezTo>
                    <a:pt x="65" y="5"/>
                    <a:pt x="70" y="4"/>
                    <a:pt x="74" y="3"/>
                  </a:cubicBezTo>
                  <a:cubicBezTo>
                    <a:pt x="78" y="2"/>
                    <a:pt x="81" y="1"/>
                    <a:pt x="83" y="1"/>
                  </a:cubicBezTo>
                  <a:cubicBezTo>
                    <a:pt x="86" y="0"/>
                    <a:pt x="87" y="0"/>
                    <a:pt x="87" y="0"/>
                  </a:cubicBezTo>
                  <a:cubicBezTo>
                    <a:pt x="87" y="0"/>
                    <a:pt x="87" y="0"/>
                    <a:pt x="87"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 name="Freeform 43">
              <a:extLst>
                <a:ext uri="{FF2B5EF4-FFF2-40B4-BE49-F238E27FC236}">
                  <a16:creationId xmlns:a16="http://schemas.microsoft.com/office/drawing/2014/main" id="{C1B4506B-5DAD-41C8-BF52-A3E4D48C48AA}"/>
                </a:ext>
              </a:extLst>
            </p:cNvPr>
            <p:cNvSpPr>
              <a:spLocks/>
            </p:cNvSpPr>
            <p:nvPr/>
          </p:nvSpPr>
          <p:spPr bwMode="auto">
            <a:xfrm>
              <a:off x="4451350" y="4006850"/>
              <a:ext cx="23813" cy="0"/>
            </a:xfrm>
            <a:custGeom>
              <a:avLst/>
              <a:gdLst>
                <a:gd name="T0" fmla="*/ 2 w 2"/>
                <a:gd name="T1" fmla="*/ 0 w 2"/>
                <a:gd name="T2" fmla="*/ 2 w 2"/>
                <a:gd name="T3" fmla="*/ 2 w 2"/>
              </a:gdLst>
              <a:ahLst/>
              <a:cxnLst>
                <a:cxn ang="0">
                  <a:pos x="T0" y="0"/>
                </a:cxn>
                <a:cxn ang="0">
                  <a:pos x="T1" y="0"/>
                </a:cxn>
                <a:cxn ang="0">
                  <a:pos x="T2" y="0"/>
                </a:cxn>
                <a:cxn ang="0">
                  <a:pos x="T3" y="0"/>
                </a:cxn>
              </a:cxnLst>
              <a:rect l="0" t="0" r="r" b="b"/>
              <a:pathLst>
                <a:path w="2">
                  <a:moveTo>
                    <a:pt x="2" y="0"/>
                  </a:moveTo>
                  <a:cubicBezTo>
                    <a:pt x="1" y="0"/>
                    <a:pt x="0" y="0"/>
                    <a:pt x="0" y="0"/>
                  </a:cubicBezTo>
                  <a:cubicBezTo>
                    <a:pt x="0" y="0"/>
                    <a:pt x="1" y="0"/>
                    <a:pt x="2" y="0"/>
                  </a:cubicBezTo>
                  <a:cubicBezTo>
                    <a:pt x="2" y="0"/>
                    <a:pt x="2" y="0"/>
                    <a:pt x="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 name="Freeform 44">
              <a:extLst>
                <a:ext uri="{FF2B5EF4-FFF2-40B4-BE49-F238E27FC236}">
                  <a16:creationId xmlns:a16="http://schemas.microsoft.com/office/drawing/2014/main" id="{E6AA7979-04DC-438C-BFB3-A16F6FFCE0FD}"/>
                </a:ext>
              </a:extLst>
            </p:cNvPr>
            <p:cNvSpPr>
              <a:spLocks/>
            </p:cNvSpPr>
            <p:nvPr/>
          </p:nvSpPr>
          <p:spPr bwMode="auto">
            <a:xfrm>
              <a:off x="4475163" y="3798888"/>
              <a:ext cx="1004888" cy="207963"/>
            </a:xfrm>
            <a:custGeom>
              <a:avLst/>
              <a:gdLst>
                <a:gd name="T0" fmla="*/ 86 w 86"/>
                <a:gd name="T1" fmla="*/ 0 h 18"/>
                <a:gd name="T2" fmla="*/ 82 w 86"/>
                <a:gd name="T3" fmla="*/ 1 h 18"/>
                <a:gd name="T4" fmla="*/ 72 w 86"/>
                <a:gd name="T5" fmla="*/ 4 h 18"/>
                <a:gd name="T6" fmla="*/ 59 w 86"/>
                <a:gd name="T7" fmla="*/ 8 h 18"/>
                <a:gd name="T8" fmla="*/ 55 w 86"/>
                <a:gd name="T9" fmla="*/ 9 h 18"/>
                <a:gd name="T10" fmla="*/ 51 w 86"/>
                <a:gd name="T11" fmla="*/ 10 h 18"/>
                <a:gd name="T12" fmla="*/ 43 w 86"/>
                <a:gd name="T13" fmla="*/ 12 h 18"/>
                <a:gd name="T14" fmla="*/ 34 w 86"/>
                <a:gd name="T15" fmla="*/ 13 h 18"/>
                <a:gd name="T16" fmla="*/ 26 w 86"/>
                <a:gd name="T17" fmla="*/ 15 h 18"/>
                <a:gd name="T18" fmla="*/ 19 w 86"/>
                <a:gd name="T19" fmla="*/ 16 h 18"/>
                <a:gd name="T20" fmla="*/ 12 w 86"/>
                <a:gd name="T21" fmla="*/ 17 h 18"/>
                <a:gd name="T22" fmla="*/ 7 w 86"/>
                <a:gd name="T23" fmla="*/ 17 h 18"/>
                <a:gd name="T24" fmla="*/ 2 w 86"/>
                <a:gd name="T25" fmla="*/ 18 h 18"/>
                <a:gd name="T26" fmla="*/ 0 w 86"/>
                <a:gd name="T27" fmla="*/ 18 h 18"/>
                <a:gd name="T28" fmla="*/ 0 w 86"/>
                <a:gd name="T29" fmla="*/ 18 h 18"/>
                <a:gd name="T30" fmla="*/ 2 w 86"/>
                <a:gd name="T31" fmla="*/ 18 h 18"/>
                <a:gd name="T32" fmla="*/ 7 w 86"/>
                <a:gd name="T33" fmla="*/ 18 h 18"/>
                <a:gd name="T34" fmla="*/ 12 w 86"/>
                <a:gd name="T35" fmla="*/ 17 h 18"/>
                <a:gd name="T36" fmla="*/ 19 w 86"/>
                <a:gd name="T37" fmla="*/ 17 h 18"/>
                <a:gd name="T38" fmla="*/ 27 w 86"/>
                <a:gd name="T39" fmla="*/ 16 h 18"/>
                <a:gd name="T40" fmla="*/ 35 w 86"/>
                <a:gd name="T41" fmla="*/ 14 h 18"/>
                <a:gd name="T42" fmla="*/ 43 w 86"/>
                <a:gd name="T43" fmla="*/ 13 h 18"/>
                <a:gd name="T44" fmla="*/ 51 w 86"/>
                <a:gd name="T45" fmla="*/ 11 h 18"/>
                <a:gd name="T46" fmla="*/ 55 w 86"/>
                <a:gd name="T47" fmla="*/ 10 h 18"/>
                <a:gd name="T48" fmla="*/ 59 w 86"/>
                <a:gd name="T49" fmla="*/ 9 h 18"/>
                <a:gd name="T50" fmla="*/ 66 w 86"/>
                <a:gd name="T51" fmla="*/ 7 h 18"/>
                <a:gd name="T52" fmla="*/ 73 w 86"/>
                <a:gd name="T53" fmla="*/ 5 h 18"/>
                <a:gd name="T54" fmla="*/ 82 w 86"/>
                <a:gd name="T55" fmla="*/ 1 h 18"/>
                <a:gd name="T56" fmla="*/ 86 w 86"/>
                <a:gd name="T57"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6" h="18">
                  <a:moveTo>
                    <a:pt x="86" y="0"/>
                  </a:moveTo>
                  <a:cubicBezTo>
                    <a:pt x="86" y="0"/>
                    <a:pt x="84" y="0"/>
                    <a:pt x="82" y="1"/>
                  </a:cubicBezTo>
                  <a:cubicBezTo>
                    <a:pt x="80" y="2"/>
                    <a:pt x="76" y="3"/>
                    <a:pt x="72" y="4"/>
                  </a:cubicBezTo>
                  <a:cubicBezTo>
                    <a:pt x="68" y="5"/>
                    <a:pt x="64" y="7"/>
                    <a:pt x="59" y="8"/>
                  </a:cubicBezTo>
                  <a:cubicBezTo>
                    <a:pt x="57" y="8"/>
                    <a:pt x="56" y="8"/>
                    <a:pt x="55" y="9"/>
                  </a:cubicBezTo>
                  <a:cubicBezTo>
                    <a:pt x="53" y="9"/>
                    <a:pt x="52" y="9"/>
                    <a:pt x="51" y="10"/>
                  </a:cubicBezTo>
                  <a:cubicBezTo>
                    <a:pt x="48" y="10"/>
                    <a:pt x="45" y="11"/>
                    <a:pt x="43" y="12"/>
                  </a:cubicBezTo>
                  <a:cubicBezTo>
                    <a:pt x="40" y="12"/>
                    <a:pt x="37" y="13"/>
                    <a:pt x="34" y="13"/>
                  </a:cubicBezTo>
                  <a:cubicBezTo>
                    <a:pt x="32" y="14"/>
                    <a:pt x="29" y="14"/>
                    <a:pt x="26" y="15"/>
                  </a:cubicBezTo>
                  <a:cubicBezTo>
                    <a:pt x="24" y="15"/>
                    <a:pt x="21" y="15"/>
                    <a:pt x="19" y="16"/>
                  </a:cubicBezTo>
                  <a:cubicBezTo>
                    <a:pt x="17" y="16"/>
                    <a:pt x="14" y="16"/>
                    <a:pt x="12" y="17"/>
                  </a:cubicBezTo>
                  <a:cubicBezTo>
                    <a:pt x="10" y="17"/>
                    <a:pt x="8" y="17"/>
                    <a:pt x="7" y="17"/>
                  </a:cubicBezTo>
                  <a:cubicBezTo>
                    <a:pt x="5" y="18"/>
                    <a:pt x="3" y="18"/>
                    <a:pt x="2" y="18"/>
                  </a:cubicBezTo>
                  <a:cubicBezTo>
                    <a:pt x="1" y="18"/>
                    <a:pt x="0" y="18"/>
                    <a:pt x="0" y="18"/>
                  </a:cubicBezTo>
                  <a:cubicBezTo>
                    <a:pt x="0" y="18"/>
                    <a:pt x="0" y="18"/>
                    <a:pt x="0" y="18"/>
                  </a:cubicBezTo>
                  <a:cubicBezTo>
                    <a:pt x="0" y="18"/>
                    <a:pt x="1" y="18"/>
                    <a:pt x="2" y="18"/>
                  </a:cubicBezTo>
                  <a:cubicBezTo>
                    <a:pt x="3" y="18"/>
                    <a:pt x="5" y="18"/>
                    <a:pt x="7" y="18"/>
                  </a:cubicBezTo>
                  <a:cubicBezTo>
                    <a:pt x="8" y="18"/>
                    <a:pt x="10" y="18"/>
                    <a:pt x="12" y="17"/>
                  </a:cubicBezTo>
                  <a:cubicBezTo>
                    <a:pt x="14" y="17"/>
                    <a:pt x="17" y="17"/>
                    <a:pt x="19" y="17"/>
                  </a:cubicBezTo>
                  <a:cubicBezTo>
                    <a:pt x="22" y="16"/>
                    <a:pt x="24" y="16"/>
                    <a:pt x="27" y="16"/>
                  </a:cubicBezTo>
                  <a:cubicBezTo>
                    <a:pt x="29" y="15"/>
                    <a:pt x="32" y="15"/>
                    <a:pt x="35" y="14"/>
                  </a:cubicBezTo>
                  <a:cubicBezTo>
                    <a:pt x="37" y="14"/>
                    <a:pt x="40" y="13"/>
                    <a:pt x="43" y="13"/>
                  </a:cubicBezTo>
                  <a:cubicBezTo>
                    <a:pt x="46" y="12"/>
                    <a:pt x="48" y="12"/>
                    <a:pt x="51" y="11"/>
                  </a:cubicBezTo>
                  <a:cubicBezTo>
                    <a:pt x="52" y="11"/>
                    <a:pt x="54" y="10"/>
                    <a:pt x="55" y="10"/>
                  </a:cubicBezTo>
                  <a:cubicBezTo>
                    <a:pt x="56" y="10"/>
                    <a:pt x="58" y="9"/>
                    <a:pt x="59" y="9"/>
                  </a:cubicBezTo>
                  <a:cubicBezTo>
                    <a:pt x="61" y="8"/>
                    <a:pt x="64" y="7"/>
                    <a:pt x="66" y="7"/>
                  </a:cubicBezTo>
                  <a:cubicBezTo>
                    <a:pt x="68" y="6"/>
                    <a:pt x="71" y="5"/>
                    <a:pt x="73" y="5"/>
                  </a:cubicBezTo>
                  <a:cubicBezTo>
                    <a:pt x="77" y="3"/>
                    <a:pt x="80" y="2"/>
                    <a:pt x="82" y="1"/>
                  </a:cubicBezTo>
                  <a:cubicBezTo>
                    <a:pt x="84" y="0"/>
                    <a:pt x="86" y="0"/>
                    <a:pt x="8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 name="Freeform 45">
              <a:extLst>
                <a:ext uri="{FF2B5EF4-FFF2-40B4-BE49-F238E27FC236}">
                  <a16:creationId xmlns:a16="http://schemas.microsoft.com/office/drawing/2014/main" id="{014E00C1-1A4B-4D66-A0CB-5029BDAD4398}"/>
                </a:ext>
              </a:extLst>
            </p:cNvPr>
            <p:cNvSpPr>
              <a:spLocks/>
            </p:cNvSpPr>
            <p:nvPr/>
          </p:nvSpPr>
          <p:spPr bwMode="auto">
            <a:xfrm>
              <a:off x="4370388" y="3995738"/>
              <a:ext cx="1052513" cy="268288"/>
            </a:xfrm>
            <a:custGeom>
              <a:avLst/>
              <a:gdLst>
                <a:gd name="T0" fmla="*/ 90 w 90"/>
                <a:gd name="T1" fmla="*/ 0 h 23"/>
                <a:gd name="T2" fmla="*/ 76 w 90"/>
                <a:gd name="T3" fmla="*/ 4 h 23"/>
                <a:gd name="T4" fmla="*/ 62 w 90"/>
                <a:gd name="T5" fmla="*/ 8 h 23"/>
                <a:gd name="T6" fmla="*/ 46 w 90"/>
                <a:gd name="T7" fmla="*/ 13 h 23"/>
                <a:gd name="T8" fmla="*/ 37 w 90"/>
                <a:gd name="T9" fmla="*/ 15 h 23"/>
                <a:gd name="T10" fmla="*/ 29 w 90"/>
                <a:gd name="T11" fmla="*/ 17 h 23"/>
                <a:gd name="T12" fmla="*/ 21 w 90"/>
                <a:gd name="T13" fmla="*/ 19 h 23"/>
                <a:gd name="T14" fmla="*/ 15 w 90"/>
                <a:gd name="T15" fmla="*/ 21 h 23"/>
                <a:gd name="T16" fmla="*/ 9 w 90"/>
                <a:gd name="T17" fmla="*/ 22 h 23"/>
                <a:gd name="T18" fmla="*/ 4 w 90"/>
                <a:gd name="T19" fmla="*/ 23 h 23"/>
                <a:gd name="T20" fmla="*/ 0 w 90"/>
                <a:gd name="T21" fmla="*/ 23 h 23"/>
                <a:gd name="T22" fmla="*/ 4 w 90"/>
                <a:gd name="T23" fmla="*/ 23 h 23"/>
                <a:gd name="T24" fmla="*/ 9 w 90"/>
                <a:gd name="T25" fmla="*/ 22 h 23"/>
                <a:gd name="T26" fmla="*/ 15 w 90"/>
                <a:gd name="T27" fmla="*/ 21 h 23"/>
                <a:gd name="T28" fmla="*/ 22 w 90"/>
                <a:gd name="T29" fmla="*/ 20 h 23"/>
                <a:gd name="T30" fmla="*/ 29 w 90"/>
                <a:gd name="T31" fmla="*/ 18 h 23"/>
                <a:gd name="T32" fmla="*/ 37 w 90"/>
                <a:gd name="T33" fmla="*/ 16 h 23"/>
                <a:gd name="T34" fmla="*/ 46 w 90"/>
                <a:gd name="T35" fmla="*/ 14 h 23"/>
                <a:gd name="T36" fmla="*/ 62 w 90"/>
                <a:gd name="T37" fmla="*/ 9 h 23"/>
                <a:gd name="T38" fmla="*/ 77 w 90"/>
                <a:gd name="T39" fmla="*/ 5 h 23"/>
                <a:gd name="T40" fmla="*/ 87 w 90"/>
                <a:gd name="T41" fmla="*/ 1 h 23"/>
                <a:gd name="T42" fmla="*/ 90 w 90"/>
                <a:gd name="T43"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0" h="23">
                  <a:moveTo>
                    <a:pt x="90" y="0"/>
                  </a:moveTo>
                  <a:cubicBezTo>
                    <a:pt x="90" y="0"/>
                    <a:pt x="85" y="2"/>
                    <a:pt x="76" y="4"/>
                  </a:cubicBezTo>
                  <a:cubicBezTo>
                    <a:pt x="72" y="5"/>
                    <a:pt x="67" y="7"/>
                    <a:pt x="62" y="8"/>
                  </a:cubicBezTo>
                  <a:cubicBezTo>
                    <a:pt x="57" y="10"/>
                    <a:pt x="51" y="11"/>
                    <a:pt x="46" y="13"/>
                  </a:cubicBezTo>
                  <a:cubicBezTo>
                    <a:pt x="43" y="14"/>
                    <a:pt x="40" y="14"/>
                    <a:pt x="37" y="15"/>
                  </a:cubicBezTo>
                  <a:cubicBezTo>
                    <a:pt x="34" y="16"/>
                    <a:pt x="32" y="17"/>
                    <a:pt x="29" y="17"/>
                  </a:cubicBezTo>
                  <a:cubicBezTo>
                    <a:pt x="26" y="18"/>
                    <a:pt x="24" y="19"/>
                    <a:pt x="21" y="19"/>
                  </a:cubicBezTo>
                  <a:cubicBezTo>
                    <a:pt x="19" y="20"/>
                    <a:pt x="17" y="20"/>
                    <a:pt x="15" y="21"/>
                  </a:cubicBezTo>
                  <a:cubicBezTo>
                    <a:pt x="12" y="21"/>
                    <a:pt x="10" y="22"/>
                    <a:pt x="9" y="22"/>
                  </a:cubicBezTo>
                  <a:cubicBezTo>
                    <a:pt x="7" y="22"/>
                    <a:pt x="5" y="22"/>
                    <a:pt x="4" y="23"/>
                  </a:cubicBezTo>
                  <a:cubicBezTo>
                    <a:pt x="2" y="23"/>
                    <a:pt x="0" y="23"/>
                    <a:pt x="0" y="23"/>
                  </a:cubicBezTo>
                  <a:cubicBezTo>
                    <a:pt x="0" y="23"/>
                    <a:pt x="2" y="23"/>
                    <a:pt x="4" y="23"/>
                  </a:cubicBezTo>
                  <a:cubicBezTo>
                    <a:pt x="5" y="23"/>
                    <a:pt x="7" y="23"/>
                    <a:pt x="9" y="22"/>
                  </a:cubicBezTo>
                  <a:cubicBezTo>
                    <a:pt x="11" y="22"/>
                    <a:pt x="12" y="22"/>
                    <a:pt x="15" y="21"/>
                  </a:cubicBezTo>
                  <a:cubicBezTo>
                    <a:pt x="17" y="21"/>
                    <a:pt x="19" y="21"/>
                    <a:pt x="22" y="20"/>
                  </a:cubicBezTo>
                  <a:cubicBezTo>
                    <a:pt x="24" y="20"/>
                    <a:pt x="27" y="19"/>
                    <a:pt x="29" y="18"/>
                  </a:cubicBezTo>
                  <a:cubicBezTo>
                    <a:pt x="32" y="18"/>
                    <a:pt x="35" y="17"/>
                    <a:pt x="37" y="16"/>
                  </a:cubicBezTo>
                  <a:cubicBezTo>
                    <a:pt x="40" y="16"/>
                    <a:pt x="43" y="15"/>
                    <a:pt x="46" y="14"/>
                  </a:cubicBezTo>
                  <a:cubicBezTo>
                    <a:pt x="52" y="12"/>
                    <a:pt x="57" y="11"/>
                    <a:pt x="62" y="9"/>
                  </a:cubicBezTo>
                  <a:cubicBezTo>
                    <a:pt x="68" y="8"/>
                    <a:pt x="72" y="6"/>
                    <a:pt x="77" y="5"/>
                  </a:cubicBezTo>
                  <a:cubicBezTo>
                    <a:pt x="81" y="3"/>
                    <a:pt x="84" y="2"/>
                    <a:pt x="87" y="1"/>
                  </a:cubicBezTo>
                  <a:cubicBezTo>
                    <a:pt x="89" y="1"/>
                    <a:pt x="90" y="0"/>
                    <a:pt x="9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9" name="Freeform 46">
              <a:extLst>
                <a:ext uri="{FF2B5EF4-FFF2-40B4-BE49-F238E27FC236}">
                  <a16:creationId xmlns:a16="http://schemas.microsoft.com/office/drawing/2014/main" id="{75B75C1A-CF62-4A27-9EE1-C19915BFBC96}"/>
                </a:ext>
              </a:extLst>
            </p:cNvPr>
            <p:cNvSpPr>
              <a:spLocks/>
            </p:cNvSpPr>
            <p:nvPr/>
          </p:nvSpPr>
          <p:spPr bwMode="auto">
            <a:xfrm>
              <a:off x="5351463" y="4205288"/>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0" name="Freeform 47">
              <a:extLst>
                <a:ext uri="{FF2B5EF4-FFF2-40B4-BE49-F238E27FC236}">
                  <a16:creationId xmlns:a16="http://schemas.microsoft.com/office/drawing/2014/main" id="{51B5EBF5-A24B-4921-A7C7-E00E0AC5493B}"/>
                </a:ext>
              </a:extLst>
            </p:cNvPr>
            <p:cNvSpPr>
              <a:spLocks/>
            </p:cNvSpPr>
            <p:nvPr/>
          </p:nvSpPr>
          <p:spPr bwMode="auto">
            <a:xfrm>
              <a:off x="4311650" y="4205288"/>
              <a:ext cx="1039813" cy="233363"/>
            </a:xfrm>
            <a:custGeom>
              <a:avLst/>
              <a:gdLst>
                <a:gd name="T0" fmla="*/ 89 w 89"/>
                <a:gd name="T1" fmla="*/ 0 h 20"/>
                <a:gd name="T2" fmla="*/ 75 w 89"/>
                <a:gd name="T3" fmla="*/ 4 h 20"/>
                <a:gd name="T4" fmla="*/ 61 w 89"/>
                <a:gd name="T5" fmla="*/ 8 h 20"/>
                <a:gd name="T6" fmla="*/ 45 w 89"/>
                <a:gd name="T7" fmla="*/ 12 h 20"/>
                <a:gd name="T8" fmla="*/ 36 w 89"/>
                <a:gd name="T9" fmla="*/ 14 h 20"/>
                <a:gd name="T10" fmla="*/ 28 w 89"/>
                <a:gd name="T11" fmla="*/ 16 h 20"/>
                <a:gd name="T12" fmla="*/ 21 w 89"/>
                <a:gd name="T13" fmla="*/ 17 h 20"/>
                <a:gd name="T14" fmla="*/ 14 w 89"/>
                <a:gd name="T15" fmla="*/ 18 h 20"/>
                <a:gd name="T16" fmla="*/ 8 w 89"/>
                <a:gd name="T17" fmla="*/ 19 h 20"/>
                <a:gd name="T18" fmla="*/ 4 w 89"/>
                <a:gd name="T19" fmla="*/ 20 h 20"/>
                <a:gd name="T20" fmla="*/ 0 w 89"/>
                <a:gd name="T21" fmla="*/ 20 h 20"/>
                <a:gd name="T22" fmla="*/ 4 w 89"/>
                <a:gd name="T23" fmla="*/ 20 h 20"/>
                <a:gd name="T24" fmla="*/ 8 w 89"/>
                <a:gd name="T25" fmla="*/ 20 h 20"/>
                <a:gd name="T26" fmla="*/ 14 w 89"/>
                <a:gd name="T27" fmla="*/ 19 h 20"/>
                <a:gd name="T28" fmla="*/ 21 w 89"/>
                <a:gd name="T29" fmla="*/ 18 h 20"/>
                <a:gd name="T30" fmla="*/ 29 w 89"/>
                <a:gd name="T31" fmla="*/ 17 h 20"/>
                <a:gd name="T32" fmla="*/ 37 w 89"/>
                <a:gd name="T33" fmla="*/ 15 h 20"/>
                <a:gd name="T34" fmla="*/ 45 w 89"/>
                <a:gd name="T35" fmla="*/ 13 h 20"/>
                <a:gd name="T36" fmla="*/ 61 w 89"/>
                <a:gd name="T37" fmla="*/ 9 h 20"/>
                <a:gd name="T38" fmla="*/ 69 w 89"/>
                <a:gd name="T39" fmla="*/ 7 h 20"/>
                <a:gd name="T40" fmla="*/ 75 w 89"/>
                <a:gd name="T41" fmla="*/ 5 h 20"/>
                <a:gd name="T42" fmla="*/ 85 w 89"/>
                <a:gd name="T43" fmla="*/ 2 h 20"/>
                <a:gd name="T44" fmla="*/ 89 w 89"/>
                <a:gd name="T45" fmla="*/ 0 h 20"/>
                <a:gd name="T46" fmla="*/ 89 w 89"/>
                <a:gd name="T47"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9" h="20">
                  <a:moveTo>
                    <a:pt x="89" y="0"/>
                  </a:moveTo>
                  <a:cubicBezTo>
                    <a:pt x="89" y="0"/>
                    <a:pt x="83" y="2"/>
                    <a:pt x="75" y="4"/>
                  </a:cubicBezTo>
                  <a:cubicBezTo>
                    <a:pt x="71" y="5"/>
                    <a:pt x="66" y="7"/>
                    <a:pt x="61" y="8"/>
                  </a:cubicBezTo>
                  <a:cubicBezTo>
                    <a:pt x="56" y="9"/>
                    <a:pt x="50" y="11"/>
                    <a:pt x="45" y="12"/>
                  </a:cubicBezTo>
                  <a:cubicBezTo>
                    <a:pt x="42" y="13"/>
                    <a:pt x="39" y="13"/>
                    <a:pt x="36" y="14"/>
                  </a:cubicBezTo>
                  <a:cubicBezTo>
                    <a:pt x="34" y="15"/>
                    <a:pt x="31" y="15"/>
                    <a:pt x="28" y="16"/>
                  </a:cubicBezTo>
                  <a:cubicBezTo>
                    <a:pt x="26" y="16"/>
                    <a:pt x="23" y="17"/>
                    <a:pt x="21" y="17"/>
                  </a:cubicBezTo>
                  <a:cubicBezTo>
                    <a:pt x="18" y="18"/>
                    <a:pt x="16" y="18"/>
                    <a:pt x="14" y="18"/>
                  </a:cubicBezTo>
                  <a:cubicBezTo>
                    <a:pt x="12" y="19"/>
                    <a:pt x="10" y="19"/>
                    <a:pt x="8" y="19"/>
                  </a:cubicBezTo>
                  <a:cubicBezTo>
                    <a:pt x="7" y="20"/>
                    <a:pt x="5" y="20"/>
                    <a:pt x="4" y="20"/>
                  </a:cubicBezTo>
                  <a:cubicBezTo>
                    <a:pt x="1" y="20"/>
                    <a:pt x="0" y="20"/>
                    <a:pt x="0" y="20"/>
                  </a:cubicBezTo>
                  <a:cubicBezTo>
                    <a:pt x="0" y="20"/>
                    <a:pt x="1" y="20"/>
                    <a:pt x="4" y="20"/>
                  </a:cubicBezTo>
                  <a:cubicBezTo>
                    <a:pt x="5" y="20"/>
                    <a:pt x="7" y="20"/>
                    <a:pt x="8" y="20"/>
                  </a:cubicBezTo>
                  <a:cubicBezTo>
                    <a:pt x="10" y="20"/>
                    <a:pt x="12" y="19"/>
                    <a:pt x="14" y="19"/>
                  </a:cubicBezTo>
                  <a:cubicBezTo>
                    <a:pt x="16" y="19"/>
                    <a:pt x="19" y="18"/>
                    <a:pt x="21" y="18"/>
                  </a:cubicBezTo>
                  <a:cubicBezTo>
                    <a:pt x="23" y="18"/>
                    <a:pt x="26" y="17"/>
                    <a:pt x="29" y="17"/>
                  </a:cubicBezTo>
                  <a:cubicBezTo>
                    <a:pt x="31" y="16"/>
                    <a:pt x="34" y="16"/>
                    <a:pt x="37" y="15"/>
                  </a:cubicBezTo>
                  <a:cubicBezTo>
                    <a:pt x="39" y="14"/>
                    <a:pt x="42" y="14"/>
                    <a:pt x="45" y="13"/>
                  </a:cubicBezTo>
                  <a:cubicBezTo>
                    <a:pt x="51" y="12"/>
                    <a:pt x="56" y="10"/>
                    <a:pt x="61" y="9"/>
                  </a:cubicBezTo>
                  <a:cubicBezTo>
                    <a:pt x="64" y="8"/>
                    <a:pt x="66" y="7"/>
                    <a:pt x="69" y="7"/>
                  </a:cubicBezTo>
                  <a:cubicBezTo>
                    <a:pt x="71" y="6"/>
                    <a:pt x="73" y="5"/>
                    <a:pt x="75" y="5"/>
                  </a:cubicBezTo>
                  <a:cubicBezTo>
                    <a:pt x="79" y="4"/>
                    <a:pt x="83" y="2"/>
                    <a:pt x="85" y="2"/>
                  </a:cubicBezTo>
                  <a:cubicBezTo>
                    <a:pt x="87" y="1"/>
                    <a:pt x="89" y="0"/>
                    <a:pt x="89" y="0"/>
                  </a:cubicBezTo>
                  <a:cubicBezTo>
                    <a:pt x="89" y="0"/>
                    <a:pt x="89" y="0"/>
                    <a:pt x="8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1" name="Freeform 48">
              <a:extLst>
                <a:ext uri="{FF2B5EF4-FFF2-40B4-BE49-F238E27FC236}">
                  <a16:creationId xmlns:a16="http://schemas.microsoft.com/office/drawing/2014/main" id="{CB9D431E-09C9-4583-9233-A0BE8F87D33E}"/>
                </a:ext>
              </a:extLst>
            </p:cNvPr>
            <p:cNvSpPr>
              <a:spLocks/>
            </p:cNvSpPr>
            <p:nvPr/>
          </p:nvSpPr>
          <p:spPr bwMode="auto">
            <a:xfrm>
              <a:off x="4252913" y="4414838"/>
              <a:ext cx="1041400" cy="244475"/>
            </a:xfrm>
            <a:custGeom>
              <a:avLst/>
              <a:gdLst>
                <a:gd name="T0" fmla="*/ 89 w 89"/>
                <a:gd name="T1" fmla="*/ 0 h 21"/>
                <a:gd name="T2" fmla="*/ 75 w 89"/>
                <a:gd name="T3" fmla="*/ 4 h 21"/>
                <a:gd name="T4" fmla="*/ 61 w 89"/>
                <a:gd name="T5" fmla="*/ 8 h 21"/>
                <a:gd name="T6" fmla="*/ 45 w 89"/>
                <a:gd name="T7" fmla="*/ 12 h 21"/>
                <a:gd name="T8" fmla="*/ 29 w 89"/>
                <a:gd name="T9" fmla="*/ 16 h 21"/>
                <a:gd name="T10" fmla="*/ 21 w 89"/>
                <a:gd name="T11" fmla="*/ 17 h 21"/>
                <a:gd name="T12" fmla="*/ 15 w 89"/>
                <a:gd name="T13" fmla="*/ 19 h 21"/>
                <a:gd name="T14" fmla="*/ 9 w 89"/>
                <a:gd name="T15" fmla="*/ 20 h 21"/>
                <a:gd name="T16" fmla="*/ 4 w 89"/>
                <a:gd name="T17" fmla="*/ 21 h 21"/>
                <a:gd name="T18" fmla="*/ 0 w 89"/>
                <a:gd name="T19" fmla="*/ 21 h 21"/>
                <a:gd name="T20" fmla="*/ 4 w 89"/>
                <a:gd name="T21" fmla="*/ 21 h 21"/>
                <a:gd name="T22" fmla="*/ 9 w 89"/>
                <a:gd name="T23" fmla="*/ 20 h 21"/>
                <a:gd name="T24" fmla="*/ 15 w 89"/>
                <a:gd name="T25" fmla="*/ 19 h 21"/>
                <a:gd name="T26" fmla="*/ 21 w 89"/>
                <a:gd name="T27" fmla="*/ 18 h 21"/>
                <a:gd name="T28" fmla="*/ 29 w 89"/>
                <a:gd name="T29" fmla="*/ 17 h 21"/>
                <a:gd name="T30" fmla="*/ 45 w 89"/>
                <a:gd name="T31" fmla="*/ 13 h 21"/>
                <a:gd name="T32" fmla="*/ 62 w 89"/>
                <a:gd name="T33" fmla="*/ 9 h 21"/>
                <a:gd name="T34" fmla="*/ 76 w 89"/>
                <a:gd name="T35" fmla="*/ 5 h 21"/>
                <a:gd name="T36" fmla="*/ 85 w 89"/>
                <a:gd name="T37" fmla="*/ 2 h 21"/>
                <a:gd name="T38" fmla="*/ 89 w 89"/>
                <a:gd name="T39"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9" h="21">
                  <a:moveTo>
                    <a:pt x="89" y="0"/>
                  </a:moveTo>
                  <a:cubicBezTo>
                    <a:pt x="89" y="0"/>
                    <a:pt x="84" y="2"/>
                    <a:pt x="75" y="4"/>
                  </a:cubicBezTo>
                  <a:cubicBezTo>
                    <a:pt x="71" y="5"/>
                    <a:pt x="66" y="6"/>
                    <a:pt x="61" y="8"/>
                  </a:cubicBezTo>
                  <a:cubicBezTo>
                    <a:pt x="56" y="9"/>
                    <a:pt x="51" y="10"/>
                    <a:pt x="45" y="12"/>
                  </a:cubicBezTo>
                  <a:cubicBezTo>
                    <a:pt x="40" y="13"/>
                    <a:pt x="34" y="14"/>
                    <a:pt x="29" y="16"/>
                  </a:cubicBezTo>
                  <a:cubicBezTo>
                    <a:pt x="26" y="16"/>
                    <a:pt x="24" y="17"/>
                    <a:pt x="21" y="17"/>
                  </a:cubicBezTo>
                  <a:cubicBezTo>
                    <a:pt x="19" y="18"/>
                    <a:pt x="17" y="18"/>
                    <a:pt x="15" y="19"/>
                  </a:cubicBezTo>
                  <a:cubicBezTo>
                    <a:pt x="12" y="19"/>
                    <a:pt x="10" y="19"/>
                    <a:pt x="9" y="20"/>
                  </a:cubicBezTo>
                  <a:cubicBezTo>
                    <a:pt x="7" y="20"/>
                    <a:pt x="6" y="20"/>
                    <a:pt x="4" y="21"/>
                  </a:cubicBezTo>
                  <a:cubicBezTo>
                    <a:pt x="2" y="21"/>
                    <a:pt x="0" y="21"/>
                    <a:pt x="0" y="21"/>
                  </a:cubicBezTo>
                  <a:cubicBezTo>
                    <a:pt x="0" y="21"/>
                    <a:pt x="2" y="21"/>
                    <a:pt x="4" y="21"/>
                  </a:cubicBezTo>
                  <a:cubicBezTo>
                    <a:pt x="6" y="21"/>
                    <a:pt x="7" y="21"/>
                    <a:pt x="9" y="20"/>
                  </a:cubicBezTo>
                  <a:cubicBezTo>
                    <a:pt x="11" y="20"/>
                    <a:pt x="13" y="20"/>
                    <a:pt x="15" y="19"/>
                  </a:cubicBezTo>
                  <a:cubicBezTo>
                    <a:pt x="17" y="19"/>
                    <a:pt x="19" y="19"/>
                    <a:pt x="21" y="18"/>
                  </a:cubicBezTo>
                  <a:cubicBezTo>
                    <a:pt x="24" y="18"/>
                    <a:pt x="26" y="17"/>
                    <a:pt x="29" y="17"/>
                  </a:cubicBezTo>
                  <a:cubicBezTo>
                    <a:pt x="34" y="16"/>
                    <a:pt x="40" y="14"/>
                    <a:pt x="45" y="13"/>
                  </a:cubicBezTo>
                  <a:cubicBezTo>
                    <a:pt x="51" y="12"/>
                    <a:pt x="56" y="10"/>
                    <a:pt x="62" y="9"/>
                  </a:cubicBezTo>
                  <a:cubicBezTo>
                    <a:pt x="67" y="7"/>
                    <a:pt x="72" y="6"/>
                    <a:pt x="76" y="5"/>
                  </a:cubicBezTo>
                  <a:cubicBezTo>
                    <a:pt x="80" y="3"/>
                    <a:pt x="83" y="2"/>
                    <a:pt x="85" y="2"/>
                  </a:cubicBezTo>
                  <a:cubicBezTo>
                    <a:pt x="88" y="1"/>
                    <a:pt x="89" y="0"/>
                    <a:pt x="8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 name="Freeform 49">
              <a:extLst>
                <a:ext uri="{FF2B5EF4-FFF2-40B4-BE49-F238E27FC236}">
                  <a16:creationId xmlns:a16="http://schemas.microsoft.com/office/drawing/2014/main" id="{5E648E30-0A24-423A-839B-43AAE8D83468}"/>
                </a:ext>
              </a:extLst>
            </p:cNvPr>
            <p:cNvSpPr>
              <a:spLocks/>
            </p:cNvSpPr>
            <p:nvPr/>
          </p:nvSpPr>
          <p:spPr bwMode="auto">
            <a:xfrm>
              <a:off x="4171950" y="4624388"/>
              <a:ext cx="1028700" cy="301625"/>
            </a:xfrm>
            <a:custGeom>
              <a:avLst/>
              <a:gdLst>
                <a:gd name="T0" fmla="*/ 88 w 88"/>
                <a:gd name="T1" fmla="*/ 0 h 26"/>
                <a:gd name="T2" fmla="*/ 84 w 88"/>
                <a:gd name="T3" fmla="*/ 2 h 26"/>
                <a:gd name="T4" fmla="*/ 74 w 88"/>
                <a:gd name="T5" fmla="*/ 5 h 26"/>
                <a:gd name="T6" fmla="*/ 60 w 88"/>
                <a:gd name="T7" fmla="*/ 9 h 26"/>
                <a:gd name="T8" fmla="*/ 53 w 88"/>
                <a:gd name="T9" fmla="*/ 12 h 26"/>
                <a:gd name="T10" fmla="*/ 44 w 88"/>
                <a:gd name="T11" fmla="*/ 14 h 26"/>
                <a:gd name="T12" fmla="*/ 28 w 88"/>
                <a:gd name="T13" fmla="*/ 19 h 26"/>
                <a:gd name="T14" fmla="*/ 21 w 88"/>
                <a:gd name="T15" fmla="*/ 21 h 26"/>
                <a:gd name="T16" fmla="*/ 14 w 88"/>
                <a:gd name="T17" fmla="*/ 22 h 26"/>
                <a:gd name="T18" fmla="*/ 8 w 88"/>
                <a:gd name="T19" fmla="*/ 24 h 26"/>
                <a:gd name="T20" fmla="*/ 4 w 88"/>
                <a:gd name="T21" fmla="*/ 25 h 26"/>
                <a:gd name="T22" fmla="*/ 0 w 88"/>
                <a:gd name="T23" fmla="*/ 26 h 26"/>
                <a:gd name="T24" fmla="*/ 4 w 88"/>
                <a:gd name="T25" fmla="*/ 25 h 26"/>
                <a:gd name="T26" fmla="*/ 8 w 88"/>
                <a:gd name="T27" fmla="*/ 24 h 26"/>
                <a:gd name="T28" fmla="*/ 14 w 88"/>
                <a:gd name="T29" fmla="*/ 23 h 26"/>
                <a:gd name="T30" fmla="*/ 21 w 88"/>
                <a:gd name="T31" fmla="*/ 22 h 26"/>
                <a:gd name="T32" fmla="*/ 28 w 88"/>
                <a:gd name="T33" fmla="*/ 20 h 26"/>
                <a:gd name="T34" fmla="*/ 45 w 88"/>
                <a:gd name="T35" fmla="*/ 15 h 26"/>
                <a:gd name="T36" fmla="*/ 53 w 88"/>
                <a:gd name="T37" fmla="*/ 13 h 26"/>
                <a:gd name="T38" fmla="*/ 61 w 88"/>
                <a:gd name="T39" fmla="*/ 10 h 26"/>
                <a:gd name="T40" fmla="*/ 74 w 88"/>
                <a:gd name="T41" fmla="*/ 6 h 26"/>
                <a:gd name="T42" fmla="*/ 84 w 88"/>
                <a:gd name="T43" fmla="*/ 2 h 26"/>
                <a:gd name="T44" fmla="*/ 88 w 88"/>
                <a:gd name="T45"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8" h="26">
                  <a:moveTo>
                    <a:pt x="88" y="0"/>
                  </a:moveTo>
                  <a:cubicBezTo>
                    <a:pt x="88" y="0"/>
                    <a:pt x="86" y="1"/>
                    <a:pt x="84" y="2"/>
                  </a:cubicBezTo>
                  <a:cubicBezTo>
                    <a:pt x="82" y="2"/>
                    <a:pt x="78" y="4"/>
                    <a:pt x="74" y="5"/>
                  </a:cubicBezTo>
                  <a:cubicBezTo>
                    <a:pt x="70" y="6"/>
                    <a:pt x="65" y="8"/>
                    <a:pt x="60" y="9"/>
                  </a:cubicBezTo>
                  <a:cubicBezTo>
                    <a:pt x="58" y="10"/>
                    <a:pt x="55" y="11"/>
                    <a:pt x="53" y="12"/>
                  </a:cubicBezTo>
                  <a:cubicBezTo>
                    <a:pt x="50" y="13"/>
                    <a:pt x="47" y="13"/>
                    <a:pt x="44" y="14"/>
                  </a:cubicBezTo>
                  <a:cubicBezTo>
                    <a:pt x="39" y="16"/>
                    <a:pt x="33" y="17"/>
                    <a:pt x="28" y="19"/>
                  </a:cubicBezTo>
                  <a:cubicBezTo>
                    <a:pt x="26" y="19"/>
                    <a:pt x="23" y="20"/>
                    <a:pt x="21" y="21"/>
                  </a:cubicBezTo>
                  <a:cubicBezTo>
                    <a:pt x="18" y="21"/>
                    <a:pt x="16" y="22"/>
                    <a:pt x="14" y="22"/>
                  </a:cubicBezTo>
                  <a:cubicBezTo>
                    <a:pt x="12" y="23"/>
                    <a:pt x="10" y="23"/>
                    <a:pt x="8" y="24"/>
                  </a:cubicBezTo>
                  <a:cubicBezTo>
                    <a:pt x="7" y="24"/>
                    <a:pt x="5" y="24"/>
                    <a:pt x="4" y="25"/>
                  </a:cubicBezTo>
                  <a:cubicBezTo>
                    <a:pt x="2" y="25"/>
                    <a:pt x="0" y="26"/>
                    <a:pt x="0" y="26"/>
                  </a:cubicBezTo>
                  <a:cubicBezTo>
                    <a:pt x="0" y="26"/>
                    <a:pt x="2" y="25"/>
                    <a:pt x="4" y="25"/>
                  </a:cubicBezTo>
                  <a:cubicBezTo>
                    <a:pt x="5" y="25"/>
                    <a:pt x="7" y="24"/>
                    <a:pt x="8" y="24"/>
                  </a:cubicBezTo>
                  <a:cubicBezTo>
                    <a:pt x="10" y="24"/>
                    <a:pt x="12" y="23"/>
                    <a:pt x="14" y="23"/>
                  </a:cubicBezTo>
                  <a:cubicBezTo>
                    <a:pt x="16" y="23"/>
                    <a:pt x="19" y="22"/>
                    <a:pt x="21" y="22"/>
                  </a:cubicBezTo>
                  <a:cubicBezTo>
                    <a:pt x="23" y="21"/>
                    <a:pt x="26" y="20"/>
                    <a:pt x="28" y="20"/>
                  </a:cubicBezTo>
                  <a:cubicBezTo>
                    <a:pt x="34" y="18"/>
                    <a:pt x="39" y="17"/>
                    <a:pt x="45" y="15"/>
                  </a:cubicBezTo>
                  <a:cubicBezTo>
                    <a:pt x="47" y="15"/>
                    <a:pt x="50" y="14"/>
                    <a:pt x="53" y="13"/>
                  </a:cubicBezTo>
                  <a:cubicBezTo>
                    <a:pt x="56" y="12"/>
                    <a:pt x="58" y="11"/>
                    <a:pt x="61" y="10"/>
                  </a:cubicBezTo>
                  <a:cubicBezTo>
                    <a:pt x="66" y="9"/>
                    <a:pt x="70" y="7"/>
                    <a:pt x="74" y="6"/>
                  </a:cubicBezTo>
                  <a:cubicBezTo>
                    <a:pt x="79" y="4"/>
                    <a:pt x="82" y="3"/>
                    <a:pt x="84" y="2"/>
                  </a:cubicBezTo>
                  <a:cubicBezTo>
                    <a:pt x="86" y="1"/>
                    <a:pt x="88" y="0"/>
                    <a:pt x="88"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 name="Freeform 50">
              <a:extLst>
                <a:ext uri="{FF2B5EF4-FFF2-40B4-BE49-F238E27FC236}">
                  <a16:creationId xmlns:a16="http://schemas.microsoft.com/office/drawing/2014/main" id="{0AF8E505-A8B8-41D9-9509-E3049CBD4F5E}"/>
                </a:ext>
              </a:extLst>
            </p:cNvPr>
            <p:cNvSpPr>
              <a:spLocks/>
            </p:cNvSpPr>
            <p:nvPr/>
          </p:nvSpPr>
          <p:spPr bwMode="auto">
            <a:xfrm>
              <a:off x="4124325" y="4821238"/>
              <a:ext cx="1006475" cy="327025"/>
            </a:xfrm>
            <a:custGeom>
              <a:avLst/>
              <a:gdLst>
                <a:gd name="T0" fmla="*/ 86 w 86"/>
                <a:gd name="T1" fmla="*/ 0 h 28"/>
                <a:gd name="T2" fmla="*/ 82 w 86"/>
                <a:gd name="T3" fmla="*/ 2 h 28"/>
                <a:gd name="T4" fmla="*/ 73 w 86"/>
                <a:gd name="T5" fmla="*/ 5 h 28"/>
                <a:gd name="T6" fmla="*/ 66 w 86"/>
                <a:gd name="T7" fmla="*/ 8 h 28"/>
                <a:gd name="T8" fmla="*/ 59 w 86"/>
                <a:gd name="T9" fmla="*/ 10 h 28"/>
                <a:gd name="T10" fmla="*/ 51 w 86"/>
                <a:gd name="T11" fmla="*/ 13 h 28"/>
                <a:gd name="T12" fmla="*/ 43 w 86"/>
                <a:gd name="T13" fmla="*/ 16 h 28"/>
                <a:gd name="T14" fmla="*/ 35 w 86"/>
                <a:gd name="T15" fmla="*/ 18 h 28"/>
                <a:gd name="T16" fmla="*/ 27 w 86"/>
                <a:gd name="T17" fmla="*/ 20 h 28"/>
                <a:gd name="T18" fmla="*/ 20 w 86"/>
                <a:gd name="T19" fmla="*/ 23 h 28"/>
                <a:gd name="T20" fmla="*/ 13 w 86"/>
                <a:gd name="T21" fmla="*/ 24 h 28"/>
                <a:gd name="T22" fmla="*/ 0 w 86"/>
                <a:gd name="T23" fmla="*/ 28 h 28"/>
                <a:gd name="T24" fmla="*/ 4 w 86"/>
                <a:gd name="T25" fmla="*/ 27 h 28"/>
                <a:gd name="T26" fmla="*/ 14 w 86"/>
                <a:gd name="T27" fmla="*/ 25 h 28"/>
                <a:gd name="T28" fmla="*/ 28 w 86"/>
                <a:gd name="T29" fmla="*/ 21 h 28"/>
                <a:gd name="T30" fmla="*/ 36 w 86"/>
                <a:gd name="T31" fmla="*/ 19 h 28"/>
                <a:gd name="T32" fmla="*/ 44 w 86"/>
                <a:gd name="T33" fmla="*/ 17 h 28"/>
                <a:gd name="T34" fmla="*/ 52 w 86"/>
                <a:gd name="T35" fmla="*/ 14 h 28"/>
                <a:gd name="T36" fmla="*/ 60 w 86"/>
                <a:gd name="T37" fmla="*/ 11 h 28"/>
                <a:gd name="T38" fmla="*/ 67 w 86"/>
                <a:gd name="T39" fmla="*/ 9 h 28"/>
                <a:gd name="T40" fmla="*/ 73 w 86"/>
                <a:gd name="T41" fmla="*/ 6 h 28"/>
                <a:gd name="T42" fmla="*/ 78 w 86"/>
                <a:gd name="T43" fmla="*/ 4 h 28"/>
                <a:gd name="T44" fmla="*/ 82 w 86"/>
                <a:gd name="T45" fmla="*/ 2 h 28"/>
                <a:gd name="T46" fmla="*/ 86 w 86"/>
                <a:gd name="T4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6" h="28">
                  <a:moveTo>
                    <a:pt x="86" y="0"/>
                  </a:moveTo>
                  <a:cubicBezTo>
                    <a:pt x="86" y="0"/>
                    <a:pt x="85" y="1"/>
                    <a:pt x="82" y="2"/>
                  </a:cubicBezTo>
                  <a:cubicBezTo>
                    <a:pt x="80" y="3"/>
                    <a:pt x="77" y="4"/>
                    <a:pt x="73" y="5"/>
                  </a:cubicBezTo>
                  <a:cubicBezTo>
                    <a:pt x="71" y="6"/>
                    <a:pt x="69" y="7"/>
                    <a:pt x="66" y="8"/>
                  </a:cubicBezTo>
                  <a:cubicBezTo>
                    <a:pt x="64" y="9"/>
                    <a:pt x="62" y="10"/>
                    <a:pt x="59" y="10"/>
                  </a:cubicBezTo>
                  <a:cubicBezTo>
                    <a:pt x="57" y="11"/>
                    <a:pt x="54" y="12"/>
                    <a:pt x="51" y="13"/>
                  </a:cubicBezTo>
                  <a:cubicBezTo>
                    <a:pt x="49" y="14"/>
                    <a:pt x="46" y="15"/>
                    <a:pt x="43" y="16"/>
                  </a:cubicBezTo>
                  <a:cubicBezTo>
                    <a:pt x="41" y="16"/>
                    <a:pt x="38" y="17"/>
                    <a:pt x="35" y="18"/>
                  </a:cubicBezTo>
                  <a:cubicBezTo>
                    <a:pt x="33" y="19"/>
                    <a:pt x="30" y="20"/>
                    <a:pt x="27" y="20"/>
                  </a:cubicBezTo>
                  <a:cubicBezTo>
                    <a:pt x="25" y="21"/>
                    <a:pt x="22" y="22"/>
                    <a:pt x="20" y="23"/>
                  </a:cubicBezTo>
                  <a:cubicBezTo>
                    <a:pt x="18" y="23"/>
                    <a:pt x="15" y="24"/>
                    <a:pt x="13" y="24"/>
                  </a:cubicBezTo>
                  <a:cubicBezTo>
                    <a:pt x="5" y="27"/>
                    <a:pt x="0" y="28"/>
                    <a:pt x="0" y="28"/>
                  </a:cubicBezTo>
                  <a:cubicBezTo>
                    <a:pt x="0" y="28"/>
                    <a:pt x="1" y="28"/>
                    <a:pt x="4" y="27"/>
                  </a:cubicBezTo>
                  <a:cubicBezTo>
                    <a:pt x="6" y="27"/>
                    <a:pt x="9" y="26"/>
                    <a:pt x="14" y="25"/>
                  </a:cubicBezTo>
                  <a:cubicBezTo>
                    <a:pt x="18" y="24"/>
                    <a:pt x="23" y="23"/>
                    <a:pt x="28" y="21"/>
                  </a:cubicBezTo>
                  <a:cubicBezTo>
                    <a:pt x="30" y="21"/>
                    <a:pt x="33" y="20"/>
                    <a:pt x="36" y="19"/>
                  </a:cubicBezTo>
                  <a:cubicBezTo>
                    <a:pt x="38" y="18"/>
                    <a:pt x="41" y="18"/>
                    <a:pt x="44" y="17"/>
                  </a:cubicBezTo>
                  <a:cubicBezTo>
                    <a:pt x="46" y="16"/>
                    <a:pt x="49" y="15"/>
                    <a:pt x="52" y="14"/>
                  </a:cubicBezTo>
                  <a:cubicBezTo>
                    <a:pt x="54" y="13"/>
                    <a:pt x="57" y="12"/>
                    <a:pt x="60" y="11"/>
                  </a:cubicBezTo>
                  <a:cubicBezTo>
                    <a:pt x="62" y="11"/>
                    <a:pt x="64" y="10"/>
                    <a:pt x="67" y="9"/>
                  </a:cubicBezTo>
                  <a:cubicBezTo>
                    <a:pt x="69" y="8"/>
                    <a:pt x="71" y="7"/>
                    <a:pt x="73" y="6"/>
                  </a:cubicBezTo>
                  <a:cubicBezTo>
                    <a:pt x="75" y="5"/>
                    <a:pt x="77" y="4"/>
                    <a:pt x="78" y="4"/>
                  </a:cubicBezTo>
                  <a:cubicBezTo>
                    <a:pt x="80" y="3"/>
                    <a:pt x="81" y="2"/>
                    <a:pt x="82" y="2"/>
                  </a:cubicBezTo>
                  <a:cubicBezTo>
                    <a:pt x="85" y="1"/>
                    <a:pt x="86" y="0"/>
                    <a:pt x="8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 name="Freeform 51">
              <a:extLst>
                <a:ext uri="{FF2B5EF4-FFF2-40B4-BE49-F238E27FC236}">
                  <a16:creationId xmlns:a16="http://schemas.microsoft.com/office/drawing/2014/main" id="{FFCC438B-5E8E-44B0-9A32-7026C76DF4FE}"/>
                </a:ext>
              </a:extLst>
            </p:cNvPr>
            <p:cNvSpPr>
              <a:spLocks/>
            </p:cNvSpPr>
            <p:nvPr/>
          </p:nvSpPr>
          <p:spPr bwMode="auto">
            <a:xfrm>
              <a:off x="5048250" y="5043488"/>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5" name="Freeform 52">
              <a:extLst>
                <a:ext uri="{FF2B5EF4-FFF2-40B4-BE49-F238E27FC236}">
                  <a16:creationId xmlns:a16="http://schemas.microsoft.com/office/drawing/2014/main" id="{C3FFC559-5E9A-4317-A9F9-B242E02B1972}"/>
                </a:ext>
              </a:extLst>
            </p:cNvPr>
            <p:cNvSpPr>
              <a:spLocks/>
            </p:cNvSpPr>
            <p:nvPr/>
          </p:nvSpPr>
          <p:spPr bwMode="auto">
            <a:xfrm>
              <a:off x="4113213" y="5043488"/>
              <a:ext cx="935038" cy="336550"/>
            </a:xfrm>
            <a:custGeom>
              <a:avLst/>
              <a:gdLst>
                <a:gd name="T0" fmla="*/ 80 w 80"/>
                <a:gd name="T1" fmla="*/ 0 h 29"/>
                <a:gd name="T2" fmla="*/ 80 w 80"/>
                <a:gd name="T3" fmla="*/ 0 h 29"/>
                <a:gd name="T4" fmla="*/ 77 w 80"/>
                <a:gd name="T5" fmla="*/ 2 h 29"/>
                <a:gd name="T6" fmla="*/ 68 w 80"/>
                <a:gd name="T7" fmla="*/ 6 h 29"/>
                <a:gd name="T8" fmla="*/ 62 w 80"/>
                <a:gd name="T9" fmla="*/ 8 h 29"/>
                <a:gd name="T10" fmla="*/ 55 w 80"/>
                <a:gd name="T11" fmla="*/ 11 h 29"/>
                <a:gd name="T12" fmla="*/ 48 w 80"/>
                <a:gd name="T13" fmla="*/ 13 h 29"/>
                <a:gd name="T14" fmla="*/ 41 w 80"/>
                <a:gd name="T15" fmla="*/ 16 h 29"/>
                <a:gd name="T16" fmla="*/ 33 w 80"/>
                <a:gd name="T17" fmla="*/ 19 h 29"/>
                <a:gd name="T18" fmla="*/ 26 w 80"/>
                <a:gd name="T19" fmla="*/ 21 h 29"/>
                <a:gd name="T20" fmla="*/ 19 w 80"/>
                <a:gd name="T21" fmla="*/ 23 h 29"/>
                <a:gd name="T22" fmla="*/ 13 w 80"/>
                <a:gd name="T23" fmla="*/ 25 h 29"/>
                <a:gd name="T24" fmla="*/ 0 w 80"/>
                <a:gd name="T25" fmla="*/ 29 h 29"/>
                <a:gd name="T26" fmla="*/ 4 w 80"/>
                <a:gd name="T27" fmla="*/ 28 h 29"/>
                <a:gd name="T28" fmla="*/ 13 w 80"/>
                <a:gd name="T29" fmla="*/ 26 h 29"/>
                <a:gd name="T30" fmla="*/ 26 w 80"/>
                <a:gd name="T31" fmla="*/ 22 h 29"/>
                <a:gd name="T32" fmla="*/ 33 w 80"/>
                <a:gd name="T33" fmla="*/ 20 h 29"/>
                <a:gd name="T34" fmla="*/ 41 w 80"/>
                <a:gd name="T35" fmla="*/ 17 h 29"/>
                <a:gd name="T36" fmla="*/ 48 w 80"/>
                <a:gd name="T37" fmla="*/ 14 h 29"/>
                <a:gd name="T38" fmla="*/ 56 w 80"/>
                <a:gd name="T39" fmla="*/ 12 h 29"/>
                <a:gd name="T40" fmla="*/ 68 w 80"/>
                <a:gd name="T41" fmla="*/ 6 h 29"/>
                <a:gd name="T42" fmla="*/ 77 w 80"/>
                <a:gd name="T43" fmla="*/ 2 h 29"/>
                <a:gd name="T44" fmla="*/ 80 w 80"/>
                <a:gd name="T45"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0" h="29">
                  <a:moveTo>
                    <a:pt x="80" y="0"/>
                  </a:moveTo>
                  <a:cubicBezTo>
                    <a:pt x="80" y="0"/>
                    <a:pt x="80" y="0"/>
                    <a:pt x="80" y="0"/>
                  </a:cubicBezTo>
                  <a:cubicBezTo>
                    <a:pt x="79" y="1"/>
                    <a:pt x="78" y="1"/>
                    <a:pt x="77" y="2"/>
                  </a:cubicBezTo>
                  <a:cubicBezTo>
                    <a:pt x="75" y="3"/>
                    <a:pt x="72" y="4"/>
                    <a:pt x="68" y="6"/>
                  </a:cubicBezTo>
                  <a:cubicBezTo>
                    <a:pt x="66" y="6"/>
                    <a:pt x="64" y="7"/>
                    <a:pt x="62" y="8"/>
                  </a:cubicBezTo>
                  <a:cubicBezTo>
                    <a:pt x="60" y="9"/>
                    <a:pt x="58" y="10"/>
                    <a:pt x="55" y="11"/>
                  </a:cubicBezTo>
                  <a:cubicBezTo>
                    <a:pt x="53" y="11"/>
                    <a:pt x="50" y="12"/>
                    <a:pt x="48" y="13"/>
                  </a:cubicBezTo>
                  <a:cubicBezTo>
                    <a:pt x="46" y="14"/>
                    <a:pt x="43" y="15"/>
                    <a:pt x="41" y="16"/>
                  </a:cubicBezTo>
                  <a:cubicBezTo>
                    <a:pt x="38" y="17"/>
                    <a:pt x="36" y="18"/>
                    <a:pt x="33" y="19"/>
                  </a:cubicBezTo>
                  <a:cubicBezTo>
                    <a:pt x="31" y="19"/>
                    <a:pt x="28" y="20"/>
                    <a:pt x="26" y="21"/>
                  </a:cubicBezTo>
                  <a:cubicBezTo>
                    <a:pt x="23" y="22"/>
                    <a:pt x="21" y="23"/>
                    <a:pt x="19" y="23"/>
                  </a:cubicBezTo>
                  <a:cubicBezTo>
                    <a:pt x="17" y="24"/>
                    <a:pt x="15" y="25"/>
                    <a:pt x="13" y="25"/>
                  </a:cubicBezTo>
                  <a:cubicBezTo>
                    <a:pt x="5" y="28"/>
                    <a:pt x="0" y="29"/>
                    <a:pt x="0" y="29"/>
                  </a:cubicBezTo>
                  <a:cubicBezTo>
                    <a:pt x="0" y="29"/>
                    <a:pt x="2" y="29"/>
                    <a:pt x="4" y="28"/>
                  </a:cubicBezTo>
                  <a:cubicBezTo>
                    <a:pt x="6" y="28"/>
                    <a:pt x="9" y="27"/>
                    <a:pt x="13" y="26"/>
                  </a:cubicBezTo>
                  <a:cubicBezTo>
                    <a:pt x="17" y="25"/>
                    <a:pt x="21" y="24"/>
                    <a:pt x="26" y="22"/>
                  </a:cubicBezTo>
                  <a:cubicBezTo>
                    <a:pt x="29" y="21"/>
                    <a:pt x="31" y="20"/>
                    <a:pt x="33" y="20"/>
                  </a:cubicBezTo>
                  <a:cubicBezTo>
                    <a:pt x="36" y="19"/>
                    <a:pt x="38" y="18"/>
                    <a:pt x="41" y="17"/>
                  </a:cubicBezTo>
                  <a:cubicBezTo>
                    <a:pt x="43" y="16"/>
                    <a:pt x="46" y="15"/>
                    <a:pt x="48" y="14"/>
                  </a:cubicBezTo>
                  <a:cubicBezTo>
                    <a:pt x="51" y="13"/>
                    <a:pt x="53" y="12"/>
                    <a:pt x="56" y="12"/>
                  </a:cubicBezTo>
                  <a:cubicBezTo>
                    <a:pt x="60" y="10"/>
                    <a:pt x="65" y="8"/>
                    <a:pt x="68" y="6"/>
                  </a:cubicBezTo>
                  <a:cubicBezTo>
                    <a:pt x="72" y="5"/>
                    <a:pt x="75" y="3"/>
                    <a:pt x="77" y="2"/>
                  </a:cubicBezTo>
                  <a:cubicBezTo>
                    <a:pt x="78" y="1"/>
                    <a:pt x="80" y="1"/>
                    <a:pt x="8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6" name="Freeform 53">
              <a:extLst>
                <a:ext uri="{FF2B5EF4-FFF2-40B4-BE49-F238E27FC236}">
                  <a16:creationId xmlns:a16="http://schemas.microsoft.com/office/drawing/2014/main" id="{445A2E15-529A-4DBB-82EA-3AE7A04207C9}"/>
                </a:ext>
              </a:extLst>
            </p:cNvPr>
            <p:cNvSpPr>
              <a:spLocks/>
            </p:cNvSpPr>
            <p:nvPr/>
          </p:nvSpPr>
          <p:spPr bwMode="auto">
            <a:xfrm>
              <a:off x="4078288" y="5253038"/>
              <a:ext cx="900113" cy="546100"/>
            </a:xfrm>
            <a:custGeom>
              <a:avLst/>
              <a:gdLst>
                <a:gd name="T0" fmla="*/ 77 w 77"/>
                <a:gd name="T1" fmla="*/ 0 h 47"/>
                <a:gd name="T2" fmla="*/ 74 w 77"/>
                <a:gd name="T3" fmla="*/ 2 h 47"/>
                <a:gd name="T4" fmla="*/ 65 w 77"/>
                <a:gd name="T5" fmla="*/ 7 h 47"/>
                <a:gd name="T6" fmla="*/ 52 w 77"/>
                <a:gd name="T7" fmla="*/ 14 h 47"/>
                <a:gd name="T8" fmla="*/ 38 w 77"/>
                <a:gd name="T9" fmla="*/ 23 h 47"/>
                <a:gd name="T10" fmla="*/ 24 w 77"/>
                <a:gd name="T11" fmla="*/ 31 h 47"/>
                <a:gd name="T12" fmla="*/ 12 w 77"/>
                <a:gd name="T13" fmla="*/ 39 h 47"/>
                <a:gd name="T14" fmla="*/ 3 w 77"/>
                <a:gd name="T15" fmla="*/ 45 h 47"/>
                <a:gd name="T16" fmla="*/ 1 w 77"/>
                <a:gd name="T17" fmla="*/ 46 h 47"/>
                <a:gd name="T18" fmla="*/ 0 w 77"/>
                <a:gd name="T19" fmla="*/ 47 h 47"/>
                <a:gd name="T20" fmla="*/ 1 w 77"/>
                <a:gd name="T21" fmla="*/ 46 h 47"/>
                <a:gd name="T22" fmla="*/ 3 w 77"/>
                <a:gd name="T23" fmla="*/ 45 h 47"/>
                <a:gd name="T24" fmla="*/ 12 w 77"/>
                <a:gd name="T25" fmla="*/ 39 h 47"/>
                <a:gd name="T26" fmla="*/ 39 w 77"/>
                <a:gd name="T27" fmla="*/ 24 h 47"/>
                <a:gd name="T28" fmla="*/ 53 w 77"/>
                <a:gd name="T29" fmla="*/ 15 h 47"/>
                <a:gd name="T30" fmla="*/ 65 w 77"/>
                <a:gd name="T31" fmla="*/ 8 h 47"/>
                <a:gd name="T32" fmla="*/ 74 w 77"/>
                <a:gd name="T33" fmla="*/ 2 h 47"/>
                <a:gd name="T34" fmla="*/ 77 w 77"/>
                <a:gd name="T35"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7" h="47">
                  <a:moveTo>
                    <a:pt x="77" y="0"/>
                  </a:moveTo>
                  <a:cubicBezTo>
                    <a:pt x="77" y="0"/>
                    <a:pt x="76" y="1"/>
                    <a:pt x="74" y="2"/>
                  </a:cubicBezTo>
                  <a:cubicBezTo>
                    <a:pt x="72" y="3"/>
                    <a:pt x="68" y="5"/>
                    <a:pt x="65" y="7"/>
                  </a:cubicBezTo>
                  <a:cubicBezTo>
                    <a:pt x="61" y="9"/>
                    <a:pt x="57" y="12"/>
                    <a:pt x="52" y="14"/>
                  </a:cubicBezTo>
                  <a:cubicBezTo>
                    <a:pt x="48" y="17"/>
                    <a:pt x="43" y="20"/>
                    <a:pt x="38" y="23"/>
                  </a:cubicBezTo>
                  <a:cubicBezTo>
                    <a:pt x="33" y="26"/>
                    <a:pt x="28" y="28"/>
                    <a:pt x="24" y="31"/>
                  </a:cubicBezTo>
                  <a:cubicBezTo>
                    <a:pt x="19" y="34"/>
                    <a:pt x="15" y="37"/>
                    <a:pt x="12" y="39"/>
                  </a:cubicBezTo>
                  <a:cubicBezTo>
                    <a:pt x="8" y="41"/>
                    <a:pt x="5" y="43"/>
                    <a:pt x="3" y="45"/>
                  </a:cubicBezTo>
                  <a:cubicBezTo>
                    <a:pt x="2" y="45"/>
                    <a:pt x="2" y="46"/>
                    <a:pt x="1" y="46"/>
                  </a:cubicBezTo>
                  <a:cubicBezTo>
                    <a:pt x="1" y="47"/>
                    <a:pt x="0" y="47"/>
                    <a:pt x="0" y="47"/>
                  </a:cubicBezTo>
                  <a:cubicBezTo>
                    <a:pt x="0" y="47"/>
                    <a:pt x="1" y="47"/>
                    <a:pt x="1" y="46"/>
                  </a:cubicBezTo>
                  <a:cubicBezTo>
                    <a:pt x="2" y="46"/>
                    <a:pt x="2" y="45"/>
                    <a:pt x="3" y="45"/>
                  </a:cubicBezTo>
                  <a:cubicBezTo>
                    <a:pt x="6" y="43"/>
                    <a:pt x="9" y="42"/>
                    <a:pt x="12" y="39"/>
                  </a:cubicBezTo>
                  <a:cubicBezTo>
                    <a:pt x="19" y="35"/>
                    <a:pt x="29" y="29"/>
                    <a:pt x="39" y="24"/>
                  </a:cubicBezTo>
                  <a:cubicBezTo>
                    <a:pt x="44" y="21"/>
                    <a:pt x="48" y="18"/>
                    <a:pt x="53" y="15"/>
                  </a:cubicBezTo>
                  <a:cubicBezTo>
                    <a:pt x="57" y="12"/>
                    <a:pt x="62" y="10"/>
                    <a:pt x="65" y="8"/>
                  </a:cubicBezTo>
                  <a:cubicBezTo>
                    <a:pt x="69" y="6"/>
                    <a:pt x="72" y="4"/>
                    <a:pt x="74" y="2"/>
                  </a:cubicBezTo>
                  <a:cubicBezTo>
                    <a:pt x="76" y="1"/>
                    <a:pt x="77" y="0"/>
                    <a:pt x="77"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7" name="Freeform 54">
              <a:extLst>
                <a:ext uri="{FF2B5EF4-FFF2-40B4-BE49-F238E27FC236}">
                  <a16:creationId xmlns:a16="http://schemas.microsoft.com/office/drawing/2014/main" id="{D759EB6D-A5C7-4B4E-94A0-FC4004559FF5}"/>
                </a:ext>
              </a:extLst>
            </p:cNvPr>
            <p:cNvSpPr>
              <a:spLocks/>
            </p:cNvSpPr>
            <p:nvPr/>
          </p:nvSpPr>
          <p:spPr bwMode="auto">
            <a:xfrm>
              <a:off x="4078288" y="611346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8" name="Freeform 55">
              <a:extLst>
                <a:ext uri="{FF2B5EF4-FFF2-40B4-BE49-F238E27FC236}">
                  <a16:creationId xmlns:a16="http://schemas.microsoft.com/office/drawing/2014/main" id="{6FB23723-84CF-493E-B514-0478C2DA7053}"/>
                </a:ext>
              </a:extLst>
            </p:cNvPr>
            <p:cNvSpPr>
              <a:spLocks/>
            </p:cNvSpPr>
            <p:nvPr/>
          </p:nvSpPr>
          <p:spPr bwMode="auto">
            <a:xfrm>
              <a:off x="4078288" y="5473700"/>
              <a:ext cx="852488" cy="639763"/>
            </a:xfrm>
            <a:custGeom>
              <a:avLst/>
              <a:gdLst>
                <a:gd name="T0" fmla="*/ 73 w 73"/>
                <a:gd name="T1" fmla="*/ 0 h 55"/>
                <a:gd name="T2" fmla="*/ 69 w 73"/>
                <a:gd name="T3" fmla="*/ 2 h 55"/>
                <a:gd name="T4" fmla="*/ 61 w 73"/>
                <a:gd name="T5" fmla="*/ 8 h 55"/>
                <a:gd name="T6" fmla="*/ 49 w 73"/>
                <a:gd name="T7" fmla="*/ 16 h 55"/>
                <a:gd name="T8" fmla="*/ 35 w 73"/>
                <a:gd name="T9" fmla="*/ 26 h 55"/>
                <a:gd name="T10" fmla="*/ 22 w 73"/>
                <a:gd name="T11" fmla="*/ 36 h 55"/>
                <a:gd name="T12" fmla="*/ 15 w 73"/>
                <a:gd name="T13" fmla="*/ 41 h 55"/>
                <a:gd name="T14" fmla="*/ 10 w 73"/>
                <a:gd name="T15" fmla="*/ 45 h 55"/>
                <a:gd name="T16" fmla="*/ 6 w 73"/>
                <a:gd name="T17" fmla="*/ 49 h 55"/>
                <a:gd name="T18" fmla="*/ 2 w 73"/>
                <a:gd name="T19" fmla="*/ 52 h 55"/>
                <a:gd name="T20" fmla="*/ 0 w 73"/>
                <a:gd name="T21" fmla="*/ 55 h 55"/>
                <a:gd name="T22" fmla="*/ 0 w 73"/>
                <a:gd name="T23" fmla="*/ 55 h 55"/>
                <a:gd name="T24" fmla="*/ 2 w 73"/>
                <a:gd name="T25" fmla="*/ 52 h 55"/>
                <a:gd name="T26" fmla="*/ 6 w 73"/>
                <a:gd name="T27" fmla="*/ 49 h 55"/>
                <a:gd name="T28" fmla="*/ 11 w 73"/>
                <a:gd name="T29" fmla="*/ 46 h 55"/>
                <a:gd name="T30" fmla="*/ 16 w 73"/>
                <a:gd name="T31" fmla="*/ 41 h 55"/>
                <a:gd name="T32" fmla="*/ 22 w 73"/>
                <a:gd name="T33" fmla="*/ 37 h 55"/>
                <a:gd name="T34" fmla="*/ 36 w 73"/>
                <a:gd name="T35" fmla="*/ 27 h 55"/>
                <a:gd name="T36" fmla="*/ 61 w 73"/>
                <a:gd name="T37" fmla="*/ 8 h 55"/>
                <a:gd name="T38" fmla="*/ 73 w 73"/>
                <a:gd name="T39"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3" h="55">
                  <a:moveTo>
                    <a:pt x="73" y="0"/>
                  </a:moveTo>
                  <a:cubicBezTo>
                    <a:pt x="73" y="0"/>
                    <a:pt x="71" y="0"/>
                    <a:pt x="69" y="2"/>
                  </a:cubicBezTo>
                  <a:cubicBezTo>
                    <a:pt x="67" y="3"/>
                    <a:pt x="64" y="5"/>
                    <a:pt x="61" y="8"/>
                  </a:cubicBezTo>
                  <a:cubicBezTo>
                    <a:pt x="57" y="10"/>
                    <a:pt x="53" y="13"/>
                    <a:pt x="49" y="16"/>
                  </a:cubicBezTo>
                  <a:cubicBezTo>
                    <a:pt x="44" y="19"/>
                    <a:pt x="40" y="22"/>
                    <a:pt x="35" y="26"/>
                  </a:cubicBezTo>
                  <a:cubicBezTo>
                    <a:pt x="30" y="29"/>
                    <a:pt x="26" y="33"/>
                    <a:pt x="22" y="36"/>
                  </a:cubicBezTo>
                  <a:cubicBezTo>
                    <a:pt x="19" y="38"/>
                    <a:pt x="17" y="39"/>
                    <a:pt x="15" y="41"/>
                  </a:cubicBezTo>
                  <a:cubicBezTo>
                    <a:pt x="14" y="42"/>
                    <a:pt x="12" y="44"/>
                    <a:pt x="10" y="45"/>
                  </a:cubicBezTo>
                  <a:cubicBezTo>
                    <a:pt x="8" y="46"/>
                    <a:pt x="7" y="48"/>
                    <a:pt x="6" y="49"/>
                  </a:cubicBezTo>
                  <a:cubicBezTo>
                    <a:pt x="4" y="50"/>
                    <a:pt x="3" y="51"/>
                    <a:pt x="2" y="52"/>
                  </a:cubicBezTo>
                  <a:cubicBezTo>
                    <a:pt x="1" y="53"/>
                    <a:pt x="0" y="54"/>
                    <a:pt x="0" y="55"/>
                  </a:cubicBezTo>
                  <a:cubicBezTo>
                    <a:pt x="0" y="55"/>
                    <a:pt x="0" y="55"/>
                    <a:pt x="0" y="55"/>
                  </a:cubicBezTo>
                  <a:cubicBezTo>
                    <a:pt x="0" y="54"/>
                    <a:pt x="1" y="53"/>
                    <a:pt x="2" y="52"/>
                  </a:cubicBezTo>
                  <a:cubicBezTo>
                    <a:pt x="3" y="51"/>
                    <a:pt x="5" y="50"/>
                    <a:pt x="6" y="49"/>
                  </a:cubicBezTo>
                  <a:cubicBezTo>
                    <a:pt x="7" y="48"/>
                    <a:pt x="9" y="47"/>
                    <a:pt x="11" y="46"/>
                  </a:cubicBezTo>
                  <a:cubicBezTo>
                    <a:pt x="12" y="44"/>
                    <a:pt x="14" y="43"/>
                    <a:pt x="16" y="41"/>
                  </a:cubicBezTo>
                  <a:cubicBezTo>
                    <a:pt x="18" y="40"/>
                    <a:pt x="20" y="38"/>
                    <a:pt x="22" y="37"/>
                  </a:cubicBezTo>
                  <a:cubicBezTo>
                    <a:pt x="27" y="34"/>
                    <a:pt x="31" y="30"/>
                    <a:pt x="36" y="27"/>
                  </a:cubicBezTo>
                  <a:cubicBezTo>
                    <a:pt x="45" y="20"/>
                    <a:pt x="54" y="13"/>
                    <a:pt x="61" y="8"/>
                  </a:cubicBezTo>
                  <a:cubicBezTo>
                    <a:pt x="68" y="3"/>
                    <a:pt x="73" y="0"/>
                    <a:pt x="7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9" name="Freeform 56">
              <a:extLst>
                <a:ext uri="{FF2B5EF4-FFF2-40B4-BE49-F238E27FC236}">
                  <a16:creationId xmlns:a16="http://schemas.microsoft.com/office/drawing/2014/main" id="{3CDECE0C-9306-4242-A66D-0F09038397C5}"/>
                </a:ext>
              </a:extLst>
            </p:cNvPr>
            <p:cNvSpPr>
              <a:spLocks/>
            </p:cNvSpPr>
            <p:nvPr/>
          </p:nvSpPr>
          <p:spPr bwMode="auto">
            <a:xfrm>
              <a:off x="4826000" y="5683250"/>
              <a:ext cx="11113" cy="0"/>
            </a:xfrm>
            <a:custGeom>
              <a:avLst/>
              <a:gdLst>
                <a:gd name="T0" fmla="*/ 1 w 1"/>
                <a:gd name="T1" fmla="*/ 0 w 1"/>
                <a:gd name="T2" fmla="*/ 1 w 1"/>
                <a:gd name="T3" fmla="*/ 1 w 1"/>
              </a:gdLst>
              <a:ahLst/>
              <a:cxnLst>
                <a:cxn ang="0">
                  <a:pos x="T0" y="0"/>
                </a:cxn>
                <a:cxn ang="0">
                  <a:pos x="T1" y="0"/>
                </a:cxn>
                <a:cxn ang="0">
                  <a:pos x="T2" y="0"/>
                </a:cxn>
                <a:cxn ang="0">
                  <a:pos x="T3" y="0"/>
                </a:cxn>
              </a:cxnLst>
              <a:rect l="0" t="0" r="r" b="b"/>
              <a:pathLst>
                <a:path w="1">
                  <a:moveTo>
                    <a:pt x="1" y="0"/>
                  </a:moveTo>
                  <a:cubicBezTo>
                    <a:pt x="1" y="0"/>
                    <a:pt x="1" y="0"/>
                    <a:pt x="0" y="0"/>
                  </a:cubicBezTo>
                  <a:cubicBezTo>
                    <a:pt x="0" y="0"/>
                    <a:pt x="1" y="0"/>
                    <a:pt x="1" y="0"/>
                  </a:cubicBezTo>
                  <a:cubicBezTo>
                    <a:pt x="1" y="0"/>
                    <a:pt x="1" y="0"/>
                    <a:pt x="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0" name="Freeform 57">
              <a:extLst>
                <a:ext uri="{FF2B5EF4-FFF2-40B4-BE49-F238E27FC236}">
                  <a16:creationId xmlns:a16="http://schemas.microsoft.com/office/drawing/2014/main" id="{0DE1C6AB-0280-4C2F-8FC1-DD078D4CB8D8}"/>
                </a:ext>
              </a:extLst>
            </p:cNvPr>
            <p:cNvSpPr>
              <a:spLocks/>
            </p:cNvSpPr>
            <p:nvPr/>
          </p:nvSpPr>
          <p:spPr bwMode="auto">
            <a:xfrm>
              <a:off x="4230688" y="5683250"/>
              <a:ext cx="606425" cy="814388"/>
            </a:xfrm>
            <a:custGeom>
              <a:avLst/>
              <a:gdLst>
                <a:gd name="T0" fmla="*/ 52 w 52"/>
                <a:gd name="T1" fmla="*/ 0 h 70"/>
                <a:gd name="T2" fmla="*/ 51 w 52"/>
                <a:gd name="T3" fmla="*/ 0 h 70"/>
                <a:gd name="T4" fmla="*/ 49 w 52"/>
                <a:gd name="T5" fmla="*/ 3 h 70"/>
                <a:gd name="T6" fmla="*/ 43 w 52"/>
                <a:gd name="T7" fmla="*/ 10 h 70"/>
                <a:gd name="T8" fmla="*/ 34 w 52"/>
                <a:gd name="T9" fmla="*/ 21 h 70"/>
                <a:gd name="T10" fmla="*/ 29 w 52"/>
                <a:gd name="T11" fmla="*/ 27 h 70"/>
                <a:gd name="T12" fmla="*/ 24 w 52"/>
                <a:gd name="T13" fmla="*/ 33 h 70"/>
                <a:gd name="T14" fmla="*/ 19 w 52"/>
                <a:gd name="T15" fmla="*/ 40 h 70"/>
                <a:gd name="T16" fmla="*/ 14 w 52"/>
                <a:gd name="T17" fmla="*/ 47 h 70"/>
                <a:gd name="T18" fmla="*/ 10 w 52"/>
                <a:gd name="T19" fmla="*/ 53 h 70"/>
                <a:gd name="T20" fmla="*/ 7 w 52"/>
                <a:gd name="T21" fmla="*/ 58 h 70"/>
                <a:gd name="T22" fmla="*/ 4 w 52"/>
                <a:gd name="T23" fmla="*/ 63 h 70"/>
                <a:gd name="T24" fmla="*/ 2 w 52"/>
                <a:gd name="T25" fmla="*/ 67 h 70"/>
                <a:gd name="T26" fmla="*/ 0 w 52"/>
                <a:gd name="T27" fmla="*/ 70 h 70"/>
                <a:gd name="T28" fmla="*/ 2 w 52"/>
                <a:gd name="T29" fmla="*/ 67 h 70"/>
                <a:gd name="T30" fmla="*/ 5 w 52"/>
                <a:gd name="T31" fmla="*/ 63 h 70"/>
                <a:gd name="T32" fmla="*/ 8 w 52"/>
                <a:gd name="T33" fmla="*/ 59 h 70"/>
                <a:gd name="T34" fmla="*/ 11 w 52"/>
                <a:gd name="T35" fmla="*/ 53 h 70"/>
                <a:gd name="T36" fmla="*/ 15 w 52"/>
                <a:gd name="T37" fmla="*/ 47 h 70"/>
                <a:gd name="T38" fmla="*/ 20 w 52"/>
                <a:gd name="T39" fmla="*/ 41 h 70"/>
                <a:gd name="T40" fmla="*/ 25 w 52"/>
                <a:gd name="T41" fmla="*/ 34 h 70"/>
                <a:gd name="T42" fmla="*/ 30 w 52"/>
                <a:gd name="T43" fmla="*/ 28 h 70"/>
                <a:gd name="T44" fmla="*/ 34 w 52"/>
                <a:gd name="T45" fmla="*/ 21 h 70"/>
                <a:gd name="T46" fmla="*/ 39 w 52"/>
                <a:gd name="T47" fmla="*/ 16 h 70"/>
                <a:gd name="T48" fmla="*/ 43 w 52"/>
                <a:gd name="T49" fmla="*/ 10 h 70"/>
                <a:gd name="T50" fmla="*/ 49 w 52"/>
                <a:gd name="T51" fmla="*/ 3 h 70"/>
                <a:gd name="T52" fmla="*/ 52 w 52"/>
                <a:gd name="T53"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2" h="70">
                  <a:moveTo>
                    <a:pt x="52" y="0"/>
                  </a:moveTo>
                  <a:cubicBezTo>
                    <a:pt x="52" y="0"/>
                    <a:pt x="51" y="0"/>
                    <a:pt x="51" y="0"/>
                  </a:cubicBezTo>
                  <a:cubicBezTo>
                    <a:pt x="51" y="1"/>
                    <a:pt x="50" y="2"/>
                    <a:pt x="49" y="3"/>
                  </a:cubicBezTo>
                  <a:cubicBezTo>
                    <a:pt x="48" y="4"/>
                    <a:pt x="45" y="7"/>
                    <a:pt x="43" y="10"/>
                  </a:cubicBezTo>
                  <a:cubicBezTo>
                    <a:pt x="40" y="13"/>
                    <a:pt x="37" y="17"/>
                    <a:pt x="34" y="21"/>
                  </a:cubicBezTo>
                  <a:cubicBezTo>
                    <a:pt x="32" y="23"/>
                    <a:pt x="30" y="25"/>
                    <a:pt x="29" y="27"/>
                  </a:cubicBezTo>
                  <a:cubicBezTo>
                    <a:pt x="27" y="29"/>
                    <a:pt x="25" y="31"/>
                    <a:pt x="24" y="33"/>
                  </a:cubicBezTo>
                  <a:cubicBezTo>
                    <a:pt x="22" y="36"/>
                    <a:pt x="20" y="38"/>
                    <a:pt x="19" y="40"/>
                  </a:cubicBezTo>
                  <a:cubicBezTo>
                    <a:pt x="17" y="42"/>
                    <a:pt x="16" y="44"/>
                    <a:pt x="14" y="47"/>
                  </a:cubicBezTo>
                  <a:cubicBezTo>
                    <a:pt x="13" y="49"/>
                    <a:pt x="12" y="51"/>
                    <a:pt x="10" y="53"/>
                  </a:cubicBezTo>
                  <a:cubicBezTo>
                    <a:pt x="9" y="55"/>
                    <a:pt x="8" y="57"/>
                    <a:pt x="7" y="58"/>
                  </a:cubicBezTo>
                  <a:cubicBezTo>
                    <a:pt x="6" y="60"/>
                    <a:pt x="5" y="62"/>
                    <a:pt x="4" y="63"/>
                  </a:cubicBezTo>
                  <a:cubicBezTo>
                    <a:pt x="3" y="65"/>
                    <a:pt x="3" y="66"/>
                    <a:pt x="2" y="67"/>
                  </a:cubicBezTo>
                  <a:cubicBezTo>
                    <a:pt x="1" y="69"/>
                    <a:pt x="0" y="70"/>
                    <a:pt x="0" y="70"/>
                  </a:cubicBezTo>
                  <a:cubicBezTo>
                    <a:pt x="0" y="70"/>
                    <a:pt x="1" y="69"/>
                    <a:pt x="2" y="67"/>
                  </a:cubicBezTo>
                  <a:cubicBezTo>
                    <a:pt x="3" y="66"/>
                    <a:pt x="4" y="65"/>
                    <a:pt x="5" y="63"/>
                  </a:cubicBezTo>
                  <a:cubicBezTo>
                    <a:pt x="5" y="62"/>
                    <a:pt x="6" y="61"/>
                    <a:pt x="8" y="59"/>
                  </a:cubicBezTo>
                  <a:cubicBezTo>
                    <a:pt x="9" y="57"/>
                    <a:pt x="10" y="55"/>
                    <a:pt x="11" y="53"/>
                  </a:cubicBezTo>
                  <a:cubicBezTo>
                    <a:pt x="12" y="51"/>
                    <a:pt x="14" y="49"/>
                    <a:pt x="15" y="47"/>
                  </a:cubicBezTo>
                  <a:cubicBezTo>
                    <a:pt x="17" y="45"/>
                    <a:pt x="18" y="43"/>
                    <a:pt x="20" y="41"/>
                  </a:cubicBezTo>
                  <a:cubicBezTo>
                    <a:pt x="21" y="39"/>
                    <a:pt x="23" y="36"/>
                    <a:pt x="25" y="34"/>
                  </a:cubicBezTo>
                  <a:cubicBezTo>
                    <a:pt x="26" y="32"/>
                    <a:pt x="28" y="30"/>
                    <a:pt x="30" y="28"/>
                  </a:cubicBezTo>
                  <a:cubicBezTo>
                    <a:pt x="31" y="26"/>
                    <a:pt x="33" y="23"/>
                    <a:pt x="34" y="21"/>
                  </a:cubicBezTo>
                  <a:cubicBezTo>
                    <a:pt x="36" y="19"/>
                    <a:pt x="37" y="17"/>
                    <a:pt x="39" y="16"/>
                  </a:cubicBezTo>
                  <a:cubicBezTo>
                    <a:pt x="40" y="14"/>
                    <a:pt x="42" y="12"/>
                    <a:pt x="43" y="10"/>
                  </a:cubicBezTo>
                  <a:cubicBezTo>
                    <a:pt x="46" y="7"/>
                    <a:pt x="48" y="5"/>
                    <a:pt x="49" y="3"/>
                  </a:cubicBezTo>
                  <a:cubicBezTo>
                    <a:pt x="50" y="2"/>
                    <a:pt x="51" y="1"/>
                    <a:pt x="5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1" name="Freeform 58">
              <a:extLst>
                <a:ext uri="{FF2B5EF4-FFF2-40B4-BE49-F238E27FC236}">
                  <a16:creationId xmlns:a16="http://schemas.microsoft.com/office/drawing/2014/main" id="{FB73E2BF-2169-4B2D-A243-DC3EC7DC43EE}"/>
                </a:ext>
              </a:extLst>
            </p:cNvPr>
            <p:cNvSpPr>
              <a:spLocks/>
            </p:cNvSpPr>
            <p:nvPr/>
          </p:nvSpPr>
          <p:spPr bwMode="auto">
            <a:xfrm>
              <a:off x="4405313" y="5857875"/>
              <a:ext cx="420688" cy="836613"/>
            </a:xfrm>
            <a:custGeom>
              <a:avLst/>
              <a:gdLst>
                <a:gd name="T0" fmla="*/ 36 w 36"/>
                <a:gd name="T1" fmla="*/ 0 h 72"/>
                <a:gd name="T2" fmla="*/ 35 w 36"/>
                <a:gd name="T3" fmla="*/ 3 h 72"/>
                <a:gd name="T4" fmla="*/ 33 w 36"/>
                <a:gd name="T5" fmla="*/ 7 h 72"/>
                <a:gd name="T6" fmla="*/ 31 w 36"/>
                <a:gd name="T7" fmla="*/ 11 h 72"/>
                <a:gd name="T8" fmla="*/ 29 w 36"/>
                <a:gd name="T9" fmla="*/ 17 h 72"/>
                <a:gd name="T10" fmla="*/ 26 w 36"/>
                <a:gd name="T11" fmla="*/ 23 h 72"/>
                <a:gd name="T12" fmla="*/ 23 w 36"/>
                <a:gd name="T13" fmla="*/ 30 h 72"/>
                <a:gd name="T14" fmla="*/ 19 w 36"/>
                <a:gd name="T15" fmla="*/ 36 h 72"/>
                <a:gd name="T16" fmla="*/ 12 w 36"/>
                <a:gd name="T17" fmla="*/ 49 h 72"/>
                <a:gd name="T18" fmla="*/ 6 w 36"/>
                <a:gd name="T19" fmla="*/ 61 h 72"/>
                <a:gd name="T20" fmla="*/ 0 w 36"/>
                <a:gd name="T21" fmla="*/ 72 h 72"/>
                <a:gd name="T22" fmla="*/ 0 w 36"/>
                <a:gd name="T23" fmla="*/ 72 h 72"/>
                <a:gd name="T24" fmla="*/ 2 w 36"/>
                <a:gd name="T25" fmla="*/ 69 h 72"/>
                <a:gd name="T26" fmla="*/ 7 w 36"/>
                <a:gd name="T27" fmla="*/ 61 h 72"/>
                <a:gd name="T28" fmla="*/ 13 w 36"/>
                <a:gd name="T29" fmla="*/ 50 h 72"/>
                <a:gd name="T30" fmla="*/ 20 w 36"/>
                <a:gd name="T31" fmla="*/ 37 h 72"/>
                <a:gd name="T32" fmla="*/ 24 w 36"/>
                <a:gd name="T33" fmla="*/ 30 h 72"/>
                <a:gd name="T34" fmla="*/ 27 w 36"/>
                <a:gd name="T35" fmla="*/ 24 h 72"/>
                <a:gd name="T36" fmla="*/ 30 w 36"/>
                <a:gd name="T37" fmla="*/ 17 h 72"/>
                <a:gd name="T38" fmla="*/ 32 w 36"/>
                <a:gd name="T39" fmla="*/ 12 h 72"/>
                <a:gd name="T40" fmla="*/ 34 w 36"/>
                <a:gd name="T41" fmla="*/ 7 h 72"/>
                <a:gd name="T42" fmla="*/ 35 w 36"/>
                <a:gd name="T43" fmla="*/ 3 h 72"/>
                <a:gd name="T44" fmla="*/ 36 w 36"/>
                <a:gd name="T45" fmla="*/ 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6" h="72">
                  <a:moveTo>
                    <a:pt x="36" y="0"/>
                  </a:moveTo>
                  <a:cubicBezTo>
                    <a:pt x="36" y="0"/>
                    <a:pt x="35" y="1"/>
                    <a:pt x="35" y="3"/>
                  </a:cubicBezTo>
                  <a:cubicBezTo>
                    <a:pt x="34" y="4"/>
                    <a:pt x="34" y="5"/>
                    <a:pt x="33" y="7"/>
                  </a:cubicBezTo>
                  <a:cubicBezTo>
                    <a:pt x="33" y="8"/>
                    <a:pt x="32" y="10"/>
                    <a:pt x="31" y="11"/>
                  </a:cubicBezTo>
                  <a:cubicBezTo>
                    <a:pt x="31" y="13"/>
                    <a:pt x="30" y="15"/>
                    <a:pt x="29" y="17"/>
                  </a:cubicBezTo>
                  <a:cubicBezTo>
                    <a:pt x="28" y="19"/>
                    <a:pt x="27" y="21"/>
                    <a:pt x="26" y="23"/>
                  </a:cubicBezTo>
                  <a:cubicBezTo>
                    <a:pt x="25" y="25"/>
                    <a:pt x="24" y="27"/>
                    <a:pt x="23" y="30"/>
                  </a:cubicBezTo>
                  <a:cubicBezTo>
                    <a:pt x="22" y="32"/>
                    <a:pt x="21" y="34"/>
                    <a:pt x="19" y="36"/>
                  </a:cubicBezTo>
                  <a:cubicBezTo>
                    <a:pt x="17" y="41"/>
                    <a:pt x="15" y="45"/>
                    <a:pt x="12" y="49"/>
                  </a:cubicBezTo>
                  <a:cubicBezTo>
                    <a:pt x="10" y="53"/>
                    <a:pt x="8" y="57"/>
                    <a:pt x="6" y="61"/>
                  </a:cubicBezTo>
                  <a:cubicBezTo>
                    <a:pt x="2" y="67"/>
                    <a:pt x="0" y="72"/>
                    <a:pt x="0" y="72"/>
                  </a:cubicBezTo>
                  <a:cubicBezTo>
                    <a:pt x="0" y="72"/>
                    <a:pt x="0" y="72"/>
                    <a:pt x="0" y="72"/>
                  </a:cubicBezTo>
                  <a:cubicBezTo>
                    <a:pt x="0" y="72"/>
                    <a:pt x="1" y="70"/>
                    <a:pt x="2" y="69"/>
                  </a:cubicBezTo>
                  <a:cubicBezTo>
                    <a:pt x="3" y="67"/>
                    <a:pt x="5" y="64"/>
                    <a:pt x="7" y="61"/>
                  </a:cubicBezTo>
                  <a:cubicBezTo>
                    <a:pt x="9" y="58"/>
                    <a:pt x="11" y="54"/>
                    <a:pt x="13" y="50"/>
                  </a:cubicBezTo>
                  <a:cubicBezTo>
                    <a:pt x="16" y="46"/>
                    <a:pt x="18" y="41"/>
                    <a:pt x="20" y="37"/>
                  </a:cubicBezTo>
                  <a:cubicBezTo>
                    <a:pt x="22" y="35"/>
                    <a:pt x="23" y="32"/>
                    <a:pt x="24" y="30"/>
                  </a:cubicBezTo>
                  <a:cubicBezTo>
                    <a:pt x="25" y="28"/>
                    <a:pt x="26" y="26"/>
                    <a:pt x="27" y="24"/>
                  </a:cubicBezTo>
                  <a:cubicBezTo>
                    <a:pt x="28" y="21"/>
                    <a:pt x="29" y="19"/>
                    <a:pt x="30" y="17"/>
                  </a:cubicBezTo>
                  <a:cubicBezTo>
                    <a:pt x="31" y="15"/>
                    <a:pt x="31" y="13"/>
                    <a:pt x="32" y="12"/>
                  </a:cubicBezTo>
                  <a:cubicBezTo>
                    <a:pt x="33" y="10"/>
                    <a:pt x="33" y="8"/>
                    <a:pt x="34" y="7"/>
                  </a:cubicBezTo>
                  <a:cubicBezTo>
                    <a:pt x="34" y="5"/>
                    <a:pt x="35" y="4"/>
                    <a:pt x="35" y="3"/>
                  </a:cubicBezTo>
                  <a:cubicBezTo>
                    <a:pt x="36" y="1"/>
                    <a:pt x="36" y="0"/>
                    <a:pt x="3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2" name="Freeform 59">
              <a:extLst>
                <a:ext uri="{FF2B5EF4-FFF2-40B4-BE49-F238E27FC236}">
                  <a16:creationId xmlns:a16="http://schemas.microsoft.com/office/drawing/2014/main" id="{7C49884E-2E8C-4B8F-9330-AC42ADA4EC5C}"/>
                </a:ext>
              </a:extLst>
            </p:cNvPr>
            <p:cNvSpPr>
              <a:spLocks/>
            </p:cNvSpPr>
            <p:nvPr/>
          </p:nvSpPr>
          <p:spPr bwMode="auto">
            <a:xfrm>
              <a:off x="4837113" y="5868988"/>
              <a:ext cx="58738" cy="790575"/>
            </a:xfrm>
            <a:custGeom>
              <a:avLst/>
              <a:gdLst>
                <a:gd name="T0" fmla="*/ 1 w 5"/>
                <a:gd name="T1" fmla="*/ 0 h 68"/>
                <a:gd name="T2" fmla="*/ 0 w 5"/>
                <a:gd name="T3" fmla="*/ 3 h 68"/>
                <a:gd name="T4" fmla="*/ 0 w 5"/>
                <a:gd name="T5" fmla="*/ 6 h 68"/>
                <a:gd name="T6" fmla="*/ 0 w 5"/>
                <a:gd name="T7" fmla="*/ 10 h 68"/>
                <a:gd name="T8" fmla="*/ 0 w 5"/>
                <a:gd name="T9" fmla="*/ 16 h 68"/>
                <a:gd name="T10" fmla="*/ 1 w 5"/>
                <a:gd name="T11" fmla="*/ 21 h 68"/>
                <a:gd name="T12" fmla="*/ 1 w 5"/>
                <a:gd name="T13" fmla="*/ 34 h 68"/>
                <a:gd name="T14" fmla="*/ 2 w 5"/>
                <a:gd name="T15" fmla="*/ 46 h 68"/>
                <a:gd name="T16" fmla="*/ 4 w 5"/>
                <a:gd name="T17" fmla="*/ 57 h 68"/>
                <a:gd name="T18" fmla="*/ 5 w 5"/>
                <a:gd name="T19" fmla="*/ 65 h 68"/>
                <a:gd name="T20" fmla="*/ 5 w 5"/>
                <a:gd name="T21" fmla="*/ 68 h 68"/>
                <a:gd name="T22" fmla="*/ 5 w 5"/>
                <a:gd name="T23" fmla="*/ 65 h 68"/>
                <a:gd name="T24" fmla="*/ 4 w 5"/>
                <a:gd name="T25" fmla="*/ 57 h 68"/>
                <a:gd name="T26" fmla="*/ 3 w 5"/>
                <a:gd name="T27" fmla="*/ 34 h 68"/>
                <a:gd name="T28" fmla="*/ 2 w 5"/>
                <a:gd name="T29" fmla="*/ 21 h 68"/>
                <a:gd name="T30" fmla="*/ 1 w 5"/>
                <a:gd name="T31" fmla="*/ 10 h 68"/>
                <a:gd name="T32" fmla="*/ 1 w 5"/>
                <a:gd name="T33" fmla="*/ 6 h 68"/>
                <a:gd name="T34" fmla="*/ 1 w 5"/>
                <a:gd name="T35" fmla="*/ 3 h 68"/>
                <a:gd name="T36" fmla="*/ 1 w 5"/>
                <a:gd name="T37"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 h="68">
                  <a:moveTo>
                    <a:pt x="1" y="0"/>
                  </a:moveTo>
                  <a:cubicBezTo>
                    <a:pt x="1" y="0"/>
                    <a:pt x="1" y="1"/>
                    <a:pt x="0" y="3"/>
                  </a:cubicBezTo>
                  <a:cubicBezTo>
                    <a:pt x="0" y="4"/>
                    <a:pt x="0" y="5"/>
                    <a:pt x="0" y="6"/>
                  </a:cubicBezTo>
                  <a:cubicBezTo>
                    <a:pt x="0" y="7"/>
                    <a:pt x="0" y="9"/>
                    <a:pt x="0" y="10"/>
                  </a:cubicBezTo>
                  <a:cubicBezTo>
                    <a:pt x="0" y="12"/>
                    <a:pt x="0" y="14"/>
                    <a:pt x="0" y="16"/>
                  </a:cubicBezTo>
                  <a:cubicBezTo>
                    <a:pt x="0" y="17"/>
                    <a:pt x="0" y="19"/>
                    <a:pt x="1" y="21"/>
                  </a:cubicBezTo>
                  <a:cubicBezTo>
                    <a:pt x="1" y="25"/>
                    <a:pt x="1" y="30"/>
                    <a:pt x="1" y="34"/>
                  </a:cubicBezTo>
                  <a:cubicBezTo>
                    <a:pt x="2" y="38"/>
                    <a:pt x="2" y="42"/>
                    <a:pt x="2" y="46"/>
                  </a:cubicBezTo>
                  <a:cubicBezTo>
                    <a:pt x="3" y="50"/>
                    <a:pt x="3" y="54"/>
                    <a:pt x="4" y="57"/>
                  </a:cubicBezTo>
                  <a:cubicBezTo>
                    <a:pt x="4" y="60"/>
                    <a:pt x="4" y="63"/>
                    <a:pt x="5" y="65"/>
                  </a:cubicBezTo>
                  <a:cubicBezTo>
                    <a:pt x="5" y="67"/>
                    <a:pt x="5" y="68"/>
                    <a:pt x="5" y="68"/>
                  </a:cubicBezTo>
                  <a:cubicBezTo>
                    <a:pt x="5" y="68"/>
                    <a:pt x="5" y="67"/>
                    <a:pt x="5" y="65"/>
                  </a:cubicBezTo>
                  <a:cubicBezTo>
                    <a:pt x="5" y="63"/>
                    <a:pt x="4" y="60"/>
                    <a:pt x="4" y="57"/>
                  </a:cubicBezTo>
                  <a:cubicBezTo>
                    <a:pt x="4" y="51"/>
                    <a:pt x="3" y="42"/>
                    <a:pt x="3" y="34"/>
                  </a:cubicBezTo>
                  <a:cubicBezTo>
                    <a:pt x="2" y="30"/>
                    <a:pt x="2" y="25"/>
                    <a:pt x="2" y="21"/>
                  </a:cubicBezTo>
                  <a:cubicBezTo>
                    <a:pt x="1" y="17"/>
                    <a:pt x="1" y="14"/>
                    <a:pt x="1" y="10"/>
                  </a:cubicBezTo>
                  <a:cubicBezTo>
                    <a:pt x="1" y="9"/>
                    <a:pt x="1" y="7"/>
                    <a:pt x="1" y="6"/>
                  </a:cubicBezTo>
                  <a:cubicBezTo>
                    <a:pt x="1" y="5"/>
                    <a:pt x="1" y="4"/>
                    <a:pt x="1" y="3"/>
                  </a:cubicBezTo>
                  <a:cubicBezTo>
                    <a:pt x="1" y="1"/>
                    <a:pt x="1" y="0"/>
                    <a:pt x="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3" name="Freeform 60">
              <a:extLst>
                <a:ext uri="{FF2B5EF4-FFF2-40B4-BE49-F238E27FC236}">
                  <a16:creationId xmlns:a16="http://schemas.microsoft.com/office/drawing/2014/main" id="{41B87833-8F11-46C5-B2EB-4919F72E4500}"/>
                </a:ext>
              </a:extLst>
            </p:cNvPr>
            <p:cNvSpPr>
              <a:spLocks/>
            </p:cNvSpPr>
            <p:nvPr/>
          </p:nvSpPr>
          <p:spPr bwMode="auto">
            <a:xfrm>
              <a:off x="4908550" y="5659438"/>
              <a:ext cx="244475" cy="1023938"/>
            </a:xfrm>
            <a:custGeom>
              <a:avLst/>
              <a:gdLst>
                <a:gd name="T0" fmla="*/ 0 w 21"/>
                <a:gd name="T1" fmla="*/ 0 h 88"/>
                <a:gd name="T2" fmla="*/ 1 w 21"/>
                <a:gd name="T3" fmla="*/ 1 h 88"/>
                <a:gd name="T4" fmla="*/ 2 w 21"/>
                <a:gd name="T5" fmla="*/ 3 h 88"/>
                <a:gd name="T6" fmla="*/ 3 w 21"/>
                <a:gd name="T7" fmla="*/ 8 h 88"/>
                <a:gd name="T8" fmla="*/ 5 w 21"/>
                <a:gd name="T9" fmla="*/ 13 h 88"/>
                <a:gd name="T10" fmla="*/ 6 w 21"/>
                <a:gd name="T11" fmla="*/ 20 h 88"/>
                <a:gd name="T12" fmla="*/ 8 w 21"/>
                <a:gd name="T13" fmla="*/ 27 h 88"/>
                <a:gd name="T14" fmla="*/ 11 w 21"/>
                <a:gd name="T15" fmla="*/ 44 h 88"/>
                <a:gd name="T16" fmla="*/ 18 w 21"/>
                <a:gd name="T17" fmla="*/ 74 h 88"/>
                <a:gd name="T18" fmla="*/ 21 w 21"/>
                <a:gd name="T19" fmla="*/ 88 h 88"/>
                <a:gd name="T20" fmla="*/ 21 w 21"/>
                <a:gd name="T21" fmla="*/ 84 h 88"/>
                <a:gd name="T22" fmla="*/ 19 w 21"/>
                <a:gd name="T23" fmla="*/ 74 h 88"/>
                <a:gd name="T24" fmla="*/ 16 w 21"/>
                <a:gd name="T25" fmla="*/ 60 h 88"/>
                <a:gd name="T26" fmla="*/ 13 w 21"/>
                <a:gd name="T27" fmla="*/ 43 h 88"/>
                <a:gd name="T28" fmla="*/ 9 w 21"/>
                <a:gd name="T29" fmla="*/ 27 h 88"/>
                <a:gd name="T30" fmla="*/ 7 w 21"/>
                <a:gd name="T31" fmla="*/ 20 h 88"/>
                <a:gd name="T32" fmla="*/ 5 w 21"/>
                <a:gd name="T33" fmla="*/ 13 h 88"/>
                <a:gd name="T34" fmla="*/ 4 w 21"/>
                <a:gd name="T35" fmla="*/ 8 h 88"/>
                <a:gd name="T36" fmla="*/ 2 w 21"/>
                <a:gd name="T37" fmla="*/ 3 h 88"/>
                <a:gd name="T38" fmla="*/ 1 w 21"/>
                <a:gd name="T39" fmla="*/ 1 h 88"/>
                <a:gd name="T40" fmla="*/ 0 w 21"/>
                <a:gd name="T41" fmla="*/ 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1" h="88">
                  <a:moveTo>
                    <a:pt x="0" y="0"/>
                  </a:moveTo>
                  <a:cubicBezTo>
                    <a:pt x="0" y="0"/>
                    <a:pt x="1" y="0"/>
                    <a:pt x="1" y="1"/>
                  </a:cubicBezTo>
                  <a:cubicBezTo>
                    <a:pt x="1" y="1"/>
                    <a:pt x="1" y="2"/>
                    <a:pt x="2" y="3"/>
                  </a:cubicBezTo>
                  <a:cubicBezTo>
                    <a:pt x="2" y="5"/>
                    <a:pt x="3" y="6"/>
                    <a:pt x="3" y="8"/>
                  </a:cubicBezTo>
                  <a:cubicBezTo>
                    <a:pt x="3" y="9"/>
                    <a:pt x="4" y="11"/>
                    <a:pt x="5" y="13"/>
                  </a:cubicBezTo>
                  <a:cubicBezTo>
                    <a:pt x="5" y="15"/>
                    <a:pt x="6" y="18"/>
                    <a:pt x="6" y="20"/>
                  </a:cubicBezTo>
                  <a:cubicBezTo>
                    <a:pt x="7" y="22"/>
                    <a:pt x="7" y="25"/>
                    <a:pt x="8" y="27"/>
                  </a:cubicBezTo>
                  <a:cubicBezTo>
                    <a:pt x="9" y="33"/>
                    <a:pt x="10" y="38"/>
                    <a:pt x="11" y="44"/>
                  </a:cubicBezTo>
                  <a:cubicBezTo>
                    <a:pt x="14" y="55"/>
                    <a:pt x="16" y="66"/>
                    <a:pt x="18" y="74"/>
                  </a:cubicBezTo>
                  <a:cubicBezTo>
                    <a:pt x="20" y="83"/>
                    <a:pt x="21" y="88"/>
                    <a:pt x="21" y="88"/>
                  </a:cubicBezTo>
                  <a:cubicBezTo>
                    <a:pt x="21" y="88"/>
                    <a:pt x="21" y="87"/>
                    <a:pt x="21" y="84"/>
                  </a:cubicBezTo>
                  <a:cubicBezTo>
                    <a:pt x="20" y="82"/>
                    <a:pt x="20" y="78"/>
                    <a:pt x="19" y="74"/>
                  </a:cubicBezTo>
                  <a:cubicBezTo>
                    <a:pt x="18" y="70"/>
                    <a:pt x="17" y="65"/>
                    <a:pt x="16" y="60"/>
                  </a:cubicBezTo>
                  <a:cubicBezTo>
                    <a:pt x="15" y="55"/>
                    <a:pt x="14" y="49"/>
                    <a:pt x="13" y="43"/>
                  </a:cubicBezTo>
                  <a:cubicBezTo>
                    <a:pt x="11" y="38"/>
                    <a:pt x="10" y="32"/>
                    <a:pt x="9" y="27"/>
                  </a:cubicBezTo>
                  <a:cubicBezTo>
                    <a:pt x="8" y="25"/>
                    <a:pt x="8" y="22"/>
                    <a:pt x="7" y="20"/>
                  </a:cubicBezTo>
                  <a:cubicBezTo>
                    <a:pt x="6" y="17"/>
                    <a:pt x="6" y="15"/>
                    <a:pt x="5" y="13"/>
                  </a:cubicBezTo>
                  <a:cubicBezTo>
                    <a:pt x="5" y="11"/>
                    <a:pt x="4" y="9"/>
                    <a:pt x="4" y="8"/>
                  </a:cubicBezTo>
                  <a:cubicBezTo>
                    <a:pt x="3" y="6"/>
                    <a:pt x="2" y="4"/>
                    <a:pt x="2" y="3"/>
                  </a:cubicBezTo>
                  <a:cubicBezTo>
                    <a:pt x="2" y="2"/>
                    <a:pt x="1" y="1"/>
                    <a:pt x="1" y="1"/>
                  </a:cubicBezTo>
                  <a:cubicBezTo>
                    <a:pt x="1" y="0"/>
                    <a:pt x="0" y="0"/>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4" name="Freeform 61">
              <a:extLst>
                <a:ext uri="{FF2B5EF4-FFF2-40B4-BE49-F238E27FC236}">
                  <a16:creationId xmlns:a16="http://schemas.microsoft.com/office/drawing/2014/main" id="{3F72FE66-FBB6-4823-A9DE-6260FD5AC98F}"/>
                </a:ext>
              </a:extLst>
            </p:cNvPr>
            <p:cNvSpPr>
              <a:spLocks/>
            </p:cNvSpPr>
            <p:nvPr/>
          </p:nvSpPr>
          <p:spPr bwMode="auto">
            <a:xfrm>
              <a:off x="4978400" y="5461000"/>
              <a:ext cx="479425" cy="966788"/>
            </a:xfrm>
            <a:custGeom>
              <a:avLst/>
              <a:gdLst>
                <a:gd name="T0" fmla="*/ 0 w 41"/>
                <a:gd name="T1" fmla="*/ 0 h 83"/>
                <a:gd name="T2" fmla="*/ 2 w 41"/>
                <a:gd name="T3" fmla="*/ 4 h 83"/>
                <a:gd name="T4" fmla="*/ 4 w 41"/>
                <a:gd name="T5" fmla="*/ 8 h 83"/>
                <a:gd name="T6" fmla="*/ 7 w 41"/>
                <a:gd name="T7" fmla="*/ 13 h 83"/>
                <a:gd name="T8" fmla="*/ 20 w 41"/>
                <a:gd name="T9" fmla="*/ 42 h 83"/>
                <a:gd name="T10" fmla="*/ 28 w 41"/>
                <a:gd name="T11" fmla="*/ 57 h 83"/>
                <a:gd name="T12" fmla="*/ 34 w 41"/>
                <a:gd name="T13" fmla="*/ 70 h 83"/>
                <a:gd name="T14" fmla="*/ 39 w 41"/>
                <a:gd name="T15" fmla="*/ 79 h 83"/>
                <a:gd name="T16" fmla="*/ 41 w 41"/>
                <a:gd name="T17" fmla="*/ 83 h 83"/>
                <a:gd name="T18" fmla="*/ 39 w 41"/>
                <a:gd name="T19" fmla="*/ 79 h 83"/>
                <a:gd name="T20" fmla="*/ 35 w 41"/>
                <a:gd name="T21" fmla="*/ 70 h 83"/>
                <a:gd name="T22" fmla="*/ 29 w 41"/>
                <a:gd name="T23" fmla="*/ 56 h 83"/>
                <a:gd name="T24" fmla="*/ 21 w 41"/>
                <a:gd name="T25" fmla="*/ 41 h 83"/>
                <a:gd name="T26" fmla="*/ 14 w 41"/>
                <a:gd name="T27" fmla="*/ 26 h 83"/>
                <a:gd name="T28" fmla="*/ 7 w 41"/>
                <a:gd name="T29" fmla="*/ 13 h 83"/>
                <a:gd name="T30" fmla="*/ 2 w 41"/>
                <a:gd name="T31" fmla="*/ 4 h 83"/>
                <a:gd name="T32" fmla="*/ 1 w 41"/>
                <a:gd name="T33" fmla="*/ 1 h 83"/>
                <a:gd name="T34" fmla="*/ 0 w 41"/>
                <a:gd name="T35" fmla="*/ 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1" h="83">
                  <a:moveTo>
                    <a:pt x="0" y="0"/>
                  </a:moveTo>
                  <a:cubicBezTo>
                    <a:pt x="0" y="0"/>
                    <a:pt x="1" y="2"/>
                    <a:pt x="2" y="4"/>
                  </a:cubicBezTo>
                  <a:cubicBezTo>
                    <a:pt x="3" y="5"/>
                    <a:pt x="3" y="6"/>
                    <a:pt x="4" y="8"/>
                  </a:cubicBezTo>
                  <a:cubicBezTo>
                    <a:pt x="5" y="10"/>
                    <a:pt x="6" y="11"/>
                    <a:pt x="7" y="13"/>
                  </a:cubicBezTo>
                  <a:cubicBezTo>
                    <a:pt x="10" y="21"/>
                    <a:pt x="15" y="31"/>
                    <a:pt x="20" y="42"/>
                  </a:cubicBezTo>
                  <a:cubicBezTo>
                    <a:pt x="23" y="47"/>
                    <a:pt x="25" y="52"/>
                    <a:pt x="28" y="57"/>
                  </a:cubicBezTo>
                  <a:cubicBezTo>
                    <a:pt x="30" y="62"/>
                    <a:pt x="32" y="66"/>
                    <a:pt x="34" y="70"/>
                  </a:cubicBezTo>
                  <a:cubicBezTo>
                    <a:pt x="36" y="74"/>
                    <a:pt x="38" y="77"/>
                    <a:pt x="39" y="79"/>
                  </a:cubicBezTo>
                  <a:cubicBezTo>
                    <a:pt x="40" y="82"/>
                    <a:pt x="41" y="83"/>
                    <a:pt x="41" y="83"/>
                  </a:cubicBezTo>
                  <a:cubicBezTo>
                    <a:pt x="41" y="83"/>
                    <a:pt x="40" y="82"/>
                    <a:pt x="39" y="79"/>
                  </a:cubicBezTo>
                  <a:cubicBezTo>
                    <a:pt x="38" y="77"/>
                    <a:pt x="37" y="74"/>
                    <a:pt x="35" y="70"/>
                  </a:cubicBezTo>
                  <a:cubicBezTo>
                    <a:pt x="33" y="66"/>
                    <a:pt x="31" y="61"/>
                    <a:pt x="29" y="56"/>
                  </a:cubicBezTo>
                  <a:cubicBezTo>
                    <a:pt x="26" y="52"/>
                    <a:pt x="24" y="46"/>
                    <a:pt x="21" y="41"/>
                  </a:cubicBezTo>
                  <a:cubicBezTo>
                    <a:pt x="19" y="36"/>
                    <a:pt x="16" y="31"/>
                    <a:pt x="14" y="26"/>
                  </a:cubicBezTo>
                  <a:cubicBezTo>
                    <a:pt x="12" y="21"/>
                    <a:pt x="9" y="17"/>
                    <a:pt x="7" y="13"/>
                  </a:cubicBezTo>
                  <a:cubicBezTo>
                    <a:pt x="5" y="9"/>
                    <a:pt x="3" y="6"/>
                    <a:pt x="2" y="4"/>
                  </a:cubicBezTo>
                  <a:cubicBezTo>
                    <a:pt x="2" y="3"/>
                    <a:pt x="1" y="2"/>
                    <a:pt x="1" y="1"/>
                  </a:cubicBezTo>
                  <a:cubicBezTo>
                    <a:pt x="0" y="1"/>
                    <a:pt x="0" y="0"/>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5" name="Freeform 62">
              <a:extLst>
                <a:ext uri="{FF2B5EF4-FFF2-40B4-BE49-F238E27FC236}">
                  <a16:creationId xmlns:a16="http://schemas.microsoft.com/office/drawing/2014/main" id="{E83D325A-A1C0-4521-AAA0-888BD9E6B36A}"/>
                </a:ext>
              </a:extLst>
            </p:cNvPr>
            <p:cNvSpPr>
              <a:spLocks/>
            </p:cNvSpPr>
            <p:nvPr/>
          </p:nvSpPr>
          <p:spPr bwMode="auto">
            <a:xfrm>
              <a:off x="5048250" y="5253038"/>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6" name="Freeform 63">
              <a:extLst>
                <a:ext uri="{FF2B5EF4-FFF2-40B4-BE49-F238E27FC236}">
                  <a16:creationId xmlns:a16="http://schemas.microsoft.com/office/drawing/2014/main" id="{2C62E537-6222-49EA-9C91-13245E6EED6C}"/>
                </a:ext>
              </a:extLst>
            </p:cNvPr>
            <p:cNvSpPr>
              <a:spLocks/>
            </p:cNvSpPr>
            <p:nvPr/>
          </p:nvSpPr>
          <p:spPr bwMode="auto">
            <a:xfrm>
              <a:off x="5048250" y="5253038"/>
              <a:ext cx="538163" cy="906463"/>
            </a:xfrm>
            <a:custGeom>
              <a:avLst/>
              <a:gdLst>
                <a:gd name="T0" fmla="*/ 0 w 46"/>
                <a:gd name="T1" fmla="*/ 0 h 78"/>
                <a:gd name="T2" fmla="*/ 1 w 46"/>
                <a:gd name="T3" fmla="*/ 1 h 78"/>
                <a:gd name="T4" fmla="*/ 1 w 46"/>
                <a:gd name="T5" fmla="*/ 2 h 78"/>
                <a:gd name="T6" fmla="*/ 2 w 46"/>
                <a:gd name="T7" fmla="*/ 3 h 78"/>
                <a:gd name="T8" fmla="*/ 4 w 46"/>
                <a:gd name="T9" fmla="*/ 7 h 78"/>
                <a:gd name="T10" fmla="*/ 6 w 46"/>
                <a:gd name="T11" fmla="*/ 12 h 78"/>
                <a:gd name="T12" fmla="*/ 14 w 46"/>
                <a:gd name="T13" fmla="*/ 25 h 78"/>
                <a:gd name="T14" fmla="*/ 22 w 46"/>
                <a:gd name="T15" fmla="*/ 40 h 78"/>
                <a:gd name="T16" fmla="*/ 31 w 46"/>
                <a:gd name="T17" fmla="*/ 54 h 78"/>
                <a:gd name="T18" fmla="*/ 38 w 46"/>
                <a:gd name="T19" fmla="*/ 66 h 78"/>
                <a:gd name="T20" fmla="*/ 44 w 46"/>
                <a:gd name="T21" fmla="*/ 75 h 78"/>
                <a:gd name="T22" fmla="*/ 46 w 46"/>
                <a:gd name="T23" fmla="*/ 78 h 78"/>
                <a:gd name="T24" fmla="*/ 44 w 46"/>
                <a:gd name="T25" fmla="*/ 75 h 78"/>
                <a:gd name="T26" fmla="*/ 39 w 46"/>
                <a:gd name="T27" fmla="*/ 66 h 78"/>
                <a:gd name="T28" fmla="*/ 32 w 46"/>
                <a:gd name="T29" fmla="*/ 53 h 78"/>
                <a:gd name="T30" fmla="*/ 23 w 46"/>
                <a:gd name="T31" fmla="*/ 39 h 78"/>
                <a:gd name="T32" fmla="*/ 14 w 46"/>
                <a:gd name="T33" fmla="*/ 25 h 78"/>
                <a:gd name="T34" fmla="*/ 7 w 46"/>
                <a:gd name="T35" fmla="*/ 12 h 78"/>
                <a:gd name="T36" fmla="*/ 2 w 46"/>
                <a:gd name="T37" fmla="*/ 3 h 78"/>
                <a:gd name="T38" fmla="*/ 1 w 46"/>
                <a:gd name="T39" fmla="*/ 2 h 78"/>
                <a:gd name="T40" fmla="*/ 1 w 46"/>
                <a:gd name="T41" fmla="*/ 0 h 78"/>
                <a:gd name="T42" fmla="*/ 0 w 46"/>
                <a:gd name="T43" fmla="*/ 0 h 78"/>
                <a:gd name="T44" fmla="*/ 0 w 46"/>
                <a:gd name="T45"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6" h="78">
                  <a:moveTo>
                    <a:pt x="0" y="0"/>
                  </a:moveTo>
                  <a:cubicBezTo>
                    <a:pt x="0" y="0"/>
                    <a:pt x="0" y="0"/>
                    <a:pt x="1" y="1"/>
                  </a:cubicBezTo>
                  <a:cubicBezTo>
                    <a:pt x="1" y="1"/>
                    <a:pt x="1" y="1"/>
                    <a:pt x="1" y="2"/>
                  </a:cubicBezTo>
                  <a:cubicBezTo>
                    <a:pt x="1" y="2"/>
                    <a:pt x="1" y="3"/>
                    <a:pt x="2" y="3"/>
                  </a:cubicBezTo>
                  <a:cubicBezTo>
                    <a:pt x="2" y="4"/>
                    <a:pt x="3" y="6"/>
                    <a:pt x="4" y="7"/>
                  </a:cubicBezTo>
                  <a:cubicBezTo>
                    <a:pt x="4" y="9"/>
                    <a:pt x="5" y="10"/>
                    <a:pt x="6" y="12"/>
                  </a:cubicBezTo>
                  <a:cubicBezTo>
                    <a:pt x="8" y="16"/>
                    <a:pt x="11" y="21"/>
                    <a:pt x="14" y="25"/>
                  </a:cubicBezTo>
                  <a:cubicBezTo>
                    <a:pt x="16" y="30"/>
                    <a:pt x="19" y="35"/>
                    <a:pt x="22" y="40"/>
                  </a:cubicBezTo>
                  <a:cubicBezTo>
                    <a:pt x="25" y="44"/>
                    <a:pt x="28" y="49"/>
                    <a:pt x="31" y="54"/>
                  </a:cubicBezTo>
                  <a:cubicBezTo>
                    <a:pt x="33" y="59"/>
                    <a:pt x="36" y="63"/>
                    <a:pt x="38" y="66"/>
                  </a:cubicBezTo>
                  <a:cubicBezTo>
                    <a:pt x="41" y="70"/>
                    <a:pt x="43" y="73"/>
                    <a:pt x="44" y="75"/>
                  </a:cubicBezTo>
                  <a:cubicBezTo>
                    <a:pt x="45" y="77"/>
                    <a:pt x="46" y="78"/>
                    <a:pt x="46" y="78"/>
                  </a:cubicBezTo>
                  <a:cubicBezTo>
                    <a:pt x="46" y="78"/>
                    <a:pt x="45" y="77"/>
                    <a:pt x="44" y="75"/>
                  </a:cubicBezTo>
                  <a:cubicBezTo>
                    <a:pt x="43" y="73"/>
                    <a:pt x="41" y="70"/>
                    <a:pt x="39" y="66"/>
                  </a:cubicBezTo>
                  <a:cubicBezTo>
                    <a:pt x="37" y="62"/>
                    <a:pt x="34" y="58"/>
                    <a:pt x="32" y="53"/>
                  </a:cubicBezTo>
                  <a:cubicBezTo>
                    <a:pt x="29" y="49"/>
                    <a:pt x="26" y="44"/>
                    <a:pt x="23" y="39"/>
                  </a:cubicBezTo>
                  <a:cubicBezTo>
                    <a:pt x="20" y="34"/>
                    <a:pt x="17" y="29"/>
                    <a:pt x="14" y="25"/>
                  </a:cubicBezTo>
                  <a:cubicBezTo>
                    <a:pt x="12" y="20"/>
                    <a:pt x="9" y="16"/>
                    <a:pt x="7" y="12"/>
                  </a:cubicBezTo>
                  <a:cubicBezTo>
                    <a:pt x="5" y="8"/>
                    <a:pt x="3" y="5"/>
                    <a:pt x="2" y="3"/>
                  </a:cubicBezTo>
                  <a:cubicBezTo>
                    <a:pt x="2" y="3"/>
                    <a:pt x="1" y="2"/>
                    <a:pt x="1" y="2"/>
                  </a:cubicBezTo>
                  <a:cubicBezTo>
                    <a:pt x="1" y="1"/>
                    <a:pt x="1" y="1"/>
                    <a:pt x="1" y="0"/>
                  </a:cubicBezTo>
                  <a:cubicBezTo>
                    <a:pt x="1" y="0"/>
                    <a:pt x="0" y="0"/>
                    <a:pt x="0" y="0"/>
                  </a:cubicBezTo>
                  <a:cubicBezTo>
                    <a:pt x="0" y="0"/>
                    <a:pt x="0" y="0"/>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7" name="Freeform 64">
              <a:extLst>
                <a:ext uri="{FF2B5EF4-FFF2-40B4-BE49-F238E27FC236}">
                  <a16:creationId xmlns:a16="http://schemas.microsoft.com/office/drawing/2014/main" id="{9ED23500-5593-4A6E-A9A1-8D466419EF5D}"/>
                </a:ext>
              </a:extLst>
            </p:cNvPr>
            <p:cNvSpPr>
              <a:spLocks/>
            </p:cNvSpPr>
            <p:nvPr/>
          </p:nvSpPr>
          <p:spPr bwMode="auto">
            <a:xfrm>
              <a:off x="5106988" y="5030788"/>
              <a:ext cx="573088" cy="849313"/>
            </a:xfrm>
            <a:custGeom>
              <a:avLst/>
              <a:gdLst>
                <a:gd name="T0" fmla="*/ 0 w 49"/>
                <a:gd name="T1" fmla="*/ 0 h 73"/>
                <a:gd name="T2" fmla="*/ 1 w 49"/>
                <a:gd name="T3" fmla="*/ 1 h 73"/>
                <a:gd name="T4" fmla="*/ 2 w 49"/>
                <a:gd name="T5" fmla="*/ 3 h 73"/>
                <a:gd name="T6" fmla="*/ 4 w 49"/>
                <a:gd name="T7" fmla="*/ 7 h 73"/>
                <a:gd name="T8" fmla="*/ 6 w 49"/>
                <a:gd name="T9" fmla="*/ 12 h 73"/>
                <a:gd name="T10" fmla="*/ 10 w 49"/>
                <a:gd name="T11" fmla="*/ 18 h 73"/>
                <a:gd name="T12" fmla="*/ 14 w 49"/>
                <a:gd name="T13" fmla="*/ 24 h 73"/>
                <a:gd name="T14" fmla="*/ 23 w 49"/>
                <a:gd name="T15" fmla="*/ 38 h 73"/>
                <a:gd name="T16" fmla="*/ 32 w 49"/>
                <a:gd name="T17" fmla="*/ 51 h 73"/>
                <a:gd name="T18" fmla="*/ 41 w 49"/>
                <a:gd name="T19" fmla="*/ 62 h 73"/>
                <a:gd name="T20" fmla="*/ 47 w 49"/>
                <a:gd name="T21" fmla="*/ 70 h 73"/>
                <a:gd name="T22" fmla="*/ 49 w 49"/>
                <a:gd name="T23" fmla="*/ 73 h 73"/>
                <a:gd name="T24" fmla="*/ 41 w 49"/>
                <a:gd name="T25" fmla="*/ 62 h 73"/>
                <a:gd name="T26" fmla="*/ 33 w 49"/>
                <a:gd name="T27" fmla="*/ 50 h 73"/>
                <a:gd name="T28" fmla="*/ 24 w 49"/>
                <a:gd name="T29" fmla="*/ 37 h 73"/>
                <a:gd name="T30" fmla="*/ 15 w 49"/>
                <a:gd name="T31" fmla="*/ 24 h 73"/>
                <a:gd name="T32" fmla="*/ 11 w 49"/>
                <a:gd name="T33" fmla="*/ 17 h 73"/>
                <a:gd name="T34" fmla="*/ 7 w 49"/>
                <a:gd name="T35" fmla="*/ 12 h 73"/>
                <a:gd name="T36" fmla="*/ 4 w 49"/>
                <a:gd name="T37" fmla="*/ 7 h 73"/>
                <a:gd name="T38" fmla="*/ 2 w 49"/>
                <a:gd name="T39" fmla="*/ 3 h 73"/>
                <a:gd name="T40" fmla="*/ 0 w 49"/>
                <a:gd name="T41" fmla="*/ 0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9" h="73">
                  <a:moveTo>
                    <a:pt x="0" y="0"/>
                  </a:moveTo>
                  <a:cubicBezTo>
                    <a:pt x="0" y="0"/>
                    <a:pt x="1" y="0"/>
                    <a:pt x="1" y="1"/>
                  </a:cubicBezTo>
                  <a:cubicBezTo>
                    <a:pt x="1" y="1"/>
                    <a:pt x="1" y="2"/>
                    <a:pt x="2" y="3"/>
                  </a:cubicBezTo>
                  <a:cubicBezTo>
                    <a:pt x="2" y="4"/>
                    <a:pt x="3" y="6"/>
                    <a:pt x="4" y="7"/>
                  </a:cubicBezTo>
                  <a:cubicBezTo>
                    <a:pt x="4" y="9"/>
                    <a:pt x="5" y="10"/>
                    <a:pt x="6" y="12"/>
                  </a:cubicBezTo>
                  <a:cubicBezTo>
                    <a:pt x="7" y="14"/>
                    <a:pt x="9" y="16"/>
                    <a:pt x="10" y="18"/>
                  </a:cubicBezTo>
                  <a:cubicBezTo>
                    <a:pt x="11" y="20"/>
                    <a:pt x="12" y="22"/>
                    <a:pt x="14" y="24"/>
                  </a:cubicBezTo>
                  <a:cubicBezTo>
                    <a:pt x="17" y="29"/>
                    <a:pt x="20" y="33"/>
                    <a:pt x="23" y="38"/>
                  </a:cubicBezTo>
                  <a:cubicBezTo>
                    <a:pt x="26" y="42"/>
                    <a:pt x="29" y="47"/>
                    <a:pt x="32" y="51"/>
                  </a:cubicBezTo>
                  <a:cubicBezTo>
                    <a:pt x="35" y="55"/>
                    <a:pt x="38" y="59"/>
                    <a:pt x="41" y="62"/>
                  </a:cubicBezTo>
                  <a:cubicBezTo>
                    <a:pt x="43" y="65"/>
                    <a:pt x="46" y="68"/>
                    <a:pt x="47" y="70"/>
                  </a:cubicBezTo>
                  <a:cubicBezTo>
                    <a:pt x="49" y="72"/>
                    <a:pt x="49" y="73"/>
                    <a:pt x="49" y="73"/>
                  </a:cubicBezTo>
                  <a:cubicBezTo>
                    <a:pt x="49" y="73"/>
                    <a:pt x="46" y="68"/>
                    <a:pt x="41" y="62"/>
                  </a:cubicBezTo>
                  <a:cubicBezTo>
                    <a:pt x="39" y="58"/>
                    <a:pt x="36" y="54"/>
                    <a:pt x="33" y="50"/>
                  </a:cubicBezTo>
                  <a:cubicBezTo>
                    <a:pt x="30" y="46"/>
                    <a:pt x="27" y="41"/>
                    <a:pt x="24" y="37"/>
                  </a:cubicBezTo>
                  <a:cubicBezTo>
                    <a:pt x="21" y="32"/>
                    <a:pt x="18" y="28"/>
                    <a:pt x="15" y="24"/>
                  </a:cubicBezTo>
                  <a:cubicBezTo>
                    <a:pt x="13" y="21"/>
                    <a:pt x="12" y="19"/>
                    <a:pt x="11" y="17"/>
                  </a:cubicBezTo>
                  <a:cubicBezTo>
                    <a:pt x="9" y="15"/>
                    <a:pt x="8" y="14"/>
                    <a:pt x="7" y="12"/>
                  </a:cubicBezTo>
                  <a:cubicBezTo>
                    <a:pt x="6" y="10"/>
                    <a:pt x="5" y="8"/>
                    <a:pt x="4" y="7"/>
                  </a:cubicBezTo>
                  <a:cubicBezTo>
                    <a:pt x="3" y="6"/>
                    <a:pt x="3" y="4"/>
                    <a:pt x="2" y="3"/>
                  </a:cubicBezTo>
                  <a:cubicBezTo>
                    <a:pt x="1" y="1"/>
                    <a:pt x="0" y="0"/>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8" name="Freeform 65">
              <a:extLst>
                <a:ext uri="{FF2B5EF4-FFF2-40B4-BE49-F238E27FC236}">
                  <a16:creationId xmlns:a16="http://schemas.microsoft.com/office/drawing/2014/main" id="{0EF5E98A-5181-4A91-BC10-878B3315A224}"/>
                </a:ext>
              </a:extLst>
            </p:cNvPr>
            <p:cNvSpPr>
              <a:spLocks/>
            </p:cNvSpPr>
            <p:nvPr/>
          </p:nvSpPr>
          <p:spPr bwMode="auto">
            <a:xfrm>
              <a:off x="5176838" y="4845050"/>
              <a:ext cx="688975" cy="838200"/>
            </a:xfrm>
            <a:custGeom>
              <a:avLst/>
              <a:gdLst>
                <a:gd name="T0" fmla="*/ 0 w 59"/>
                <a:gd name="T1" fmla="*/ 0 h 72"/>
                <a:gd name="T2" fmla="*/ 2 w 59"/>
                <a:gd name="T3" fmla="*/ 3 h 72"/>
                <a:gd name="T4" fmla="*/ 3 w 59"/>
                <a:gd name="T5" fmla="*/ 5 h 72"/>
                <a:gd name="T6" fmla="*/ 4 w 59"/>
                <a:gd name="T7" fmla="*/ 7 h 72"/>
                <a:gd name="T8" fmla="*/ 8 w 59"/>
                <a:gd name="T9" fmla="*/ 12 h 72"/>
                <a:gd name="T10" fmla="*/ 12 w 59"/>
                <a:gd name="T11" fmla="*/ 18 h 72"/>
                <a:gd name="T12" fmla="*/ 17 w 59"/>
                <a:gd name="T13" fmla="*/ 24 h 72"/>
                <a:gd name="T14" fmla="*/ 22 w 59"/>
                <a:gd name="T15" fmla="*/ 31 h 72"/>
                <a:gd name="T16" fmla="*/ 27 w 59"/>
                <a:gd name="T17" fmla="*/ 38 h 72"/>
                <a:gd name="T18" fmla="*/ 39 w 59"/>
                <a:gd name="T19" fmla="*/ 51 h 72"/>
                <a:gd name="T20" fmla="*/ 44 w 59"/>
                <a:gd name="T21" fmla="*/ 56 h 72"/>
                <a:gd name="T22" fmla="*/ 49 w 59"/>
                <a:gd name="T23" fmla="*/ 62 h 72"/>
                <a:gd name="T24" fmla="*/ 56 w 59"/>
                <a:gd name="T25" fmla="*/ 69 h 72"/>
                <a:gd name="T26" fmla="*/ 59 w 59"/>
                <a:gd name="T27" fmla="*/ 72 h 72"/>
                <a:gd name="T28" fmla="*/ 49 w 59"/>
                <a:gd name="T29" fmla="*/ 61 h 72"/>
                <a:gd name="T30" fmla="*/ 40 w 59"/>
                <a:gd name="T31" fmla="*/ 50 h 72"/>
                <a:gd name="T32" fmla="*/ 28 w 59"/>
                <a:gd name="T33" fmla="*/ 37 h 72"/>
                <a:gd name="T34" fmla="*/ 23 w 59"/>
                <a:gd name="T35" fmla="*/ 30 h 72"/>
                <a:gd name="T36" fmla="*/ 17 w 59"/>
                <a:gd name="T37" fmla="*/ 24 h 72"/>
                <a:gd name="T38" fmla="*/ 12 w 59"/>
                <a:gd name="T39" fmla="*/ 18 h 72"/>
                <a:gd name="T40" fmla="*/ 8 w 59"/>
                <a:gd name="T41" fmla="*/ 12 h 72"/>
                <a:gd name="T42" fmla="*/ 5 w 59"/>
                <a:gd name="T43" fmla="*/ 7 h 72"/>
                <a:gd name="T44" fmla="*/ 3 w 59"/>
                <a:gd name="T45" fmla="*/ 5 h 72"/>
                <a:gd name="T46" fmla="*/ 2 w 59"/>
                <a:gd name="T47" fmla="*/ 3 h 72"/>
                <a:gd name="T48" fmla="*/ 0 w 59"/>
                <a:gd name="T49" fmla="*/ 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9" h="72">
                  <a:moveTo>
                    <a:pt x="0" y="0"/>
                  </a:moveTo>
                  <a:cubicBezTo>
                    <a:pt x="0" y="0"/>
                    <a:pt x="1" y="1"/>
                    <a:pt x="2" y="3"/>
                  </a:cubicBezTo>
                  <a:cubicBezTo>
                    <a:pt x="2" y="4"/>
                    <a:pt x="3" y="5"/>
                    <a:pt x="3" y="5"/>
                  </a:cubicBezTo>
                  <a:cubicBezTo>
                    <a:pt x="3" y="6"/>
                    <a:pt x="4" y="7"/>
                    <a:pt x="4" y="7"/>
                  </a:cubicBezTo>
                  <a:cubicBezTo>
                    <a:pt x="5" y="9"/>
                    <a:pt x="6" y="11"/>
                    <a:pt x="8" y="12"/>
                  </a:cubicBezTo>
                  <a:cubicBezTo>
                    <a:pt x="9" y="14"/>
                    <a:pt x="10" y="16"/>
                    <a:pt x="12" y="18"/>
                  </a:cubicBezTo>
                  <a:cubicBezTo>
                    <a:pt x="13" y="20"/>
                    <a:pt x="15" y="22"/>
                    <a:pt x="17" y="24"/>
                  </a:cubicBezTo>
                  <a:cubicBezTo>
                    <a:pt x="18" y="27"/>
                    <a:pt x="20" y="29"/>
                    <a:pt x="22" y="31"/>
                  </a:cubicBezTo>
                  <a:cubicBezTo>
                    <a:pt x="24" y="33"/>
                    <a:pt x="25" y="36"/>
                    <a:pt x="27" y="38"/>
                  </a:cubicBezTo>
                  <a:cubicBezTo>
                    <a:pt x="31" y="42"/>
                    <a:pt x="35" y="47"/>
                    <a:pt x="39" y="51"/>
                  </a:cubicBezTo>
                  <a:cubicBezTo>
                    <a:pt x="41" y="53"/>
                    <a:pt x="42" y="55"/>
                    <a:pt x="44" y="56"/>
                  </a:cubicBezTo>
                  <a:cubicBezTo>
                    <a:pt x="46" y="58"/>
                    <a:pt x="47" y="60"/>
                    <a:pt x="49" y="62"/>
                  </a:cubicBezTo>
                  <a:cubicBezTo>
                    <a:pt x="52" y="65"/>
                    <a:pt x="55" y="67"/>
                    <a:pt x="56" y="69"/>
                  </a:cubicBezTo>
                  <a:cubicBezTo>
                    <a:pt x="58" y="71"/>
                    <a:pt x="59" y="72"/>
                    <a:pt x="59" y="72"/>
                  </a:cubicBezTo>
                  <a:cubicBezTo>
                    <a:pt x="59" y="72"/>
                    <a:pt x="55" y="68"/>
                    <a:pt x="49" y="61"/>
                  </a:cubicBezTo>
                  <a:cubicBezTo>
                    <a:pt x="47" y="58"/>
                    <a:pt x="43" y="54"/>
                    <a:pt x="40" y="50"/>
                  </a:cubicBezTo>
                  <a:cubicBezTo>
                    <a:pt x="36" y="46"/>
                    <a:pt x="32" y="41"/>
                    <a:pt x="28" y="37"/>
                  </a:cubicBezTo>
                  <a:cubicBezTo>
                    <a:pt x="26" y="35"/>
                    <a:pt x="25" y="32"/>
                    <a:pt x="23" y="30"/>
                  </a:cubicBezTo>
                  <a:cubicBezTo>
                    <a:pt x="21" y="28"/>
                    <a:pt x="19" y="26"/>
                    <a:pt x="17" y="24"/>
                  </a:cubicBezTo>
                  <a:cubicBezTo>
                    <a:pt x="16" y="22"/>
                    <a:pt x="14" y="20"/>
                    <a:pt x="12" y="18"/>
                  </a:cubicBezTo>
                  <a:cubicBezTo>
                    <a:pt x="11" y="16"/>
                    <a:pt x="10" y="14"/>
                    <a:pt x="8" y="12"/>
                  </a:cubicBezTo>
                  <a:cubicBezTo>
                    <a:pt x="7" y="10"/>
                    <a:pt x="6" y="9"/>
                    <a:pt x="5" y="7"/>
                  </a:cubicBezTo>
                  <a:cubicBezTo>
                    <a:pt x="4" y="6"/>
                    <a:pt x="4" y="6"/>
                    <a:pt x="3" y="5"/>
                  </a:cubicBezTo>
                  <a:cubicBezTo>
                    <a:pt x="3" y="4"/>
                    <a:pt x="2" y="4"/>
                    <a:pt x="2" y="3"/>
                  </a:cubicBezTo>
                  <a:cubicBezTo>
                    <a:pt x="1" y="1"/>
                    <a:pt x="0" y="0"/>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9" name="Freeform 66">
              <a:extLst>
                <a:ext uri="{FF2B5EF4-FFF2-40B4-BE49-F238E27FC236}">
                  <a16:creationId xmlns:a16="http://schemas.microsoft.com/office/drawing/2014/main" id="{F296AAB9-BA14-4AFB-84F9-74BC1A45A611}"/>
                </a:ext>
              </a:extLst>
            </p:cNvPr>
            <p:cNvSpPr>
              <a:spLocks/>
            </p:cNvSpPr>
            <p:nvPr/>
          </p:nvSpPr>
          <p:spPr bwMode="auto">
            <a:xfrm>
              <a:off x="5259388" y="4659313"/>
              <a:ext cx="712788" cy="779463"/>
            </a:xfrm>
            <a:custGeom>
              <a:avLst/>
              <a:gdLst>
                <a:gd name="T0" fmla="*/ 0 w 61"/>
                <a:gd name="T1" fmla="*/ 0 h 67"/>
                <a:gd name="T2" fmla="*/ 2 w 61"/>
                <a:gd name="T3" fmla="*/ 4 h 67"/>
                <a:gd name="T4" fmla="*/ 5 w 61"/>
                <a:gd name="T5" fmla="*/ 7 h 67"/>
                <a:gd name="T6" fmla="*/ 8 w 61"/>
                <a:gd name="T7" fmla="*/ 12 h 67"/>
                <a:gd name="T8" fmla="*/ 12 w 61"/>
                <a:gd name="T9" fmla="*/ 17 h 67"/>
                <a:gd name="T10" fmla="*/ 17 w 61"/>
                <a:gd name="T11" fmla="*/ 23 h 67"/>
                <a:gd name="T12" fmla="*/ 28 w 61"/>
                <a:gd name="T13" fmla="*/ 35 h 67"/>
                <a:gd name="T14" fmla="*/ 40 w 61"/>
                <a:gd name="T15" fmla="*/ 47 h 67"/>
                <a:gd name="T16" fmla="*/ 50 w 61"/>
                <a:gd name="T17" fmla="*/ 57 h 67"/>
                <a:gd name="T18" fmla="*/ 58 w 61"/>
                <a:gd name="T19" fmla="*/ 64 h 67"/>
                <a:gd name="T20" fmla="*/ 61 w 61"/>
                <a:gd name="T21" fmla="*/ 67 h 67"/>
                <a:gd name="T22" fmla="*/ 51 w 61"/>
                <a:gd name="T23" fmla="*/ 57 h 67"/>
                <a:gd name="T24" fmla="*/ 41 w 61"/>
                <a:gd name="T25" fmla="*/ 46 h 67"/>
                <a:gd name="T26" fmla="*/ 29 w 61"/>
                <a:gd name="T27" fmla="*/ 34 h 67"/>
                <a:gd name="T28" fmla="*/ 18 w 61"/>
                <a:gd name="T29" fmla="*/ 22 h 67"/>
                <a:gd name="T30" fmla="*/ 13 w 61"/>
                <a:gd name="T31" fmla="*/ 17 h 67"/>
                <a:gd name="T32" fmla="*/ 9 w 61"/>
                <a:gd name="T33" fmla="*/ 11 h 67"/>
                <a:gd name="T34" fmla="*/ 5 w 61"/>
                <a:gd name="T35" fmla="*/ 7 h 67"/>
                <a:gd name="T36" fmla="*/ 2 w 61"/>
                <a:gd name="T37" fmla="*/ 3 h 67"/>
                <a:gd name="T38" fmla="*/ 0 w 61"/>
                <a:gd name="T39" fmla="*/ 0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1" h="67">
                  <a:moveTo>
                    <a:pt x="0" y="0"/>
                  </a:moveTo>
                  <a:cubicBezTo>
                    <a:pt x="0" y="0"/>
                    <a:pt x="1" y="2"/>
                    <a:pt x="2" y="4"/>
                  </a:cubicBezTo>
                  <a:cubicBezTo>
                    <a:pt x="3" y="5"/>
                    <a:pt x="4" y="6"/>
                    <a:pt x="5" y="7"/>
                  </a:cubicBezTo>
                  <a:cubicBezTo>
                    <a:pt x="6" y="9"/>
                    <a:pt x="7" y="10"/>
                    <a:pt x="8" y="12"/>
                  </a:cubicBezTo>
                  <a:cubicBezTo>
                    <a:pt x="9" y="13"/>
                    <a:pt x="11" y="15"/>
                    <a:pt x="12" y="17"/>
                  </a:cubicBezTo>
                  <a:cubicBezTo>
                    <a:pt x="14" y="19"/>
                    <a:pt x="16" y="21"/>
                    <a:pt x="17" y="23"/>
                  </a:cubicBezTo>
                  <a:cubicBezTo>
                    <a:pt x="21" y="27"/>
                    <a:pt x="25" y="31"/>
                    <a:pt x="28" y="35"/>
                  </a:cubicBezTo>
                  <a:cubicBezTo>
                    <a:pt x="32" y="39"/>
                    <a:pt x="36" y="43"/>
                    <a:pt x="40" y="47"/>
                  </a:cubicBezTo>
                  <a:cubicBezTo>
                    <a:pt x="44" y="51"/>
                    <a:pt x="47" y="54"/>
                    <a:pt x="50" y="57"/>
                  </a:cubicBezTo>
                  <a:cubicBezTo>
                    <a:pt x="53" y="60"/>
                    <a:pt x="56" y="63"/>
                    <a:pt x="58" y="64"/>
                  </a:cubicBezTo>
                  <a:cubicBezTo>
                    <a:pt x="60" y="66"/>
                    <a:pt x="61" y="67"/>
                    <a:pt x="61" y="67"/>
                  </a:cubicBezTo>
                  <a:cubicBezTo>
                    <a:pt x="61" y="67"/>
                    <a:pt x="57" y="63"/>
                    <a:pt x="51" y="57"/>
                  </a:cubicBezTo>
                  <a:cubicBezTo>
                    <a:pt x="48" y="54"/>
                    <a:pt x="44" y="50"/>
                    <a:pt x="41" y="46"/>
                  </a:cubicBezTo>
                  <a:cubicBezTo>
                    <a:pt x="37" y="43"/>
                    <a:pt x="33" y="39"/>
                    <a:pt x="29" y="34"/>
                  </a:cubicBezTo>
                  <a:cubicBezTo>
                    <a:pt x="26" y="30"/>
                    <a:pt x="22" y="26"/>
                    <a:pt x="18" y="22"/>
                  </a:cubicBezTo>
                  <a:cubicBezTo>
                    <a:pt x="16" y="20"/>
                    <a:pt x="15" y="18"/>
                    <a:pt x="13" y="17"/>
                  </a:cubicBezTo>
                  <a:cubicBezTo>
                    <a:pt x="11" y="15"/>
                    <a:pt x="10" y="13"/>
                    <a:pt x="9" y="11"/>
                  </a:cubicBezTo>
                  <a:cubicBezTo>
                    <a:pt x="7" y="10"/>
                    <a:pt x="6" y="8"/>
                    <a:pt x="5" y="7"/>
                  </a:cubicBezTo>
                  <a:cubicBezTo>
                    <a:pt x="4" y="6"/>
                    <a:pt x="3" y="4"/>
                    <a:pt x="2" y="3"/>
                  </a:cubicBezTo>
                  <a:cubicBezTo>
                    <a:pt x="1" y="1"/>
                    <a:pt x="0" y="0"/>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0" name="Freeform 67">
              <a:extLst>
                <a:ext uri="{FF2B5EF4-FFF2-40B4-BE49-F238E27FC236}">
                  <a16:creationId xmlns:a16="http://schemas.microsoft.com/office/drawing/2014/main" id="{02290DC9-5378-451C-B5B8-C6039703F7C1}"/>
                </a:ext>
              </a:extLst>
            </p:cNvPr>
            <p:cNvSpPr>
              <a:spLocks/>
            </p:cNvSpPr>
            <p:nvPr/>
          </p:nvSpPr>
          <p:spPr bwMode="auto">
            <a:xfrm>
              <a:off x="5316538" y="4438650"/>
              <a:ext cx="0" cy="11113"/>
            </a:xfrm>
            <a:custGeom>
              <a:avLst/>
              <a:gdLst>
                <a:gd name="T0" fmla="*/ 0 h 1"/>
                <a:gd name="T1" fmla="*/ 1 h 1"/>
                <a:gd name="T2" fmla="*/ 1 h 1"/>
                <a:gd name="T3" fmla="*/ 0 h 1"/>
              </a:gdLst>
              <a:ahLst/>
              <a:cxnLst>
                <a:cxn ang="0">
                  <a:pos x="0" y="T0"/>
                </a:cxn>
                <a:cxn ang="0">
                  <a:pos x="0" y="T1"/>
                </a:cxn>
                <a:cxn ang="0">
                  <a:pos x="0" y="T2"/>
                </a:cxn>
                <a:cxn ang="0">
                  <a:pos x="0" y="T3"/>
                </a:cxn>
              </a:cxnLst>
              <a:rect l="0" t="0" r="r" b="b"/>
              <a:pathLst>
                <a:path h="1">
                  <a:moveTo>
                    <a:pt x="0" y="0"/>
                  </a:moveTo>
                  <a:cubicBezTo>
                    <a:pt x="0" y="0"/>
                    <a:pt x="0" y="0"/>
                    <a:pt x="0" y="1"/>
                  </a:cubicBezTo>
                  <a:cubicBezTo>
                    <a:pt x="0" y="1"/>
                    <a:pt x="0" y="1"/>
                    <a:pt x="0" y="1"/>
                  </a:cubicBezTo>
                  <a:cubicBezTo>
                    <a:pt x="0" y="0"/>
                    <a:pt x="0" y="0"/>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1" name="Freeform 68">
              <a:extLst>
                <a:ext uri="{FF2B5EF4-FFF2-40B4-BE49-F238E27FC236}">
                  <a16:creationId xmlns:a16="http://schemas.microsoft.com/office/drawing/2014/main" id="{0131370D-8C38-4AAE-A0FD-0FF9B2795147}"/>
                </a:ext>
              </a:extLst>
            </p:cNvPr>
            <p:cNvSpPr>
              <a:spLocks/>
            </p:cNvSpPr>
            <p:nvPr/>
          </p:nvSpPr>
          <p:spPr bwMode="auto">
            <a:xfrm>
              <a:off x="5316538" y="4449763"/>
              <a:ext cx="714375" cy="768350"/>
            </a:xfrm>
            <a:custGeom>
              <a:avLst/>
              <a:gdLst>
                <a:gd name="T0" fmla="*/ 0 w 61"/>
                <a:gd name="T1" fmla="*/ 0 h 66"/>
                <a:gd name="T2" fmla="*/ 2 w 61"/>
                <a:gd name="T3" fmla="*/ 3 h 66"/>
                <a:gd name="T4" fmla="*/ 4 w 61"/>
                <a:gd name="T5" fmla="*/ 7 h 66"/>
                <a:gd name="T6" fmla="*/ 7 w 61"/>
                <a:gd name="T7" fmla="*/ 12 h 66"/>
                <a:gd name="T8" fmla="*/ 11 w 61"/>
                <a:gd name="T9" fmla="*/ 17 h 66"/>
                <a:gd name="T10" fmla="*/ 16 w 61"/>
                <a:gd name="T11" fmla="*/ 23 h 66"/>
                <a:gd name="T12" fmla="*/ 21 w 61"/>
                <a:gd name="T13" fmla="*/ 29 h 66"/>
                <a:gd name="T14" fmla="*/ 27 w 61"/>
                <a:gd name="T15" fmla="*/ 36 h 66"/>
                <a:gd name="T16" fmla="*/ 33 w 61"/>
                <a:gd name="T17" fmla="*/ 42 h 66"/>
                <a:gd name="T18" fmla="*/ 39 w 61"/>
                <a:gd name="T19" fmla="*/ 47 h 66"/>
                <a:gd name="T20" fmla="*/ 44 w 61"/>
                <a:gd name="T21" fmla="*/ 53 h 66"/>
                <a:gd name="T22" fmla="*/ 50 w 61"/>
                <a:gd name="T23" fmla="*/ 57 h 66"/>
                <a:gd name="T24" fmla="*/ 61 w 61"/>
                <a:gd name="T25" fmla="*/ 66 h 66"/>
                <a:gd name="T26" fmla="*/ 58 w 61"/>
                <a:gd name="T27" fmla="*/ 63 h 66"/>
                <a:gd name="T28" fmla="*/ 50 w 61"/>
                <a:gd name="T29" fmla="*/ 57 h 66"/>
                <a:gd name="T30" fmla="*/ 45 w 61"/>
                <a:gd name="T31" fmla="*/ 52 h 66"/>
                <a:gd name="T32" fmla="*/ 40 w 61"/>
                <a:gd name="T33" fmla="*/ 47 h 66"/>
                <a:gd name="T34" fmla="*/ 34 w 61"/>
                <a:gd name="T35" fmla="*/ 41 h 66"/>
                <a:gd name="T36" fmla="*/ 28 w 61"/>
                <a:gd name="T37" fmla="*/ 35 h 66"/>
                <a:gd name="T38" fmla="*/ 22 w 61"/>
                <a:gd name="T39" fmla="*/ 29 h 66"/>
                <a:gd name="T40" fmla="*/ 17 w 61"/>
                <a:gd name="T41" fmla="*/ 23 h 66"/>
                <a:gd name="T42" fmla="*/ 12 w 61"/>
                <a:gd name="T43" fmla="*/ 17 h 66"/>
                <a:gd name="T44" fmla="*/ 8 w 61"/>
                <a:gd name="T45" fmla="*/ 11 h 66"/>
                <a:gd name="T46" fmla="*/ 5 w 61"/>
                <a:gd name="T47" fmla="*/ 6 h 66"/>
                <a:gd name="T48" fmla="*/ 2 w 61"/>
                <a:gd name="T49" fmla="*/ 3 h 66"/>
                <a:gd name="T50" fmla="*/ 0 w 61"/>
                <a:gd name="T51" fmla="*/ 0 h 66"/>
                <a:gd name="T52" fmla="*/ 0 w 61"/>
                <a:gd name="T53"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1" h="66">
                  <a:moveTo>
                    <a:pt x="0" y="0"/>
                  </a:moveTo>
                  <a:cubicBezTo>
                    <a:pt x="0" y="0"/>
                    <a:pt x="1" y="1"/>
                    <a:pt x="2" y="3"/>
                  </a:cubicBezTo>
                  <a:cubicBezTo>
                    <a:pt x="3" y="4"/>
                    <a:pt x="3" y="5"/>
                    <a:pt x="4" y="7"/>
                  </a:cubicBezTo>
                  <a:cubicBezTo>
                    <a:pt x="5" y="8"/>
                    <a:pt x="6" y="10"/>
                    <a:pt x="7" y="12"/>
                  </a:cubicBezTo>
                  <a:cubicBezTo>
                    <a:pt x="9" y="13"/>
                    <a:pt x="10" y="15"/>
                    <a:pt x="11" y="17"/>
                  </a:cubicBezTo>
                  <a:cubicBezTo>
                    <a:pt x="13" y="19"/>
                    <a:pt x="14" y="21"/>
                    <a:pt x="16" y="23"/>
                  </a:cubicBezTo>
                  <a:cubicBezTo>
                    <a:pt x="18" y="25"/>
                    <a:pt x="20" y="27"/>
                    <a:pt x="21" y="29"/>
                  </a:cubicBezTo>
                  <a:cubicBezTo>
                    <a:pt x="23" y="32"/>
                    <a:pt x="25" y="34"/>
                    <a:pt x="27" y="36"/>
                  </a:cubicBezTo>
                  <a:cubicBezTo>
                    <a:pt x="29" y="38"/>
                    <a:pt x="31" y="40"/>
                    <a:pt x="33" y="42"/>
                  </a:cubicBezTo>
                  <a:cubicBezTo>
                    <a:pt x="35" y="44"/>
                    <a:pt x="37" y="46"/>
                    <a:pt x="39" y="47"/>
                  </a:cubicBezTo>
                  <a:cubicBezTo>
                    <a:pt x="41" y="49"/>
                    <a:pt x="43" y="51"/>
                    <a:pt x="44" y="53"/>
                  </a:cubicBezTo>
                  <a:cubicBezTo>
                    <a:pt x="46" y="54"/>
                    <a:pt x="48" y="56"/>
                    <a:pt x="50" y="57"/>
                  </a:cubicBezTo>
                  <a:cubicBezTo>
                    <a:pt x="56" y="63"/>
                    <a:pt x="61" y="66"/>
                    <a:pt x="61" y="66"/>
                  </a:cubicBezTo>
                  <a:cubicBezTo>
                    <a:pt x="61" y="66"/>
                    <a:pt x="59" y="65"/>
                    <a:pt x="58" y="63"/>
                  </a:cubicBezTo>
                  <a:cubicBezTo>
                    <a:pt x="56" y="62"/>
                    <a:pt x="53" y="59"/>
                    <a:pt x="50" y="57"/>
                  </a:cubicBezTo>
                  <a:cubicBezTo>
                    <a:pt x="48" y="55"/>
                    <a:pt x="47" y="54"/>
                    <a:pt x="45" y="52"/>
                  </a:cubicBezTo>
                  <a:cubicBezTo>
                    <a:pt x="43" y="50"/>
                    <a:pt x="41" y="49"/>
                    <a:pt x="40" y="47"/>
                  </a:cubicBezTo>
                  <a:cubicBezTo>
                    <a:pt x="38" y="45"/>
                    <a:pt x="36" y="43"/>
                    <a:pt x="34" y="41"/>
                  </a:cubicBezTo>
                  <a:cubicBezTo>
                    <a:pt x="32" y="39"/>
                    <a:pt x="30" y="37"/>
                    <a:pt x="28" y="35"/>
                  </a:cubicBezTo>
                  <a:cubicBezTo>
                    <a:pt x="26" y="33"/>
                    <a:pt x="24" y="31"/>
                    <a:pt x="22" y="29"/>
                  </a:cubicBezTo>
                  <a:cubicBezTo>
                    <a:pt x="20" y="27"/>
                    <a:pt x="19" y="25"/>
                    <a:pt x="17" y="23"/>
                  </a:cubicBezTo>
                  <a:cubicBezTo>
                    <a:pt x="15" y="20"/>
                    <a:pt x="14" y="19"/>
                    <a:pt x="12" y="17"/>
                  </a:cubicBezTo>
                  <a:cubicBezTo>
                    <a:pt x="11" y="15"/>
                    <a:pt x="9" y="13"/>
                    <a:pt x="8" y="11"/>
                  </a:cubicBezTo>
                  <a:cubicBezTo>
                    <a:pt x="7" y="9"/>
                    <a:pt x="6" y="8"/>
                    <a:pt x="5" y="6"/>
                  </a:cubicBezTo>
                  <a:cubicBezTo>
                    <a:pt x="4" y="5"/>
                    <a:pt x="3" y="4"/>
                    <a:pt x="2" y="3"/>
                  </a:cubicBezTo>
                  <a:cubicBezTo>
                    <a:pt x="1" y="1"/>
                    <a:pt x="1" y="0"/>
                    <a:pt x="0" y="0"/>
                  </a:cubicBezTo>
                  <a:cubicBezTo>
                    <a:pt x="0" y="0"/>
                    <a:pt x="0" y="0"/>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2" name="Freeform 69">
              <a:extLst>
                <a:ext uri="{FF2B5EF4-FFF2-40B4-BE49-F238E27FC236}">
                  <a16:creationId xmlns:a16="http://schemas.microsoft.com/office/drawing/2014/main" id="{313ACC8A-AD04-42C3-9992-98BE334F07F1}"/>
                </a:ext>
              </a:extLst>
            </p:cNvPr>
            <p:cNvSpPr>
              <a:spLocks/>
            </p:cNvSpPr>
            <p:nvPr/>
          </p:nvSpPr>
          <p:spPr bwMode="auto">
            <a:xfrm>
              <a:off x="6111875" y="4984750"/>
              <a:ext cx="11113" cy="11113"/>
            </a:xfrm>
            <a:custGeom>
              <a:avLst/>
              <a:gdLst>
                <a:gd name="T0" fmla="*/ 0 w 1"/>
                <a:gd name="T1" fmla="*/ 0 h 1"/>
                <a:gd name="T2" fmla="*/ 0 w 1"/>
                <a:gd name="T3" fmla="*/ 1 h 1"/>
                <a:gd name="T4" fmla="*/ 1 w 1"/>
                <a:gd name="T5" fmla="*/ 1 h 1"/>
                <a:gd name="T6" fmla="*/ 0 w 1"/>
                <a:gd name="T7" fmla="*/ 0 h 1"/>
              </a:gdLst>
              <a:ahLst/>
              <a:cxnLst>
                <a:cxn ang="0">
                  <a:pos x="T0" y="T1"/>
                </a:cxn>
                <a:cxn ang="0">
                  <a:pos x="T2" y="T3"/>
                </a:cxn>
                <a:cxn ang="0">
                  <a:pos x="T4" y="T5"/>
                </a:cxn>
                <a:cxn ang="0">
                  <a:pos x="T6" y="T7"/>
                </a:cxn>
              </a:cxnLst>
              <a:rect l="0" t="0" r="r" b="b"/>
              <a:pathLst>
                <a:path w="1" h="1">
                  <a:moveTo>
                    <a:pt x="0" y="0"/>
                  </a:moveTo>
                  <a:cubicBezTo>
                    <a:pt x="0" y="1"/>
                    <a:pt x="0" y="1"/>
                    <a:pt x="0" y="1"/>
                  </a:cubicBezTo>
                  <a:cubicBezTo>
                    <a:pt x="1" y="1"/>
                    <a:pt x="1" y="1"/>
                    <a:pt x="1" y="1"/>
                  </a:cubicBezTo>
                  <a:cubicBezTo>
                    <a:pt x="1" y="1"/>
                    <a:pt x="1" y="1"/>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3" name="Freeform 70">
              <a:extLst>
                <a:ext uri="{FF2B5EF4-FFF2-40B4-BE49-F238E27FC236}">
                  <a16:creationId xmlns:a16="http://schemas.microsoft.com/office/drawing/2014/main" id="{BDB9F258-6B8B-401E-8E4A-A57C78F638E5}"/>
                </a:ext>
              </a:extLst>
            </p:cNvPr>
            <p:cNvSpPr>
              <a:spLocks/>
            </p:cNvSpPr>
            <p:nvPr/>
          </p:nvSpPr>
          <p:spPr bwMode="auto">
            <a:xfrm>
              <a:off x="5399088" y="4170363"/>
              <a:ext cx="712788" cy="825500"/>
            </a:xfrm>
            <a:custGeom>
              <a:avLst/>
              <a:gdLst>
                <a:gd name="T0" fmla="*/ 0 w 61"/>
                <a:gd name="T1" fmla="*/ 0 h 71"/>
                <a:gd name="T2" fmla="*/ 1 w 61"/>
                <a:gd name="T3" fmla="*/ 1 h 71"/>
                <a:gd name="T4" fmla="*/ 1 w 61"/>
                <a:gd name="T5" fmla="*/ 3 h 71"/>
                <a:gd name="T6" fmla="*/ 2 w 61"/>
                <a:gd name="T7" fmla="*/ 4 h 71"/>
                <a:gd name="T8" fmla="*/ 3 w 61"/>
                <a:gd name="T9" fmla="*/ 6 h 71"/>
                <a:gd name="T10" fmla="*/ 4 w 61"/>
                <a:gd name="T11" fmla="*/ 8 h 71"/>
                <a:gd name="T12" fmla="*/ 7 w 61"/>
                <a:gd name="T13" fmla="*/ 13 h 71"/>
                <a:gd name="T14" fmla="*/ 16 w 61"/>
                <a:gd name="T15" fmla="*/ 25 h 71"/>
                <a:gd name="T16" fmla="*/ 22 w 61"/>
                <a:gd name="T17" fmla="*/ 32 h 71"/>
                <a:gd name="T18" fmla="*/ 28 w 61"/>
                <a:gd name="T19" fmla="*/ 38 h 71"/>
                <a:gd name="T20" fmla="*/ 40 w 61"/>
                <a:gd name="T21" fmla="*/ 51 h 71"/>
                <a:gd name="T22" fmla="*/ 51 w 61"/>
                <a:gd name="T23" fmla="*/ 61 h 71"/>
                <a:gd name="T24" fmla="*/ 59 w 61"/>
                <a:gd name="T25" fmla="*/ 68 h 71"/>
                <a:gd name="T26" fmla="*/ 61 w 61"/>
                <a:gd name="T27" fmla="*/ 71 h 71"/>
                <a:gd name="T28" fmla="*/ 61 w 61"/>
                <a:gd name="T29" fmla="*/ 70 h 71"/>
                <a:gd name="T30" fmla="*/ 59 w 61"/>
                <a:gd name="T31" fmla="*/ 68 h 71"/>
                <a:gd name="T32" fmla="*/ 51 w 61"/>
                <a:gd name="T33" fmla="*/ 61 h 71"/>
                <a:gd name="T34" fmla="*/ 40 w 61"/>
                <a:gd name="T35" fmla="*/ 50 h 71"/>
                <a:gd name="T36" fmla="*/ 28 w 61"/>
                <a:gd name="T37" fmla="*/ 38 h 71"/>
                <a:gd name="T38" fmla="*/ 17 w 61"/>
                <a:gd name="T39" fmla="*/ 25 h 71"/>
                <a:gd name="T40" fmla="*/ 8 w 61"/>
                <a:gd name="T41" fmla="*/ 13 h 71"/>
                <a:gd name="T42" fmla="*/ 4 w 61"/>
                <a:gd name="T43" fmla="*/ 8 h 71"/>
                <a:gd name="T44" fmla="*/ 3 w 61"/>
                <a:gd name="T45" fmla="*/ 6 h 71"/>
                <a:gd name="T46" fmla="*/ 2 w 61"/>
                <a:gd name="T47" fmla="*/ 4 h 71"/>
                <a:gd name="T48" fmla="*/ 1 w 61"/>
                <a:gd name="T49" fmla="*/ 3 h 71"/>
                <a:gd name="T50" fmla="*/ 1 w 61"/>
                <a:gd name="T51" fmla="*/ 1 h 71"/>
                <a:gd name="T52" fmla="*/ 0 w 61"/>
                <a:gd name="T53"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1" h="71">
                  <a:moveTo>
                    <a:pt x="0" y="0"/>
                  </a:moveTo>
                  <a:cubicBezTo>
                    <a:pt x="0" y="0"/>
                    <a:pt x="0" y="1"/>
                    <a:pt x="1" y="1"/>
                  </a:cubicBezTo>
                  <a:cubicBezTo>
                    <a:pt x="1" y="2"/>
                    <a:pt x="1" y="2"/>
                    <a:pt x="1" y="3"/>
                  </a:cubicBezTo>
                  <a:cubicBezTo>
                    <a:pt x="1" y="3"/>
                    <a:pt x="1" y="4"/>
                    <a:pt x="2" y="4"/>
                  </a:cubicBezTo>
                  <a:cubicBezTo>
                    <a:pt x="2" y="5"/>
                    <a:pt x="2" y="5"/>
                    <a:pt x="3" y="6"/>
                  </a:cubicBezTo>
                  <a:cubicBezTo>
                    <a:pt x="3" y="7"/>
                    <a:pt x="3" y="8"/>
                    <a:pt x="4" y="8"/>
                  </a:cubicBezTo>
                  <a:cubicBezTo>
                    <a:pt x="5" y="10"/>
                    <a:pt x="6" y="12"/>
                    <a:pt x="7" y="13"/>
                  </a:cubicBezTo>
                  <a:cubicBezTo>
                    <a:pt x="9" y="17"/>
                    <a:pt x="13" y="21"/>
                    <a:pt x="16" y="25"/>
                  </a:cubicBezTo>
                  <a:cubicBezTo>
                    <a:pt x="18" y="28"/>
                    <a:pt x="20" y="30"/>
                    <a:pt x="22" y="32"/>
                  </a:cubicBezTo>
                  <a:cubicBezTo>
                    <a:pt x="24" y="34"/>
                    <a:pt x="26" y="36"/>
                    <a:pt x="28" y="38"/>
                  </a:cubicBezTo>
                  <a:cubicBezTo>
                    <a:pt x="32" y="43"/>
                    <a:pt x="36" y="47"/>
                    <a:pt x="40" y="51"/>
                  </a:cubicBezTo>
                  <a:cubicBezTo>
                    <a:pt x="44" y="55"/>
                    <a:pt x="47" y="58"/>
                    <a:pt x="51" y="61"/>
                  </a:cubicBezTo>
                  <a:cubicBezTo>
                    <a:pt x="54" y="64"/>
                    <a:pt x="57" y="66"/>
                    <a:pt x="59" y="68"/>
                  </a:cubicBezTo>
                  <a:cubicBezTo>
                    <a:pt x="60" y="69"/>
                    <a:pt x="61" y="70"/>
                    <a:pt x="61" y="71"/>
                  </a:cubicBezTo>
                  <a:cubicBezTo>
                    <a:pt x="61" y="71"/>
                    <a:pt x="61" y="71"/>
                    <a:pt x="61" y="70"/>
                  </a:cubicBezTo>
                  <a:cubicBezTo>
                    <a:pt x="61" y="70"/>
                    <a:pt x="60" y="69"/>
                    <a:pt x="59" y="68"/>
                  </a:cubicBezTo>
                  <a:cubicBezTo>
                    <a:pt x="57" y="66"/>
                    <a:pt x="54" y="64"/>
                    <a:pt x="51" y="61"/>
                  </a:cubicBezTo>
                  <a:cubicBezTo>
                    <a:pt x="48" y="57"/>
                    <a:pt x="44" y="54"/>
                    <a:pt x="40" y="50"/>
                  </a:cubicBezTo>
                  <a:cubicBezTo>
                    <a:pt x="37" y="46"/>
                    <a:pt x="32" y="42"/>
                    <a:pt x="28" y="38"/>
                  </a:cubicBezTo>
                  <a:cubicBezTo>
                    <a:pt x="24" y="33"/>
                    <a:pt x="20" y="29"/>
                    <a:pt x="17" y="25"/>
                  </a:cubicBezTo>
                  <a:cubicBezTo>
                    <a:pt x="13" y="21"/>
                    <a:pt x="10" y="17"/>
                    <a:pt x="8" y="13"/>
                  </a:cubicBezTo>
                  <a:cubicBezTo>
                    <a:pt x="6" y="11"/>
                    <a:pt x="5" y="10"/>
                    <a:pt x="4" y="8"/>
                  </a:cubicBezTo>
                  <a:cubicBezTo>
                    <a:pt x="4" y="7"/>
                    <a:pt x="3" y="7"/>
                    <a:pt x="3" y="6"/>
                  </a:cubicBezTo>
                  <a:cubicBezTo>
                    <a:pt x="3" y="5"/>
                    <a:pt x="2" y="5"/>
                    <a:pt x="2" y="4"/>
                  </a:cubicBezTo>
                  <a:cubicBezTo>
                    <a:pt x="2" y="3"/>
                    <a:pt x="1" y="3"/>
                    <a:pt x="1" y="3"/>
                  </a:cubicBezTo>
                  <a:cubicBezTo>
                    <a:pt x="1" y="2"/>
                    <a:pt x="1" y="2"/>
                    <a:pt x="1" y="1"/>
                  </a:cubicBezTo>
                  <a:cubicBezTo>
                    <a:pt x="0" y="1"/>
                    <a:pt x="0" y="0"/>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4" name="Freeform 71">
              <a:extLst>
                <a:ext uri="{FF2B5EF4-FFF2-40B4-BE49-F238E27FC236}">
                  <a16:creationId xmlns:a16="http://schemas.microsoft.com/office/drawing/2014/main" id="{C11FF3F2-5E1C-41AE-BA66-3CB5509DA1F7}"/>
                </a:ext>
              </a:extLst>
            </p:cNvPr>
            <p:cNvSpPr>
              <a:spLocks/>
            </p:cNvSpPr>
            <p:nvPr/>
          </p:nvSpPr>
          <p:spPr bwMode="auto">
            <a:xfrm>
              <a:off x="5457825" y="3995738"/>
              <a:ext cx="758825" cy="779463"/>
            </a:xfrm>
            <a:custGeom>
              <a:avLst/>
              <a:gdLst>
                <a:gd name="T0" fmla="*/ 0 w 65"/>
                <a:gd name="T1" fmla="*/ 0 h 67"/>
                <a:gd name="T2" fmla="*/ 1 w 65"/>
                <a:gd name="T3" fmla="*/ 1 h 67"/>
                <a:gd name="T4" fmla="*/ 2 w 65"/>
                <a:gd name="T5" fmla="*/ 4 h 67"/>
                <a:gd name="T6" fmla="*/ 4 w 65"/>
                <a:gd name="T7" fmla="*/ 8 h 67"/>
                <a:gd name="T8" fmla="*/ 8 w 65"/>
                <a:gd name="T9" fmla="*/ 12 h 67"/>
                <a:gd name="T10" fmla="*/ 13 w 65"/>
                <a:gd name="T11" fmla="*/ 18 h 67"/>
                <a:gd name="T12" fmla="*/ 18 w 65"/>
                <a:gd name="T13" fmla="*/ 24 h 67"/>
                <a:gd name="T14" fmla="*/ 30 w 65"/>
                <a:gd name="T15" fmla="*/ 36 h 67"/>
                <a:gd name="T16" fmla="*/ 43 w 65"/>
                <a:gd name="T17" fmla="*/ 48 h 67"/>
                <a:gd name="T18" fmla="*/ 54 w 65"/>
                <a:gd name="T19" fmla="*/ 58 h 67"/>
                <a:gd name="T20" fmla="*/ 62 w 65"/>
                <a:gd name="T21" fmla="*/ 64 h 67"/>
                <a:gd name="T22" fmla="*/ 65 w 65"/>
                <a:gd name="T23" fmla="*/ 67 h 67"/>
                <a:gd name="T24" fmla="*/ 54 w 65"/>
                <a:gd name="T25" fmla="*/ 57 h 67"/>
                <a:gd name="T26" fmla="*/ 43 w 65"/>
                <a:gd name="T27" fmla="*/ 47 h 67"/>
                <a:gd name="T28" fmla="*/ 31 w 65"/>
                <a:gd name="T29" fmla="*/ 35 h 67"/>
                <a:gd name="T30" fmla="*/ 19 w 65"/>
                <a:gd name="T31" fmla="*/ 23 h 67"/>
                <a:gd name="T32" fmla="*/ 13 w 65"/>
                <a:gd name="T33" fmla="*/ 17 h 67"/>
                <a:gd name="T34" fmla="*/ 9 w 65"/>
                <a:gd name="T35" fmla="*/ 12 h 67"/>
                <a:gd name="T36" fmla="*/ 7 w 65"/>
                <a:gd name="T37" fmla="*/ 9 h 67"/>
                <a:gd name="T38" fmla="*/ 5 w 65"/>
                <a:gd name="T39" fmla="*/ 7 h 67"/>
                <a:gd name="T40" fmla="*/ 2 w 65"/>
                <a:gd name="T41" fmla="*/ 3 h 67"/>
                <a:gd name="T42" fmla="*/ 1 w 65"/>
                <a:gd name="T43" fmla="*/ 1 h 67"/>
                <a:gd name="T44" fmla="*/ 0 w 65"/>
                <a:gd name="T45" fmla="*/ 0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5" h="67">
                  <a:moveTo>
                    <a:pt x="0" y="0"/>
                  </a:moveTo>
                  <a:cubicBezTo>
                    <a:pt x="0" y="0"/>
                    <a:pt x="0" y="0"/>
                    <a:pt x="1" y="1"/>
                  </a:cubicBezTo>
                  <a:cubicBezTo>
                    <a:pt x="1" y="2"/>
                    <a:pt x="1" y="2"/>
                    <a:pt x="2" y="4"/>
                  </a:cubicBezTo>
                  <a:cubicBezTo>
                    <a:pt x="3" y="5"/>
                    <a:pt x="3" y="6"/>
                    <a:pt x="4" y="8"/>
                  </a:cubicBezTo>
                  <a:cubicBezTo>
                    <a:pt x="5" y="9"/>
                    <a:pt x="7" y="11"/>
                    <a:pt x="8" y="12"/>
                  </a:cubicBezTo>
                  <a:cubicBezTo>
                    <a:pt x="9" y="14"/>
                    <a:pt x="11" y="16"/>
                    <a:pt x="13" y="18"/>
                  </a:cubicBezTo>
                  <a:cubicBezTo>
                    <a:pt x="14" y="20"/>
                    <a:pt x="16" y="22"/>
                    <a:pt x="18" y="24"/>
                  </a:cubicBezTo>
                  <a:cubicBezTo>
                    <a:pt x="22" y="28"/>
                    <a:pt x="26" y="32"/>
                    <a:pt x="30" y="36"/>
                  </a:cubicBezTo>
                  <a:cubicBezTo>
                    <a:pt x="34" y="40"/>
                    <a:pt x="38" y="44"/>
                    <a:pt x="43" y="48"/>
                  </a:cubicBezTo>
                  <a:cubicBezTo>
                    <a:pt x="47" y="51"/>
                    <a:pt x="51" y="55"/>
                    <a:pt x="54" y="58"/>
                  </a:cubicBezTo>
                  <a:cubicBezTo>
                    <a:pt x="57" y="61"/>
                    <a:pt x="60" y="63"/>
                    <a:pt x="62" y="64"/>
                  </a:cubicBezTo>
                  <a:cubicBezTo>
                    <a:pt x="64" y="66"/>
                    <a:pt x="65" y="67"/>
                    <a:pt x="65" y="67"/>
                  </a:cubicBezTo>
                  <a:cubicBezTo>
                    <a:pt x="65" y="67"/>
                    <a:pt x="61" y="63"/>
                    <a:pt x="54" y="57"/>
                  </a:cubicBezTo>
                  <a:cubicBezTo>
                    <a:pt x="51" y="54"/>
                    <a:pt x="47" y="51"/>
                    <a:pt x="43" y="47"/>
                  </a:cubicBezTo>
                  <a:cubicBezTo>
                    <a:pt x="39" y="43"/>
                    <a:pt x="35" y="39"/>
                    <a:pt x="31" y="35"/>
                  </a:cubicBezTo>
                  <a:cubicBezTo>
                    <a:pt x="27" y="31"/>
                    <a:pt x="22" y="27"/>
                    <a:pt x="19" y="23"/>
                  </a:cubicBezTo>
                  <a:cubicBezTo>
                    <a:pt x="17" y="21"/>
                    <a:pt x="15" y="19"/>
                    <a:pt x="13" y="17"/>
                  </a:cubicBezTo>
                  <a:cubicBezTo>
                    <a:pt x="12" y="15"/>
                    <a:pt x="10" y="14"/>
                    <a:pt x="9" y="12"/>
                  </a:cubicBezTo>
                  <a:cubicBezTo>
                    <a:pt x="8" y="11"/>
                    <a:pt x="7" y="10"/>
                    <a:pt x="7" y="9"/>
                  </a:cubicBezTo>
                  <a:cubicBezTo>
                    <a:pt x="6" y="9"/>
                    <a:pt x="5" y="8"/>
                    <a:pt x="5" y="7"/>
                  </a:cubicBezTo>
                  <a:cubicBezTo>
                    <a:pt x="4" y="6"/>
                    <a:pt x="3" y="5"/>
                    <a:pt x="2" y="3"/>
                  </a:cubicBezTo>
                  <a:cubicBezTo>
                    <a:pt x="2" y="2"/>
                    <a:pt x="1" y="2"/>
                    <a:pt x="1" y="1"/>
                  </a:cubicBezTo>
                  <a:cubicBezTo>
                    <a:pt x="0" y="0"/>
                    <a:pt x="0" y="0"/>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5" name="Freeform 72">
              <a:extLst>
                <a:ext uri="{FF2B5EF4-FFF2-40B4-BE49-F238E27FC236}">
                  <a16:creationId xmlns:a16="http://schemas.microsoft.com/office/drawing/2014/main" id="{4B873139-B054-499B-A814-0DE57C997934}"/>
                </a:ext>
              </a:extLst>
            </p:cNvPr>
            <p:cNvSpPr>
              <a:spLocks/>
            </p:cNvSpPr>
            <p:nvPr/>
          </p:nvSpPr>
          <p:spPr bwMode="auto">
            <a:xfrm>
              <a:off x="5527675" y="3786188"/>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6" name="Freeform 73">
              <a:extLst>
                <a:ext uri="{FF2B5EF4-FFF2-40B4-BE49-F238E27FC236}">
                  <a16:creationId xmlns:a16="http://schemas.microsoft.com/office/drawing/2014/main" id="{776742C5-C9FD-455A-958A-1EC62C59D4D9}"/>
                </a:ext>
              </a:extLst>
            </p:cNvPr>
            <p:cNvSpPr>
              <a:spLocks/>
            </p:cNvSpPr>
            <p:nvPr/>
          </p:nvSpPr>
          <p:spPr bwMode="auto">
            <a:xfrm>
              <a:off x="5527675" y="3786188"/>
              <a:ext cx="747713" cy="768350"/>
            </a:xfrm>
            <a:custGeom>
              <a:avLst/>
              <a:gdLst>
                <a:gd name="T0" fmla="*/ 0 w 64"/>
                <a:gd name="T1" fmla="*/ 0 h 66"/>
                <a:gd name="T2" fmla="*/ 0 w 64"/>
                <a:gd name="T3" fmla="*/ 1 h 66"/>
                <a:gd name="T4" fmla="*/ 2 w 64"/>
                <a:gd name="T5" fmla="*/ 4 h 66"/>
                <a:gd name="T6" fmla="*/ 5 w 64"/>
                <a:gd name="T7" fmla="*/ 7 h 66"/>
                <a:gd name="T8" fmla="*/ 9 w 64"/>
                <a:gd name="T9" fmla="*/ 12 h 66"/>
                <a:gd name="T10" fmla="*/ 13 w 64"/>
                <a:gd name="T11" fmla="*/ 17 h 66"/>
                <a:gd name="T12" fmla="*/ 19 w 64"/>
                <a:gd name="T13" fmla="*/ 23 h 66"/>
                <a:gd name="T14" fmla="*/ 31 w 64"/>
                <a:gd name="T15" fmla="*/ 35 h 66"/>
                <a:gd name="T16" fmla="*/ 43 w 64"/>
                <a:gd name="T17" fmla="*/ 47 h 66"/>
                <a:gd name="T18" fmla="*/ 54 w 64"/>
                <a:gd name="T19" fmla="*/ 57 h 66"/>
                <a:gd name="T20" fmla="*/ 61 w 64"/>
                <a:gd name="T21" fmla="*/ 64 h 66"/>
                <a:gd name="T22" fmla="*/ 64 w 64"/>
                <a:gd name="T23" fmla="*/ 66 h 66"/>
                <a:gd name="T24" fmla="*/ 54 w 64"/>
                <a:gd name="T25" fmla="*/ 56 h 66"/>
                <a:gd name="T26" fmla="*/ 44 w 64"/>
                <a:gd name="T27" fmla="*/ 46 h 66"/>
                <a:gd name="T28" fmla="*/ 32 w 64"/>
                <a:gd name="T29" fmla="*/ 34 h 66"/>
                <a:gd name="T30" fmla="*/ 20 w 64"/>
                <a:gd name="T31" fmla="*/ 22 h 66"/>
                <a:gd name="T32" fmla="*/ 14 w 64"/>
                <a:gd name="T33" fmla="*/ 16 h 66"/>
                <a:gd name="T34" fmla="*/ 9 w 64"/>
                <a:gd name="T35" fmla="*/ 11 h 66"/>
                <a:gd name="T36" fmla="*/ 5 w 64"/>
                <a:gd name="T37" fmla="*/ 7 h 66"/>
                <a:gd name="T38" fmla="*/ 2 w 64"/>
                <a:gd name="T39" fmla="*/ 3 h 66"/>
                <a:gd name="T40" fmla="*/ 1 w 64"/>
                <a:gd name="T41" fmla="*/ 1 h 66"/>
                <a:gd name="T42" fmla="*/ 0 w 64"/>
                <a:gd name="T43" fmla="*/ 0 h 66"/>
                <a:gd name="T44" fmla="*/ 0 w 64"/>
                <a:gd name="T45"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4" h="66">
                  <a:moveTo>
                    <a:pt x="0" y="0"/>
                  </a:moveTo>
                  <a:cubicBezTo>
                    <a:pt x="0" y="0"/>
                    <a:pt x="0" y="1"/>
                    <a:pt x="0" y="1"/>
                  </a:cubicBezTo>
                  <a:cubicBezTo>
                    <a:pt x="1" y="2"/>
                    <a:pt x="1" y="3"/>
                    <a:pt x="2" y="4"/>
                  </a:cubicBezTo>
                  <a:cubicBezTo>
                    <a:pt x="3" y="5"/>
                    <a:pt x="4" y="6"/>
                    <a:pt x="5" y="7"/>
                  </a:cubicBezTo>
                  <a:cubicBezTo>
                    <a:pt x="6" y="9"/>
                    <a:pt x="7" y="10"/>
                    <a:pt x="9" y="12"/>
                  </a:cubicBezTo>
                  <a:cubicBezTo>
                    <a:pt x="10" y="13"/>
                    <a:pt x="12" y="15"/>
                    <a:pt x="13" y="17"/>
                  </a:cubicBezTo>
                  <a:cubicBezTo>
                    <a:pt x="15" y="19"/>
                    <a:pt x="17" y="21"/>
                    <a:pt x="19" y="23"/>
                  </a:cubicBezTo>
                  <a:cubicBezTo>
                    <a:pt x="23" y="27"/>
                    <a:pt x="27" y="31"/>
                    <a:pt x="31" y="35"/>
                  </a:cubicBezTo>
                  <a:cubicBezTo>
                    <a:pt x="35" y="39"/>
                    <a:pt x="39" y="43"/>
                    <a:pt x="43" y="47"/>
                  </a:cubicBezTo>
                  <a:cubicBezTo>
                    <a:pt x="47" y="50"/>
                    <a:pt x="51" y="54"/>
                    <a:pt x="54" y="57"/>
                  </a:cubicBezTo>
                  <a:cubicBezTo>
                    <a:pt x="57" y="60"/>
                    <a:pt x="60" y="62"/>
                    <a:pt x="61" y="64"/>
                  </a:cubicBezTo>
                  <a:cubicBezTo>
                    <a:pt x="63" y="65"/>
                    <a:pt x="64" y="66"/>
                    <a:pt x="64" y="66"/>
                  </a:cubicBezTo>
                  <a:cubicBezTo>
                    <a:pt x="64" y="66"/>
                    <a:pt x="60" y="62"/>
                    <a:pt x="54" y="56"/>
                  </a:cubicBezTo>
                  <a:cubicBezTo>
                    <a:pt x="51" y="53"/>
                    <a:pt x="47" y="50"/>
                    <a:pt x="44" y="46"/>
                  </a:cubicBezTo>
                  <a:cubicBezTo>
                    <a:pt x="40" y="42"/>
                    <a:pt x="36" y="38"/>
                    <a:pt x="32" y="34"/>
                  </a:cubicBezTo>
                  <a:cubicBezTo>
                    <a:pt x="27" y="30"/>
                    <a:pt x="23" y="26"/>
                    <a:pt x="20" y="22"/>
                  </a:cubicBezTo>
                  <a:cubicBezTo>
                    <a:pt x="18" y="20"/>
                    <a:pt x="16" y="18"/>
                    <a:pt x="14" y="16"/>
                  </a:cubicBezTo>
                  <a:cubicBezTo>
                    <a:pt x="12" y="15"/>
                    <a:pt x="11" y="13"/>
                    <a:pt x="9" y="11"/>
                  </a:cubicBezTo>
                  <a:cubicBezTo>
                    <a:pt x="8" y="10"/>
                    <a:pt x="6" y="8"/>
                    <a:pt x="5" y="7"/>
                  </a:cubicBezTo>
                  <a:cubicBezTo>
                    <a:pt x="4" y="6"/>
                    <a:pt x="3" y="4"/>
                    <a:pt x="2" y="3"/>
                  </a:cubicBezTo>
                  <a:cubicBezTo>
                    <a:pt x="1" y="2"/>
                    <a:pt x="1" y="2"/>
                    <a:pt x="1" y="1"/>
                  </a:cubicBezTo>
                  <a:cubicBezTo>
                    <a:pt x="0" y="1"/>
                    <a:pt x="0" y="0"/>
                    <a:pt x="0" y="0"/>
                  </a:cubicBezTo>
                  <a:cubicBezTo>
                    <a:pt x="0" y="0"/>
                    <a:pt x="0" y="0"/>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7" name="Freeform 74">
              <a:extLst>
                <a:ext uri="{FF2B5EF4-FFF2-40B4-BE49-F238E27FC236}">
                  <a16:creationId xmlns:a16="http://schemas.microsoft.com/office/drawing/2014/main" id="{AF57FEAB-EC0B-4BB3-A3B9-F67411CA8CDA}"/>
                </a:ext>
              </a:extLst>
            </p:cNvPr>
            <p:cNvSpPr>
              <a:spLocks/>
            </p:cNvSpPr>
            <p:nvPr/>
          </p:nvSpPr>
          <p:spPr bwMode="auto">
            <a:xfrm>
              <a:off x="5656263" y="3321050"/>
              <a:ext cx="806450" cy="895350"/>
            </a:xfrm>
            <a:custGeom>
              <a:avLst/>
              <a:gdLst>
                <a:gd name="T0" fmla="*/ 0 w 69"/>
                <a:gd name="T1" fmla="*/ 0 h 77"/>
                <a:gd name="T2" fmla="*/ 0 w 69"/>
                <a:gd name="T3" fmla="*/ 1 h 77"/>
                <a:gd name="T4" fmla="*/ 1 w 69"/>
                <a:gd name="T5" fmla="*/ 2 h 77"/>
                <a:gd name="T6" fmla="*/ 2 w 69"/>
                <a:gd name="T7" fmla="*/ 3 h 77"/>
                <a:gd name="T8" fmla="*/ 5 w 69"/>
                <a:gd name="T9" fmla="*/ 8 h 77"/>
                <a:gd name="T10" fmla="*/ 9 w 69"/>
                <a:gd name="T11" fmla="*/ 13 h 77"/>
                <a:gd name="T12" fmla="*/ 14 w 69"/>
                <a:gd name="T13" fmla="*/ 19 h 77"/>
                <a:gd name="T14" fmla="*/ 20 w 69"/>
                <a:gd name="T15" fmla="*/ 25 h 77"/>
                <a:gd name="T16" fmla="*/ 33 w 69"/>
                <a:gd name="T17" fmla="*/ 40 h 77"/>
                <a:gd name="T18" fmla="*/ 46 w 69"/>
                <a:gd name="T19" fmla="*/ 53 h 77"/>
                <a:gd name="T20" fmla="*/ 58 w 69"/>
                <a:gd name="T21" fmla="*/ 65 h 77"/>
                <a:gd name="T22" fmla="*/ 66 w 69"/>
                <a:gd name="T23" fmla="*/ 74 h 77"/>
                <a:gd name="T24" fmla="*/ 69 w 69"/>
                <a:gd name="T25" fmla="*/ 77 h 77"/>
                <a:gd name="T26" fmla="*/ 58 w 69"/>
                <a:gd name="T27" fmla="*/ 65 h 77"/>
                <a:gd name="T28" fmla="*/ 34 w 69"/>
                <a:gd name="T29" fmla="*/ 39 h 77"/>
                <a:gd name="T30" fmla="*/ 21 w 69"/>
                <a:gd name="T31" fmla="*/ 25 h 77"/>
                <a:gd name="T32" fmla="*/ 15 w 69"/>
                <a:gd name="T33" fmla="*/ 18 h 77"/>
                <a:gd name="T34" fmla="*/ 10 w 69"/>
                <a:gd name="T35" fmla="*/ 12 h 77"/>
                <a:gd name="T36" fmla="*/ 6 w 69"/>
                <a:gd name="T37" fmla="*/ 7 h 77"/>
                <a:gd name="T38" fmla="*/ 2 w 69"/>
                <a:gd name="T39" fmla="*/ 3 h 77"/>
                <a:gd name="T40" fmla="*/ 0 w 69"/>
                <a:gd name="T41" fmla="*/ 1 h 77"/>
                <a:gd name="T42" fmla="*/ 0 w 69"/>
                <a:gd name="T43"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9" h="77">
                  <a:moveTo>
                    <a:pt x="0" y="0"/>
                  </a:moveTo>
                  <a:cubicBezTo>
                    <a:pt x="0" y="0"/>
                    <a:pt x="0" y="0"/>
                    <a:pt x="0" y="1"/>
                  </a:cubicBezTo>
                  <a:cubicBezTo>
                    <a:pt x="1" y="1"/>
                    <a:pt x="1" y="1"/>
                    <a:pt x="1" y="2"/>
                  </a:cubicBezTo>
                  <a:cubicBezTo>
                    <a:pt x="1" y="2"/>
                    <a:pt x="2" y="3"/>
                    <a:pt x="2" y="3"/>
                  </a:cubicBezTo>
                  <a:cubicBezTo>
                    <a:pt x="3" y="5"/>
                    <a:pt x="4" y="6"/>
                    <a:pt x="5" y="8"/>
                  </a:cubicBezTo>
                  <a:cubicBezTo>
                    <a:pt x="6" y="9"/>
                    <a:pt x="8" y="11"/>
                    <a:pt x="9" y="13"/>
                  </a:cubicBezTo>
                  <a:cubicBezTo>
                    <a:pt x="11" y="15"/>
                    <a:pt x="13" y="17"/>
                    <a:pt x="14" y="19"/>
                  </a:cubicBezTo>
                  <a:cubicBezTo>
                    <a:pt x="16" y="21"/>
                    <a:pt x="18" y="23"/>
                    <a:pt x="20" y="25"/>
                  </a:cubicBezTo>
                  <a:cubicBezTo>
                    <a:pt x="24" y="30"/>
                    <a:pt x="29" y="35"/>
                    <a:pt x="33" y="40"/>
                  </a:cubicBezTo>
                  <a:cubicBezTo>
                    <a:pt x="38" y="44"/>
                    <a:pt x="42" y="49"/>
                    <a:pt x="46" y="53"/>
                  </a:cubicBezTo>
                  <a:cubicBezTo>
                    <a:pt x="50" y="58"/>
                    <a:pt x="54" y="62"/>
                    <a:pt x="58" y="65"/>
                  </a:cubicBezTo>
                  <a:cubicBezTo>
                    <a:pt x="61" y="69"/>
                    <a:pt x="64" y="72"/>
                    <a:pt x="66" y="74"/>
                  </a:cubicBezTo>
                  <a:cubicBezTo>
                    <a:pt x="68" y="76"/>
                    <a:pt x="69" y="77"/>
                    <a:pt x="69" y="77"/>
                  </a:cubicBezTo>
                  <a:cubicBezTo>
                    <a:pt x="69" y="77"/>
                    <a:pt x="65" y="72"/>
                    <a:pt x="58" y="65"/>
                  </a:cubicBezTo>
                  <a:cubicBezTo>
                    <a:pt x="52" y="58"/>
                    <a:pt x="43" y="48"/>
                    <a:pt x="34" y="39"/>
                  </a:cubicBezTo>
                  <a:cubicBezTo>
                    <a:pt x="30" y="34"/>
                    <a:pt x="25" y="29"/>
                    <a:pt x="21" y="25"/>
                  </a:cubicBezTo>
                  <a:cubicBezTo>
                    <a:pt x="19" y="22"/>
                    <a:pt x="17" y="20"/>
                    <a:pt x="15" y="18"/>
                  </a:cubicBezTo>
                  <a:cubicBezTo>
                    <a:pt x="13" y="16"/>
                    <a:pt x="12" y="14"/>
                    <a:pt x="10" y="12"/>
                  </a:cubicBezTo>
                  <a:cubicBezTo>
                    <a:pt x="8" y="10"/>
                    <a:pt x="7" y="9"/>
                    <a:pt x="6" y="7"/>
                  </a:cubicBezTo>
                  <a:cubicBezTo>
                    <a:pt x="4" y="6"/>
                    <a:pt x="3" y="4"/>
                    <a:pt x="2" y="3"/>
                  </a:cubicBezTo>
                  <a:cubicBezTo>
                    <a:pt x="1" y="2"/>
                    <a:pt x="1" y="1"/>
                    <a:pt x="0" y="1"/>
                  </a:cubicBezTo>
                  <a:cubicBezTo>
                    <a:pt x="0" y="0"/>
                    <a:pt x="0" y="0"/>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8" name="Freeform 75">
              <a:extLst>
                <a:ext uri="{FF2B5EF4-FFF2-40B4-BE49-F238E27FC236}">
                  <a16:creationId xmlns:a16="http://schemas.microsoft.com/office/drawing/2014/main" id="{36D17ABD-F215-48CF-B2E4-CFD7B778C75E}"/>
                </a:ext>
              </a:extLst>
            </p:cNvPr>
            <p:cNvSpPr>
              <a:spLocks/>
            </p:cNvSpPr>
            <p:nvPr/>
          </p:nvSpPr>
          <p:spPr bwMode="auto">
            <a:xfrm>
              <a:off x="6567488" y="3971925"/>
              <a:ext cx="12700" cy="12700"/>
            </a:xfrm>
            <a:custGeom>
              <a:avLst/>
              <a:gdLst>
                <a:gd name="T0" fmla="*/ 0 w 1"/>
                <a:gd name="T1" fmla="*/ 0 h 1"/>
                <a:gd name="T2" fmla="*/ 0 w 1"/>
                <a:gd name="T3" fmla="*/ 0 h 1"/>
                <a:gd name="T4" fmla="*/ 1 w 1"/>
                <a:gd name="T5" fmla="*/ 1 h 1"/>
                <a:gd name="T6" fmla="*/ 0 w 1"/>
                <a:gd name="T7" fmla="*/ 0 h 1"/>
              </a:gdLst>
              <a:ahLst/>
              <a:cxnLst>
                <a:cxn ang="0">
                  <a:pos x="T0" y="T1"/>
                </a:cxn>
                <a:cxn ang="0">
                  <a:pos x="T2" y="T3"/>
                </a:cxn>
                <a:cxn ang="0">
                  <a:pos x="T4" y="T5"/>
                </a:cxn>
                <a:cxn ang="0">
                  <a:pos x="T6" y="T7"/>
                </a:cxn>
              </a:cxnLst>
              <a:rect l="0" t="0" r="r" b="b"/>
              <a:pathLst>
                <a:path w="1" h="1">
                  <a:moveTo>
                    <a:pt x="0" y="0"/>
                  </a:moveTo>
                  <a:cubicBezTo>
                    <a:pt x="0" y="0"/>
                    <a:pt x="0" y="0"/>
                    <a:pt x="0" y="0"/>
                  </a:cubicBezTo>
                  <a:cubicBezTo>
                    <a:pt x="1" y="1"/>
                    <a:pt x="1" y="1"/>
                    <a:pt x="1" y="1"/>
                  </a:cubicBezTo>
                  <a:cubicBezTo>
                    <a:pt x="1" y="1"/>
                    <a:pt x="1" y="0"/>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9" name="Freeform 76">
              <a:extLst>
                <a:ext uri="{FF2B5EF4-FFF2-40B4-BE49-F238E27FC236}">
                  <a16:creationId xmlns:a16="http://schemas.microsoft.com/office/drawing/2014/main" id="{FA917E57-6D2D-4A9D-BD0F-020BCDEFD6BA}"/>
                </a:ext>
              </a:extLst>
            </p:cNvPr>
            <p:cNvSpPr>
              <a:spLocks/>
            </p:cNvSpPr>
            <p:nvPr/>
          </p:nvSpPr>
          <p:spPr bwMode="auto">
            <a:xfrm>
              <a:off x="5715000" y="3100388"/>
              <a:ext cx="852488" cy="871538"/>
            </a:xfrm>
            <a:custGeom>
              <a:avLst/>
              <a:gdLst>
                <a:gd name="T0" fmla="*/ 0 w 73"/>
                <a:gd name="T1" fmla="*/ 0 h 75"/>
                <a:gd name="T2" fmla="*/ 1 w 73"/>
                <a:gd name="T3" fmla="*/ 1 h 75"/>
                <a:gd name="T4" fmla="*/ 3 w 73"/>
                <a:gd name="T5" fmla="*/ 4 h 75"/>
                <a:gd name="T6" fmla="*/ 6 w 73"/>
                <a:gd name="T7" fmla="*/ 8 h 75"/>
                <a:gd name="T8" fmla="*/ 10 w 73"/>
                <a:gd name="T9" fmla="*/ 13 h 75"/>
                <a:gd name="T10" fmla="*/ 16 w 73"/>
                <a:gd name="T11" fmla="*/ 19 h 75"/>
                <a:gd name="T12" fmla="*/ 22 w 73"/>
                <a:gd name="T13" fmla="*/ 25 h 75"/>
                <a:gd name="T14" fmla="*/ 36 w 73"/>
                <a:gd name="T15" fmla="*/ 39 h 75"/>
                <a:gd name="T16" fmla="*/ 49 w 73"/>
                <a:gd name="T17" fmla="*/ 53 h 75"/>
                <a:gd name="T18" fmla="*/ 62 w 73"/>
                <a:gd name="T19" fmla="*/ 64 h 75"/>
                <a:gd name="T20" fmla="*/ 70 w 73"/>
                <a:gd name="T21" fmla="*/ 73 h 75"/>
                <a:gd name="T22" fmla="*/ 73 w 73"/>
                <a:gd name="T23" fmla="*/ 75 h 75"/>
                <a:gd name="T24" fmla="*/ 73 w 73"/>
                <a:gd name="T25" fmla="*/ 75 h 75"/>
                <a:gd name="T26" fmla="*/ 62 w 73"/>
                <a:gd name="T27" fmla="*/ 64 h 75"/>
                <a:gd name="T28" fmla="*/ 36 w 73"/>
                <a:gd name="T29" fmla="*/ 38 h 75"/>
                <a:gd name="T30" fmla="*/ 23 w 73"/>
                <a:gd name="T31" fmla="*/ 24 h 75"/>
                <a:gd name="T32" fmla="*/ 16 w 73"/>
                <a:gd name="T33" fmla="*/ 18 h 75"/>
                <a:gd name="T34" fmla="*/ 11 w 73"/>
                <a:gd name="T35" fmla="*/ 12 h 75"/>
                <a:gd name="T36" fmla="*/ 6 w 73"/>
                <a:gd name="T37" fmla="*/ 7 h 75"/>
                <a:gd name="T38" fmla="*/ 3 w 73"/>
                <a:gd name="T39" fmla="*/ 4 h 75"/>
                <a:gd name="T40" fmla="*/ 1 w 73"/>
                <a:gd name="T41" fmla="*/ 1 h 75"/>
                <a:gd name="T42" fmla="*/ 0 w 73"/>
                <a:gd name="T43"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3" h="75">
                  <a:moveTo>
                    <a:pt x="0" y="0"/>
                  </a:moveTo>
                  <a:cubicBezTo>
                    <a:pt x="0" y="0"/>
                    <a:pt x="0" y="0"/>
                    <a:pt x="1" y="1"/>
                  </a:cubicBezTo>
                  <a:cubicBezTo>
                    <a:pt x="1" y="2"/>
                    <a:pt x="2" y="3"/>
                    <a:pt x="3" y="4"/>
                  </a:cubicBezTo>
                  <a:cubicBezTo>
                    <a:pt x="3" y="5"/>
                    <a:pt x="5" y="6"/>
                    <a:pt x="6" y="8"/>
                  </a:cubicBezTo>
                  <a:cubicBezTo>
                    <a:pt x="7" y="9"/>
                    <a:pt x="9" y="11"/>
                    <a:pt x="10" y="13"/>
                  </a:cubicBezTo>
                  <a:cubicBezTo>
                    <a:pt x="12" y="15"/>
                    <a:pt x="14" y="17"/>
                    <a:pt x="16" y="19"/>
                  </a:cubicBezTo>
                  <a:cubicBezTo>
                    <a:pt x="18" y="21"/>
                    <a:pt x="20" y="23"/>
                    <a:pt x="22" y="25"/>
                  </a:cubicBezTo>
                  <a:cubicBezTo>
                    <a:pt x="26" y="30"/>
                    <a:pt x="31" y="34"/>
                    <a:pt x="36" y="39"/>
                  </a:cubicBezTo>
                  <a:cubicBezTo>
                    <a:pt x="40" y="44"/>
                    <a:pt x="45" y="48"/>
                    <a:pt x="49" y="53"/>
                  </a:cubicBezTo>
                  <a:cubicBezTo>
                    <a:pt x="54" y="57"/>
                    <a:pt x="58" y="61"/>
                    <a:pt x="62" y="64"/>
                  </a:cubicBezTo>
                  <a:cubicBezTo>
                    <a:pt x="65" y="68"/>
                    <a:pt x="68" y="71"/>
                    <a:pt x="70" y="73"/>
                  </a:cubicBezTo>
                  <a:cubicBezTo>
                    <a:pt x="72" y="74"/>
                    <a:pt x="73" y="75"/>
                    <a:pt x="73" y="75"/>
                  </a:cubicBezTo>
                  <a:cubicBezTo>
                    <a:pt x="73" y="75"/>
                    <a:pt x="73" y="75"/>
                    <a:pt x="73" y="75"/>
                  </a:cubicBezTo>
                  <a:cubicBezTo>
                    <a:pt x="72" y="74"/>
                    <a:pt x="68" y="70"/>
                    <a:pt x="62" y="64"/>
                  </a:cubicBezTo>
                  <a:cubicBezTo>
                    <a:pt x="55" y="57"/>
                    <a:pt x="46" y="48"/>
                    <a:pt x="36" y="38"/>
                  </a:cubicBezTo>
                  <a:cubicBezTo>
                    <a:pt x="32" y="34"/>
                    <a:pt x="27" y="29"/>
                    <a:pt x="23" y="24"/>
                  </a:cubicBezTo>
                  <a:cubicBezTo>
                    <a:pt x="21" y="22"/>
                    <a:pt x="18" y="20"/>
                    <a:pt x="16" y="18"/>
                  </a:cubicBezTo>
                  <a:cubicBezTo>
                    <a:pt x="14" y="16"/>
                    <a:pt x="13" y="14"/>
                    <a:pt x="11" y="12"/>
                  </a:cubicBezTo>
                  <a:cubicBezTo>
                    <a:pt x="9" y="11"/>
                    <a:pt x="8" y="9"/>
                    <a:pt x="6" y="7"/>
                  </a:cubicBezTo>
                  <a:cubicBezTo>
                    <a:pt x="5" y="6"/>
                    <a:pt x="4" y="5"/>
                    <a:pt x="3" y="4"/>
                  </a:cubicBezTo>
                  <a:cubicBezTo>
                    <a:pt x="2" y="3"/>
                    <a:pt x="1" y="2"/>
                    <a:pt x="1" y="1"/>
                  </a:cubicBezTo>
                  <a:cubicBezTo>
                    <a:pt x="0" y="0"/>
                    <a:pt x="0" y="0"/>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0" name="Freeform 77">
              <a:extLst>
                <a:ext uri="{FF2B5EF4-FFF2-40B4-BE49-F238E27FC236}">
                  <a16:creationId xmlns:a16="http://schemas.microsoft.com/office/drawing/2014/main" id="{E3C4AAF2-4193-415E-94D1-24BCF3E06603}"/>
                </a:ext>
              </a:extLst>
            </p:cNvPr>
            <p:cNvSpPr>
              <a:spLocks/>
            </p:cNvSpPr>
            <p:nvPr/>
          </p:nvSpPr>
          <p:spPr bwMode="auto">
            <a:xfrm>
              <a:off x="6673850" y="3775075"/>
              <a:ext cx="11113" cy="11113"/>
            </a:xfrm>
            <a:custGeom>
              <a:avLst/>
              <a:gdLst>
                <a:gd name="T0" fmla="*/ 0 w 1"/>
                <a:gd name="T1" fmla="*/ 0 h 1"/>
                <a:gd name="T2" fmla="*/ 0 w 1"/>
                <a:gd name="T3" fmla="*/ 0 h 1"/>
                <a:gd name="T4" fmla="*/ 1 w 1"/>
                <a:gd name="T5" fmla="*/ 1 h 1"/>
                <a:gd name="T6" fmla="*/ 0 w 1"/>
                <a:gd name="T7" fmla="*/ 0 h 1"/>
              </a:gdLst>
              <a:ahLst/>
              <a:cxnLst>
                <a:cxn ang="0">
                  <a:pos x="T0" y="T1"/>
                </a:cxn>
                <a:cxn ang="0">
                  <a:pos x="T2" y="T3"/>
                </a:cxn>
                <a:cxn ang="0">
                  <a:pos x="T4" y="T5"/>
                </a:cxn>
                <a:cxn ang="0">
                  <a:pos x="T6" y="T7"/>
                </a:cxn>
              </a:cxnLst>
              <a:rect l="0" t="0" r="r" b="b"/>
              <a:pathLst>
                <a:path w="1" h="1">
                  <a:moveTo>
                    <a:pt x="0" y="0"/>
                  </a:moveTo>
                  <a:cubicBezTo>
                    <a:pt x="0" y="0"/>
                    <a:pt x="0" y="0"/>
                    <a:pt x="0" y="0"/>
                  </a:cubicBezTo>
                  <a:cubicBezTo>
                    <a:pt x="1" y="0"/>
                    <a:pt x="1" y="1"/>
                    <a:pt x="1" y="1"/>
                  </a:cubicBezTo>
                  <a:cubicBezTo>
                    <a:pt x="1" y="1"/>
                    <a:pt x="0" y="0"/>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1" name="Freeform 78">
              <a:extLst>
                <a:ext uri="{FF2B5EF4-FFF2-40B4-BE49-F238E27FC236}">
                  <a16:creationId xmlns:a16="http://schemas.microsoft.com/office/drawing/2014/main" id="{32A1672A-9D7C-40ED-B45E-1775C4A4E198}"/>
                </a:ext>
              </a:extLst>
            </p:cNvPr>
            <p:cNvSpPr>
              <a:spLocks/>
            </p:cNvSpPr>
            <p:nvPr/>
          </p:nvSpPr>
          <p:spPr bwMode="auto">
            <a:xfrm>
              <a:off x="5761038" y="2914650"/>
              <a:ext cx="912813" cy="860425"/>
            </a:xfrm>
            <a:custGeom>
              <a:avLst/>
              <a:gdLst>
                <a:gd name="T0" fmla="*/ 0 w 78"/>
                <a:gd name="T1" fmla="*/ 0 h 74"/>
                <a:gd name="T2" fmla="*/ 4 w 78"/>
                <a:gd name="T3" fmla="*/ 3 h 74"/>
                <a:gd name="T4" fmla="*/ 13 w 78"/>
                <a:gd name="T5" fmla="*/ 12 h 74"/>
                <a:gd name="T6" fmla="*/ 39 w 78"/>
                <a:gd name="T7" fmla="*/ 38 h 74"/>
                <a:gd name="T8" fmla="*/ 54 w 78"/>
                <a:gd name="T9" fmla="*/ 51 h 74"/>
                <a:gd name="T10" fmla="*/ 66 w 78"/>
                <a:gd name="T11" fmla="*/ 63 h 74"/>
                <a:gd name="T12" fmla="*/ 75 w 78"/>
                <a:gd name="T13" fmla="*/ 71 h 74"/>
                <a:gd name="T14" fmla="*/ 78 w 78"/>
                <a:gd name="T15" fmla="*/ 74 h 74"/>
                <a:gd name="T16" fmla="*/ 78 w 78"/>
                <a:gd name="T17" fmla="*/ 74 h 74"/>
                <a:gd name="T18" fmla="*/ 75 w 78"/>
                <a:gd name="T19" fmla="*/ 71 h 74"/>
                <a:gd name="T20" fmla="*/ 67 w 78"/>
                <a:gd name="T21" fmla="*/ 63 h 74"/>
                <a:gd name="T22" fmla="*/ 54 w 78"/>
                <a:gd name="T23" fmla="*/ 50 h 74"/>
                <a:gd name="T24" fmla="*/ 40 w 78"/>
                <a:gd name="T25" fmla="*/ 37 h 74"/>
                <a:gd name="T26" fmla="*/ 26 w 78"/>
                <a:gd name="T27" fmla="*/ 23 h 74"/>
                <a:gd name="T28" fmla="*/ 13 w 78"/>
                <a:gd name="T29" fmla="*/ 11 h 74"/>
                <a:gd name="T30" fmla="*/ 4 w 78"/>
                <a:gd name="T31" fmla="*/ 3 h 74"/>
                <a:gd name="T32" fmla="*/ 0 w 78"/>
                <a:gd name="T33"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8" h="74">
                  <a:moveTo>
                    <a:pt x="0" y="0"/>
                  </a:moveTo>
                  <a:cubicBezTo>
                    <a:pt x="0" y="0"/>
                    <a:pt x="2" y="1"/>
                    <a:pt x="4" y="3"/>
                  </a:cubicBezTo>
                  <a:cubicBezTo>
                    <a:pt x="6" y="6"/>
                    <a:pt x="9" y="8"/>
                    <a:pt x="13" y="12"/>
                  </a:cubicBezTo>
                  <a:cubicBezTo>
                    <a:pt x="20" y="19"/>
                    <a:pt x="30" y="28"/>
                    <a:pt x="39" y="38"/>
                  </a:cubicBezTo>
                  <a:cubicBezTo>
                    <a:pt x="44" y="42"/>
                    <a:pt x="49" y="47"/>
                    <a:pt x="54" y="51"/>
                  </a:cubicBezTo>
                  <a:cubicBezTo>
                    <a:pt x="58" y="56"/>
                    <a:pt x="63" y="60"/>
                    <a:pt x="66" y="63"/>
                  </a:cubicBezTo>
                  <a:cubicBezTo>
                    <a:pt x="70" y="67"/>
                    <a:pt x="73" y="69"/>
                    <a:pt x="75" y="71"/>
                  </a:cubicBezTo>
                  <a:cubicBezTo>
                    <a:pt x="77" y="73"/>
                    <a:pt x="78" y="74"/>
                    <a:pt x="78" y="74"/>
                  </a:cubicBezTo>
                  <a:cubicBezTo>
                    <a:pt x="78" y="74"/>
                    <a:pt x="78" y="74"/>
                    <a:pt x="78" y="74"/>
                  </a:cubicBezTo>
                  <a:cubicBezTo>
                    <a:pt x="77" y="73"/>
                    <a:pt x="77" y="72"/>
                    <a:pt x="75" y="71"/>
                  </a:cubicBezTo>
                  <a:cubicBezTo>
                    <a:pt x="73" y="69"/>
                    <a:pt x="70" y="66"/>
                    <a:pt x="67" y="63"/>
                  </a:cubicBezTo>
                  <a:cubicBezTo>
                    <a:pt x="63" y="59"/>
                    <a:pt x="59" y="55"/>
                    <a:pt x="54" y="50"/>
                  </a:cubicBezTo>
                  <a:cubicBezTo>
                    <a:pt x="50" y="46"/>
                    <a:pt x="45" y="41"/>
                    <a:pt x="40" y="37"/>
                  </a:cubicBezTo>
                  <a:cubicBezTo>
                    <a:pt x="35" y="32"/>
                    <a:pt x="30" y="27"/>
                    <a:pt x="26" y="23"/>
                  </a:cubicBezTo>
                  <a:cubicBezTo>
                    <a:pt x="21" y="19"/>
                    <a:pt x="17" y="15"/>
                    <a:pt x="13" y="11"/>
                  </a:cubicBezTo>
                  <a:cubicBezTo>
                    <a:pt x="9" y="8"/>
                    <a:pt x="6" y="5"/>
                    <a:pt x="4" y="3"/>
                  </a:cubicBezTo>
                  <a:cubicBezTo>
                    <a:pt x="2" y="1"/>
                    <a:pt x="0" y="0"/>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2" name="Freeform 79">
              <a:extLst>
                <a:ext uri="{FF2B5EF4-FFF2-40B4-BE49-F238E27FC236}">
                  <a16:creationId xmlns:a16="http://schemas.microsoft.com/office/drawing/2014/main" id="{0085FF99-82AF-4155-A976-E231FA1755A6}"/>
                </a:ext>
              </a:extLst>
            </p:cNvPr>
            <p:cNvSpPr>
              <a:spLocks/>
            </p:cNvSpPr>
            <p:nvPr/>
          </p:nvSpPr>
          <p:spPr bwMode="auto">
            <a:xfrm>
              <a:off x="5830888" y="2657475"/>
              <a:ext cx="877888" cy="873125"/>
            </a:xfrm>
            <a:custGeom>
              <a:avLst/>
              <a:gdLst>
                <a:gd name="T0" fmla="*/ 0 w 75"/>
                <a:gd name="T1" fmla="*/ 0 h 75"/>
                <a:gd name="T2" fmla="*/ 3 w 75"/>
                <a:gd name="T3" fmla="*/ 4 h 75"/>
                <a:gd name="T4" fmla="*/ 4 w 75"/>
                <a:gd name="T5" fmla="*/ 6 h 75"/>
                <a:gd name="T6" fmla="*/ 5 w 75"/>
                <a:gd name="T7" fmla="*/ 9 h 75"/>
                <a:gd name="T8" fmla="*/ 9 w 75"/>
                <a:gd name="T9" fmla="*/ 14 h 75"/>
                <a:gd name="T10" fmla="*/ 14 w 75"/>
                <a:gd name="T11" fmla="*/ 20 h 75"/>
                <a:gd name="T12" fmla="*/ 20 w 75"/>
                <a:gd name="T13" fmla="*/ 27 h 75"/>
                <a:gd name="T14" fmla="*/ 27 w 75"/>
                <a:gd name="T15" fmla="*/ 34 h 75"/>
                <a:gd name="T16" fmla="*/ 31 w 75"/>
                <a:gd name="T17" fmla="*/ 37 h 75"/>
                <a:gd name="T18" fmla="*/ 34 w 75"/>
                <a:gd name="T19" fmla="*/ 41 h 75"/>
                <a:gd name="T20" fmla="*/ 41 w 75"/>
                <a:gd name="T21" fmla="*/ 47 h 75"/>
                <a:gd name="T22" fmla="*/ 49 w 75"/>
                <a:gd name="T23" fmla="*/ 54 h 75"/>
                <a:gd name="T24" fmla="*/ 62 w 75"/>
                <a:gd name="T25" fmla="*/ 65 h 75"/>
                <a:gd name="T26" fmla="*/ 71 w 75"/>
                <a:gd name="T27" fmla="*/ 72 h 75"/>
                <a:gd name="T28" fmla="*/ 75 w 75"/>
                <a:gd name="T29" fmla="*/ 75 h 75"/>
                <a:gd name="T30" fmla="*/ 71 w 75"/>
                <a:gd name="T31" fmla="*/ 72 h 75"/>
                <a:gd name="T32" fmla="*/ 62 w 75"/>
                <a:gd name="T33" fmla="*/ 64 h 75"/>
                <a:gd name="T34" fmla="*/ 56 w 75"/>
                <a:gd name="T35" fmla="*/ 59 h 75"/>
                <a:gd name="T36" fmla="*/ 49 w 75"/>
                <a:gd name="T37" fmla="*/ 53 h 75"/>
                <a:gd name="T38" fmla="*/ 42 w 75"/>
                <a:gd name="T39" fmla="*/ 47 h 75"/>
                <a:gd name="T40" fmla="*/ 35 w 75"/>
                <a:gd name="T41" fmla="*/ 40 h 75"/>
                <a:gd name="T42" fmla="*/ 31 w 75"/>
                <a:gd name="T43" fmla="*/ 36 h 75"/>
                <a:gd name="T44" fmla="*/ 28 w 75"/>
                <a:gd name="T45" fmla="*/ 33 h 75"/>
                <a:gd name="T46" fmla="*/ 21 w 75"/>
                <a:gd name="T47" fmla="*/ 26 h 75"/>
                <a:gd name="T48" fmla="*/ 15 w 75"/>
                <a:gd name="T49" fmla="*/ 20 h 75"/>
                <a:gd name="T50" fmla="*/ 10 w 75"/>
                <a:gd name="T51" fmla="*/ 14 h 75"/>
                <a:gd name="T52" fmla="*/ 6 w 75"/>
                <a:gd name="T53" fmla="*/ 8 h 75"/>
                <a:gd name="T54" fmla="*/ 4 w 75"/>
                <a:gd name="T55" fmla="*/ 6 h 75"/>
                <a:gd name="T56" fmla="*/ 3 w 75"/>
                <a:gd name="T57" fmla="*/ 4 h 75"/>
                <a:gd name="T58" fmla="*/ 0 w 75"/>
                <a:gd name="T59"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5" h="75">
                  <a:moveTo>
                    <a:pt x="0" y="0"/>
                  </a:moveTo>
                  <a:cubicBezTo>
                    <a:pt x="0" y="0"/>
                    <a:pt x="1" y="2"/>
                    <a:pt x="3" y="4"/>
                  </a:cubicBezTo>
                  <a:cubicBezTo>
                    <a:pt x="3" y="5"/>
                    <a:pt x="3" y="6"/>
                    <a:pt x="4" y="6"/>
                  </a:cubicBezTo>
                  <a:cubicBezTo>
                    <a:pt x="4" y="7"/>
                    <a:pt x="5" y="8"/>
                    <a:pt x="5" y="9"/>
                  </a:cubicBezTo>
                  <a:cubicBezTo>
                    <a:pt x="7" y="10"/>
                    <a:pt x="8" y="12"/>
                    <a:pt x="9" y="14"/>
                  </a:cubicBezTo>
                  <a:cubicBezTo>
                    <a:pt x="11" y="16"/>
                    <a:pt x="13" y="18"/>
                    <a:pt x="14" y="20"/>
                  </a:cubicBezTo>
                  <a:cubicBezTo>
                    <a:pt x="16" y="22"/>
                    <a:pt x="18" y="25"/>
                    <a:pt x="20" y="27"/>
                  </a:cubicBezTo>
                  <a:cubicBezTo>
                    <a:pt x="23" y="29"/>
                    <a:pt x="25" y="32"/>
                    <a:pt x="27" y="34"/>
                  </a:cubicBezTo>
                  <a:cubicBezTo>
                    <a:pt x="28" y="35"/>
                    <a:pt x="29" y="36"/>
                    <a:pt x="31" y="37"/>
                  </a:cubicBezTo>
                  <a:cubicBezTo>
                    <a:pt x="32" y="38"/>
                    <a:pt x="33" y="40"/>
                    <a:pt x="34" y="41"/>
                  </a:cubicBezTo>
                  <a:cubicBezTo>
                    <a:pt x="37" y="43"/>
                    <a:pt x="39" y="45"/>
                    <a:pt x="41" y="47"/>
                  </a:cubicBezTo>
                  <a:cubicBezTo>
                    <a:pt x="44" y="50"/>
                    <a:pt x="46" y="52"/>
                    <a:pt x="49" y="54"/>
                  </a:cubicBezTo>
                  <a:cubicBezTo>
                    <a:pt x="53" y="58"/>
                    <a:pt x="58" y="61"/>
                    <a:pt x="62" y="65"/>
                  </a:cubicBezTo>
                  <a:cubicBezTo>
                    <a:pt x="65" y="68"/>
                    <a:pt x="69" y="70"/>
                    <a:pt x="71" y="72"/>
                  </a:cubicBezTo>
                  <a:cubicBezTo>
                    <a:pt x="73" y="74"/>
                    <a:pt x="75" y="75"/>
                    <a:pt x="75" y="75"/>
                  </a:cubicBezTo>
                  <a:cubicBezTo>
                    <a:pt x="75" y="75"/>
                    <a:pt x="73" y="74"/>
                    <a:pt x="71" y="72"/>
                  </a:cubicBezTo>
                  <a:cubicBezTo>
                    <a:pt x="69" y="70"/>
                    <a:pt x="66" y="67"/>
                    <a:pt x="62" y="64"/>
                  </a:cubicBezTo>
                  <a:cubicBezTo>
                    <a:pt x="60" y="62"/>
                    <a:pt x="58" y="61"/>
                    <a:pt x="56" y="59"/>
                  </a:cubicBezTo>
                  <a:cubicBezTo>
                    <a:pt x="54" y="57"/>
                    <a:pt x="52" y="55"/>
                    <a:pt x="49" y="53"/>
                  </a:cubicBezTo>
                  <a:cubicBezTo>
                    <a:pt x="47" y="51"/>
                    <a:pt x="45" y="49"/>
                    <a:pt x="42" y="47"/>
                  </a:cubicBezTo>
                  <a:cubicBezTo>
                    <a:pt x="40" y="44"/>
                    <a:pt x="37" y="42"/>
                    <a:pt x="35" y="40"/>
                  </a:cubicBezTo>
                  <a:cubicBezTo>
                    <a:pt x="34" y="39"/>
                    <a:pt x="33" y="38"/>
                    <a:pt x="31" y="36"/>
                  </a:cubicBezTo>
                  <a:cubicBezTo>
                    <a:pt x="30" y="35"/>
                    <a:pt x="29" y="34"/>
                    <a:pt x="28" y="33"/>
                  </a:cubicBezTo>
                  <a:cubicBezTo>
                    <a:pt x="26" y="31"/>
                    <a:pt x="23" y="28"/>
                    <a:pt x="21" y="26"/>
                  </a:cubicBezTo>
                  <a:cubicBezTo>
                    <a:pt x="19" y="24"/>
                    <a:pt x="17" y="22"/>
                    <a:pt x="15" y="20"/>
                  </a:cubicBezTo>
                  <a:cubicBezTo>
                    <a:pt x="13" y="18"/>
                    <a:pt x="12" y="16"/>
                    <a:pt x="10" y="14"/>
                  </a:cubicBezTo>
                  <a:cubicBezTo>
                    <a:pt x="8" y="12"/>
                    <a:pt x="7" y="10"/>
                    <a:pt x="6" y="8"/>
                  </a:cubicBezTo>
                  <a:cubicBezTo>
                    <a:pt x="5" y="8"/>
                    <a:pt x="5" y="7"/>
                    <a:pt x="4" y="6"/>
                  </a:cubicBezTo>
                  <a:cubicBezTo>
                    <a:pt x="4" y="5"/>
                    <a:pt x="3" y="5"/>
                    <a:pt x="3" y="4"/>
                  </a:cubicBezTo>
                  <a:cubicBezTo>
                    <a:pt x="1" y="2"/>
                    <a:pt x="0" y="0"/>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3" name="Freeform 80">
              <a:extLst>
                <a:ext uri="{FF2B5EF4-FFF2-40B4-BE49-F238E27FC236}">
                  <a16:creationId xmlns:a16="http://schemas.microsoft.com/office/drawing/2014/main" id="{DA3307A2-F806-41BE-83BE-72EE765D5557}"/>
                </a:ext>
              </a:extLst>
            </p:cNvPr>
            <p:cNvSpPr>
              <a:spLocks/>
            </p:cNvSpPr>
            <p:nvPr/>
          </p:nvSpPr>
          <p:spPr bwMode="auto">
            <a:xfrm>
              <a:off x="5586413" y="3576638"/>
              <a:ext cx="723900" cy="779463"/>
            </a:xfrm>
            <a:custGeom>
              <a:avLst/>
              <a:gdLst>
                <a:gd name="T0" fmla="*/ 0 w 62"/>
                <a:gd name="T1" fmla="*/ 0 h 67"/>
                <a:gd name="T2" fmla="*/ 3 w 62"/>
                <a:gd name="T3" fmla="*/ 2 h 67"/>
                <a:gd name="T4" fmla="*/ 6 w 62"/>
                <a:gd name="T5" fmla="*/ 6 h 67"/>
                <a:gd name="T6" fmla="*/ 10 w 62"/>
                <a:gd name="T7" fmla="*/ 10 h 67"/>
                <a:gd name="T8" fmla="*/ 15 w 62"/>
                <a:gd name="T9" fmla="*/ 15 h 67"/>
                <a:gd name="T10" fmla="*/ 20 w 62"/>
                <a:gd name="T11" fmla="*/ 21 h 67"/>
                <a:gd name="T12" fmla="*/ 31 w 62"/>
                <a:gd name="T13" fmla="*/ 33 h 67"/>
                <a:gd name="T14" fmla="*/ 52 w 62"/>
                <a:gd name="T15" fmla="*/ 57 h 67"/>
                <a:gd name="T16" fmla="*/ 62 w 62"/>
                <a:gd name="T17" fmla="*/ 67 h 67"/>
                <a:gd name="T18" fmla="*/ 59 w 62"/>
                <a:gd name="T19" fmla="*/ 64 h 67"/>
                <a:gd name="T20" fmla="*/ 53 w 62"/>
                <a:gd name="T21" fmla="*/ 56 h 67"/>
                <a:gd name="T22" fmla="*/ 43 w 62"/>
                <a:gd name="T23" fmla="*/ 45 h 67"/>
                <a:gd name="T24" fmla="*/ 32 w 62"/>
                <a:gd name="T25" fmla="*/ 32 h 67"/>
                <a:gd name="T26" fmla="*/ 21 w 62"/>
                <a:gd name="T27" fmla="*/ 20 h 67"/>
                <a:gd name="T28" fmla="*/ 15 w 62"/>
                <a:gd name="T29" fmla="*/ 14 h 67"/>
                <a:gd name="T30" fmla="*/ 11 w 62"/>
                <a:gd name="T31" fmla="*/ 9 h 67"/>
                <a:gd name="T32" fmla="*/ 6 w 62"/>
                <a:gd name="T33" fmla="*/ 5 h 67"/>
                <a:gd name="T34" fmla="*/ 3 w 62"/>
                <a:gd name="T35" fmla="*/ 2 h 67"/>
                <a:gd name="T36" fmla="*/ 0 w 62"/>
                <a:gd name="T37" fmla="*/ 0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2" h="67">
                  <a:moveTo>
                    <a:pt x="0" y="0"/>
                  </a:moveTo>
                  <a:cubicBezTo>
                    <a:pt x="0" y="0"/>
                    <a:pt x="1" y="1"/>
                    <a:pt x="3" y="2"/>
                  </a:cubicBezTo>
                  <a:cubicBezTo>
                    <a:pt x="4" y="3"/>
                    <a:pt x="5" y="4"/>
                    <a:pt x="6" y="6"/>
                  </a:cubicBezTo>
                  <a:cubicBezTo>
                    <a:pt x="7" y="7"/>
                    <a:pt x="9" y="8"/>
                    <a:pt x="10" y="10"/>
                  </a:cubicBezTo>
                  <a:cubicBezTo>
                    <a:pt x="12" y="11"/>
                    <a:pt x="13" y="13"/>
                    <a:pt x="15" y="15"/>
                  </a:cubicBezTo>
                  <a:cubicBezTo>
                    <a:pt x="16" y="17"/>
                    <a:pt x="18" y="19"/>
                    <a:pt x="20" y="21"/>
                  </a:cubicBezTo>
                  <a:cubicBezTo>
                    <a:pt x="24" y="25"/>
                    <a:pt x="27" y="29"/>
                    <a:pt x="31" y="33"/>
                  </a:cubicBezTo>
                  <a:cubicBezTo>
                    <a:pt x="39" y="42"/>
                    <a:pt x="46" y="50"/>
                    <a:pt x="52" y="57"/>
                  </a:cubicBezTo>
                  <a:cubicBezTo>
                    <a:pt x="58" y="63"/>
                    <a:pt x="62" y="67"/>
                    <a:pt x="62" y="67"/>
                  </a:cubicBezTo>
                  <a:cubicBezTo>
                    <a:pt x="62" y="67"/>
                    <a:pt x="61" y="66"/>
                    <a:pt x="59" y="64"/>
                  </a:cubicBezTo>
                  <a:cubicBezTo>
                    <a:pt x="58" y="62"/>
                    <a:pt x="55" y="59"/>
                    <a:pt x="53" y="56"/>
                  </a:cubicBezTo>
                  <a:cubicBezTo>
                    <a:pt x="50" y="53"/>
                    <a:pt x="47" y="49"/>
                    <a:pt x="43" y="45"/>
                  </a:cubicBezTo>
                  <a:cubicBezTo>
                    <a:pt x="40" y="41"/>
                    <a:pt x="36" y="37"/>
                    <a:pt x="32" y="32"/>
                  </a:cubicBezTo>
                  <a:cubicBezTo>
                    <a:pt x="28" y="28"/>
                    <a:pt x="24" y="24"/>
                    <a:pt x="21" y="20"/>
                  </a:cubicBezTo>
                  <a:cubicBezTo>
                    <a:pt x="19" y="18"/>
                    <a:pt x="17" y="16"/>
                    <a:pt x="15" y="14"/>
                  </a:cubicBezTo>
                  <a:cubicBezTo>
                    <a:pt x="14" y="13"/>
                    <a:pt x="12" y="11"/>
                    <a:pt x="11" y="9"/>
                  </a:cubicBezTo>
                  <a:cubicBezTo>
                    <a:pt x="9" y="8"/>
                    <a:pt x="8" y="6"/>
                    <a:pt x="6" y="5"/>
                  </a:cubicBezTo>
                  <a:cubicBezTo>
                    <a:pt x="5" y="4"/>
                    <a:pt x="4" y="3"/>
                    <a:pt x="3" y="2"/>
                  </a:cubicBezTo>
                  <a:cubicBezTo>
                    <a:pt x="1" y="1"/>
                    <a:pt x="0" y="0"/>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4" name="Freeform 81">
              <a:extLst>
                <a:ext uri="{FF2B5EF4-FFF2-40B4-BE49-F238E27FC236}">
                  <a16:creationId xmlns:a16="http://schemas.microsoft.com/office/drawing/2014/main" id="{78A477D0-1948-4000-B960-907801859186}"/>
                </a:ext>
              </a:extLst>
            </p:cNvPr>
            <p:cNvSpPr>
              <a:spLocks/>
            </p:cNvSpPr>
            <p:nvPr/>
          </p:nvSpPr>
          <p:spPr bwMode="auto">
            <a:xfrm>
              <a:off x="4814888" y="2006600"/>
              <a:ext cx="1179513" cy="3873500"/>
            </a:xfrm>
            <a:custGeom>
              <a:avLst/>
              <a:gdLst>
                <a:gd name="T0" fmla="*/ 0 w 101"/>
                <a:gd name="T1" fmla="*/ 333 h 333"/>
                <a:gd name="T2" fmla="*/ 5 w 101"/>
                <a:gd name="T3" fmla="*/ 319 h 333"/>
                <a:gd name="T4" fmla="*/ 17 w 101"/>
                <a:gd name="T5" fmla="*/ 281 h 333"/>
                <a:gd name="T6" fmla="*/ 34 w 101"/>
                <a:gd name="T7" fmla="*/ 228 h 333"/>
                <a:gd name="T8" fmla="*/ 43 w 101"/>
                <a:gd name="T9" fmla="*/ 198 h 333"/>
                <a:gd name="T10" fmla="*/ 48 w 101"/>
                <a:gd name="T11" fmla="*/ 183 h 333"/>
                <a:gd name="T12" fmla="*/ 53 w 101"/>
                <a:gd name="T13" fmla="*/ 167 h 333"/>
                <a:gd name="T14" fmla="*/ 62 w 101"/>
                <a:gd name="T15" fmla="*/ 136 h 333"/>
                <a:gd name="T16" fmla="*/ 71 w 101"/>
                <a:gd name="T17" fmla="*/ 106 h 333"/>
                <a:gd name="T18" fmla="*/ 80 w 101"/>
                <a:gd name="T19" fmla="*/ 78 h 333"/>
                <a:gd name="T20" fmla="*/ 87 w 101"/>
                <a:gd name="T21" fmla="*/ 52 h 333"/>
                <a:gd name="T22" fmla="*/ 89 w 101"/>
                <a:gd name="T23" fmla="*/ 47 h 333"/>
                <a:gd name="T24" fmla="*/ 90 w 101"/>
                <a:gd name="T25" fmla="*/ 41 h 333"/>
                <a:gd name="T26" fmla="*/ 93 w 101"/>
                <a:gd name="T27" fmla="*/ 31 h 333"/>
                <a:gd name="T28" fmla="*/ 95 w 101"/>
                <a:gd name="T29" fmla="*/ 22 h 333"/>
                <a:gd name="T30" fmla="*/ 97 w 101"/>
                <a:gd name="T31" fmla="*/ 14 h 333"/>
                <a:gd name="T32" fmla="*/ 101 w 101"/>
                <a:gd name="T33" fmla="*/ 0 h 333"/>
                <a:gd name="T34" fmla="*/ 98 w 101"/>
                <a:gd name="T35" fmla="*/ 14 h 333"/>
                <a:gd name="T36" fmla="*/ 96 w 101"/>
                <a:gd name="T37" fmla="*/ 22 h 333"/>
                <a:gd name="T38" fmla="*/ 94 w 101"/>
                <a:gd name="T39" fmla="*/ 31 h 333"/>
                <a:gd name="T40" fmla="*/ 89 w 101"/>
                <a:gd name="T41" fmla="*/ 53 h 333"/>
                <a:gd name="T42" fmla="*/ 82 w 101"/>
                <a:gd name="T43" fmla="*/ 78 h 333"/>
                <a:gd name="T44" fmla="*/ 75 w 101"/>
                <a:gd name="T45" fmla="*/ 107 h 333"/>
                <a:gd name="T46" fmla="*/ 66 w 101"/>
                <a:gd name="T47" fmla="*/ 137 h 333"/>
                <a:gd name="T48" fmla="*/ 56 w 101"/>
                <a:gd name="T49" fmla="*/ 168 h 333"/>
                <a:gd name="T50" fmla="*/ 51 w 101"/>
                <a:gd name="T51" fmla="*/ 184 h 333"/>
                <a:gd name="T52" fmla="*/ 47 w 101"/>
                <a:gd name="T53" fmla="*/ 199 h 333"/>
                <a:gd name="T54" fmla="*/ 37 w 101"/>
                <a:gd name="T55" fmla="*/ 229 h 333"/>
                <a:gd name="T56" fmla="*/ 27 w 101"/>
                <a:gd name="T57" fmla="*/ 257 h 333"/>
                <a:gd name="T58" fmla="*/ 19 w 101"/>
                <a:gd name="T59" fmla="*/ 282 h 333"/>
                <a:gd name="T60" fmla="*/ 11 w 101"/>
                <a:gd name="T61" fmla="*/ 303 h 333"/>
                <a:gd name="T62" fmla="*/ 6 w 101"/>
                <a:gd name="T63" fmla="*/ 319 h 333"/>
                <a:gd name="T64" fmla="*/ 2 w 101"/>
                <a:gd name="T65" fmla="*/ 330 h 333"/>
                <a:gd name="T66" fmla="*/ 0 w 101"/>
                <a:gd name="T67" fmla="*/ 333 h 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1" h="333">
                  <a:moveTo>
                    <a:pt x="0" y="333"/>
                  </a:moveTo>
                  <a:cubicBezTo>
                    <a:pt x="0" y="333"/>
                    <a:pt x="2" y="328"/>
                    <a:pt x="5" y="319"/>
                  </a:cubicBezTo>
                  <a:cubicBezTo>
                    <a:pt x="8" y="310"/>
                    <a:pt x="12" y="297"/>
                    <a:pt x="17" y="281"/>
                  </a:cubicBezTo>
                  <a:cubicBezTo>
                    <a:pt x="22" y="266"/>
                    <a:pt x="28" y="248"/>
                    <a:pt x="34" y="228"/>
                  </a:cubicBezTo>
                  <a:cubicBezTo>
                    <a:pt x="37" y="218"/>
                    <a:pt x="40" y="208"/>
                    <a:pt x="43" y="198"/>
                  </a:cubicBezTo>
                  <a:cubicBezTo>
                    <a:pt x="45" y="193"/>
                    <a:pt x="46" y="188"/>
                    <a:pt x="48" y="183"/>
                  </a:cubicBezTo>
                  <a:cubicBezTo>
                    <a:pt x="50" y="177"/>
                    <a:pt x="51" y="172"/>
                    <a:pt x="53" y="167"/>
                  </a:cubicBezTo>
                  <a:cubicBezTo>
                    <a:pt x="56" y="157"/>
                    <a:pt x="59" y="146"/>
                    <a:pt x="62" y="136"/>
                  </a:cubicBezTo>
                  <a:cubicBezTo>
                    <a:pt x="65" y="126"/>
                    <a:pt x="69" y="116"/>
                    <a:pt x="71" y="106"/>
                  </a:cubicBezTo>
                  <a:cubicBezTo>
                    <a:pt x="74" y="96"/>
                    <a:pt x="77" y="87"/>
                    <a:pt x="80" y="78"/>
                  </a:cubicBezTo>
                  <a:cubicBezTo>
                    <a:pt x="82" y="69"/>
                    <a:pt x="85" y="60"/>
                    <a:pt x="87" y="52"/>
                  </a:cubicBezTo>
                  <a:cubicBezTo>
                    <a:pt x="88" y="50"/>
                    <a:pt x="88" y="48"/>
                    <a:pt x="89" y="47"/>
                  </a:cubicBezTo>
                  <a:cubicBezTo>
                    <a:pt x="89" y="45"/>
                    <a:pt x="90" y="43"/>
                    <a:pt x="90" y="41"/>
                  </a:cubicBezTo>
                  <a:cubicBezTo>
                    <a:pt x="91" y="37"/>
                    <a:pt x="92" y="34"/>
                    <a:pt x="93" y="31"/>
                  </a:cubicBezTo>
                  <a:cubicBezTo>
                    <a:pt x="94" y="28"/>
                    <a:pt x="95" y="25"/>
                    <a:pt x="95" y="22"/>
                  </a:cubicBezTo>
                  <a:cubicBezTo>
                    <a:pt x="96" y="19"/>
                    <a:pt x="97" y="17"/>
                    <a:pt x="97" y="14"/>
                  </a:cubicBezTo>
                  <a:cubicBezTo>
                    <a:pt x="100" y="5"/>
                    <a:pt x="101" y="0"/>
                    <a:pt x="101" y="0"/>
                  </a:cubicBezTo>
                  <a:cubicBezTo>
                    <a:pt x="101" y="0"/>
                    <a:pt x="100" y="5"/>
                    <a:pt x="98" y="14"/>
                  </a:cubicBezTo>
                  <a:cubicBezTo>
                    <a:pt x="98" y="17"/>
                    <a:pt x="97" y="19"/>
                    <a:pt x="96" y="22"/>
                  </a:cubicBezTo>
                  <a:cubicBezTo>
                    <a:pt x="96" y="25"/>
                    <a:pt x="95" y="28"/>
                    <a:pt x="94" y="31"/>
                  </a:cubicBezTo>
                  <a:cubicBezTo>
                    <a:pt x="93" y="38"/>
                    <a:pt x="91" y="45"/>
                    <a:pt x="89" y="53"/>
                  </a:cubicBezTo>
                  <a:cubicBezTo>
                    <a:pt x="87" y="61"/>
                    <a:pt x="85" y="69"/>
                    <a:pt x="82" y="78"/>
                  </a:cubicBezTo>
                  <a:cubicBezTo>
                    <a:pt x="80" y="87"/>
                    <a:pt x="77" y="97"/>
                    <a:pt x="75" y="107"/>
                  </a:cubicBezTo>
                  <a:cubicBezTo>
                    <a:pt x="72" y="117"/>
                    <a:pt x="69" y="127"/>
                    <a:pt x="66" y="137"/>
                  </a:cubicBezTo>
                  <a:cubicBezTo>
                    <a:pt x="63" y="147"/>
                    <a:pt x="60" y="158"/>
                    <a:pt x="56" y="168"/>
                  </a:cubicBezTo>
                  <a:cubicBezTo>
                    <a:pt x="55" y="173"/>
                    <a:pt x="53" y="179"/>
                    <a:pt x="51" y="184"/>
                  </a:cubicBezTo>
                  <a:cubicBezTo>
                    <a:pt x="50" y="189"/>
                    <a:pt x="48" y="194"/>
                    <a:pt x="47" y="199"/>
                  </a:cubicBezTo>
                  <a:cubicBezTo>
                    <a:pt x="43" y="209"/>
                    <a:pt x="40" y="219"/>
                    <a:pt x="37" y="229"/>
                  </a:cubicBezTo>
                  <a:cubicBezTo>
                    <a:pt x="34" y="239"/>
                    <a:pt x="30" y="248"/>
                    <a:pt x="27" y="257"/>
                  </a:cubicBezTo>
                  <a:cubicBezTo>
                    <a:pt x="24" y="266"/>
                    <a:pt x="21" y="274"/>
                    <a:pt x="19" y="282"/>
                  </a:cubicBezTo>
                  <a:cubicBezTo>
                    <a:pt x="16" y="290"/>
                    <a:pt x="14" y="297"/>
                    <a:pt x="11" y="303"/>
                  </a:cubicBezTo>
                  <a:cubicBezTo>
                    <a:pt x="9" y="309"/>
                    <a:pt x="7" y="315"/>
                    <a:pt x="6" y="319"/>
                  </a:cubicBezTo>
                  <a:cubicBezTo>
                    <a:pt x="4" y="324"/>
                    <a:pt x="3" y="327"/>
                    <a:pt x="2" y="330"/>
                  </a:cubicBezTo>
                  <a:cubicBezTo>
                    <a:pt x="1" y="332"/>
                    <a:pt x="0" y="333"/>
                    <a:pt x="0" y="3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86" name="组合 85">
            <a:extLst>
              <a:ext uri="{FF2B5EF4-FFF2-40B4-BE49-F238E27FC236}">
                <a16:creationId xmlns:a16="http://schemas.microsoft.com/office/drawing/2014/main" id="{5C910C98-88AC-4685-A37F-6F2302817403}"/>
              </a:ext>
            </a:extLst>
          </p:cNvPr>
          <p:cNvGrpSpPr/>
          <p:nvPr/>
        </p:nvGrpSpPr>
        <p:grpSpPr>
          <a:xfrm rot="9735905">
            <a:off x="459913" y="3764811"/>
            <a:ext cx="1530756" cy="2688355"/>
            <a:chOff x="4054475" y="2006600"/>
            <a:chExt cx="2676526" cy="4700588"/>
          </a:xfrm>
          <a:solidFill>
            <a:srgbClr val="FF7899"/>
          </a:solidFill>
        </p:grpSpPr>
        <p:sp>
          <p:nvSpPr>
            <p:cNvPr id="87" name="Freeform 5">
              <a:extLst>
                <a:ext uri="{FF2B5EF4-FFF2-40B4-BE49-F238E27FC236}">
                  <a16:creationId xmlns:a16="http://schemas.microsoft.com/office/drawing/2014/main" id="{1201FF43-7F03-43EF-9A8F-5676C0068BF0}"/>
                </a:ext>
              </a:extLst>
            </p:cNvPr>
            <p:cNvSpPr>
              <a:spLocks/>
            </p:cNvSpPr>
            <p:nvPr/>
          </p:nvSpPr>
          <p:spPr bwMode="auto">
            <a:xfrm>
              <a:off x="4568825" y="2681288"/>
              <a:ext cx="1250950" cy="290513"/>
            </a:xfrm>
            <a:custGeom>
              <a:avLst/>
              <a:gdLst>
                <a:gd name="T0" fmla="*/ 107 w 107"/>
                <a:gd name="T1" fmla="*/ 2 h 25"/>
                <a:gd name="T2" fmla="*/ 0 w 107"/>
                <a:gd name="T3" fmla="*/ 18 h 25"/>
                <a:gd name="T4" fmla="*/ 107 w 107"/>
                <a:gd name="T5" fmla="*/ 2 h 25"/>
              </a:gdLst>
              <a:ahLst/>
              <a:cxnLst>
                <a:cxn ang="0">
                  <a:pos x="T0" y="T1"/>
                </a:cxn>
                <a:cxn ang="0">
                  <a:pos x="T2" y="T3"/>
                </a:cxn>
                <a:cxn ang="0">
                  <a:pos x="T4" y="T5"/>
                </a:cxn>
              </a:cxnLst>
              <a:rect l="0" t="0" r="r" b="b"/>
              <a:pathLst>
                <a:path w="107" h="25">
                  <a:moveTo>
                    <a:pt x="107" y="2"/>
                  </a:moveTo>
                  <a:cubicBezTo>
                    <a:pt x="107" y="2"/>
                    <a:pt x="93" y="25"/>
                    <a:pt x="0" y="18"/>
                  </a:cubicBezTo>
                  <a:cubicBezTo>
                    <a:pt x="0" y="18"/>
                    <a:pt x="50" y="0"/>
                    <a:pt x="107" y="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8" name="Freeform 6">
              <a:extLst>
                <a:ext uri="{FF2B5EF4-FFF2-40B4-BE49-F238E27FC236}">
                  <a16:creationId xmlns:a16="http://schemas.microsoft.com/office/drawing/2014/main" id="{3B6BD176-B439-4BDF-9388-836DA4CF9317}"/>
                </a:ext>
              </a:extLst>
            </p:cNvPr>
            <p:cNvSpPr>
              <a:spLocks/>
            </p:cNvSpPr>
            <p:nvPr/>
          </p:nvSpPr>
          <p:spPr bwMode="auto">
            <a:xfrm>
              <a:off x="4487863" y="2774950"/>
              <a:ext cx="1273175" cy="406400"/>
            </a:xfrm>
            <a:custGeom>
              <a:avLst/>
              <a:gdLst>
                <a:gd name="T0" fmla="*/ 109 w 109"/>
                <a:gd name="T1" fmla="*/ 14 h 35"/>
                <a:gd name="T2" fmla="*/ 0 w 109"/>
                <a:gd name="T3" fmla="*/ 30 h 35"/>
                <a:gd name="T4" fmla="*/ 109 w 109"/>
                <a:gd name="T5" fmla="*/ 14 h 35"/>
              </a:gdLst>
              <a:ahLst/>
              <a:cxnLst>
                <a:cxn ang="0">
                  <a:pos x="T0" y="T1"/>
                </a:cxn>
                <a:cxn ang="0">
                  <a:pos x="T2" y="T3"/>
                </a:cxn>
                <a:cxn ang="0">
                  <a:pos x="T4" y="T5"/>
                </a:cxn>
              </a:cxnLst>
              <a:rect l="0" t="0" r="r" b="b"/>
              <a:pathLst>
                <a:path w="109" h="35">
                  <a:moveTo>
                    <a:pt x="109" y="14"/>
                  </a:moveTo>
                  <a:cubicBezTo>
                    <a:pt x="109" y="14"/>
                    <a:pt x="49" y="35"/>
                    <a:pt x="0" y="30"/>
                  </a:cubicBezTo>
                  <a:cubicBezTo>
                    <a:pt x="0" y="30"/>
                    <a:pt x="83" y="0"/>
                    <a:pt x="109" y="1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9" name="Freeform 7">
              <a:extLst>
                <a:ext uri="{FF2B5EF4-FFF2-40B4-BE49-F238E27FC236}">
                  <a16:creationId xmlns:a16="http://schemas.microsoft.com/office/drawing/2014/main" id="{EB6564B9-8A0A-444D-9FEF-F2845FD63DE3}"/>
                </a:ext>
              </a:extLst>
            </p:cNvPr>
            <p:cNvSpPr>
              <a:spLocks/>
            </p:cNvSpPr>
            <p:nvPr/>
          </p:nvSpPr>
          <p:spPr bwMode="auto">
            <a:xfrm>
              <a:off x="4451350" y="3076575"/>
              <a:ext cx="1239838" cy="338138"/>
            </a:xfrm>
            <a:custGeom>
              <a:avLst/>
              <a:gdLst>
                <a:gd name="T0" fmla="*/ 106 w 106"/>
                <a:gd name="T1" fmla="*/ 6 h 29"/>
                <a:gd name="T2" fmla="*/ 0 w 106"/>
                <a:gd name="T3" fmla="*/ 26 h 29"/>
                <a:gd name="T4" fmla="*/ 106 w 106"/>
                <a:gd name="T5" fmla="*/ 6 h 29"/>
              </a:gdLst>
              <a:ahLst/>
              <a:cxnLst>
                <a:cxn ang="0">
                  <a:pos x="T0" y="T1"/>
                </a:cxn>
                <a:cxn ang="0">
                  <a:pos x="T2" y="T3"/>
                </a:cxn>
                <a:cxn ang="0">
                  <a:pos x="T4" y="T5"/>
                </a:cxn>
              </a:cxnLst>
              <a:rect l="0" t="0" r="r" b="b"/>
              <a:pathLst>
                <a:path w="106" h="29">
                  <a:moveTo>
                    <a:pt x="106" y="6"/>
                  </a:moveTo>
                  <a:cubicBezTo>
                    <a:pt x="106" y="6"/>
                    <a:pt x="88" y="29"/>
                    <a:pt x="0" y="26"/>
                  </a:cubicBezTo>
                  <a:cubicBezTo>
                    <a:pt x="0" y="26"/>
                    <a:pt x="74" y="0"/>
                    <a:pt x="106" y="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0" name="Freeform 8">
              <a:extLst>
                <a:ext uri="{FF2B5EF4-FFF2-40B4-BE49-F238E27FC236}">
                  <a16:creationId xmlns:a16="http://schemas.microsoft.com/office/drawing/2014/main" id="{FBB0FC39-FCDA-4390-92F0-71810A55FA7B}"/>
                </a:ext>
              </a:extLst>
            </p:cNvPr>
            <p:cNvSpPr>
              <a:spLocks/>
            </p:cNvSpPr>
            <p:nvPr/>
          </p:nvSpPr>
          <p:spPr bwMode="auto">
            <a:xfrm>
              <a:off x="4405313" y="3355975"/>
              <a:ext cx="1227138" cy="290513"/>
            </a:xfrm>
            <a:custGeom>
              <a:avLst/>
              <a:gdLst>
                <a:gd name="T0" fmla="*/ 105 w 105"/>
                <a:gd name="T1" fmla="*/ 0 h 25"/>
                <a:gd name="T2" fmla="*/ 0 w 105"/>
                <a:gd name="T3" fmla="*/ 24 h 25"/>
                <a:gd name="T4" fmla="*/ 105 w 105"/>
                <a:gd name="T5" fmla="*/ 0 h 25"/>
              </a:gdLst>
              <a:ahLst/>
              <a:cxnLst>
                <a:cxn ang="0">
                  <a:pos x="T0" y="T1"/>
                </a:cxn>
                <a:cxn ang="0">
                  <a:pos x="T2" y="T3"/>
                </a:cxn>
                <a:cxn ang="0">
                  <a:pos x="T4" y="T5"/>
                </a:cxn>
              </a:cxnLst>
              <a:rect l="0" t="0" r="r" b="b"/>
              <a:pathLst>
                <a:path w="105" h="25">
                  <a:moveTo>
                    <a:pt x="105" y="0"/>
                  </a:moveTo>
                  <a:cubicBezTo>
                    <a:pt x="105" y="0"/>
                    <a:pt x="90" y="25"/>
                    <a:pt x="0" y="24"/>
                  </a:cubicBezTo>
                  <a:cubicBezTo>
                    <a:pt x="0" y="24"/>
                    <a:pt x="47" y="5"/>
                    <a:pt x="105"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1" name="Freeform 9">
              <a:extLst>
                <a:ext uri="{FF2B5EF4-FFF2-40B4-BE49-F238E27FC236}">
                  <a16:creationId xmlns:a16="http://schemas.microsoft.com/office/drawing/2014/main" id="{09779561-A547-4E53-8514-DB10003D4B6B}"/>
                </a:ext>
              </a:extLst>
            </p:cNvPr>
            <p:cNvSpPr>
              <a:spLocks/>
            </p:cNvSpPr>
            <p:nvPr/>
          </p:nvSpPr>
          <p:spPr bwMode="auto">
            <a:xfrm>
              <a:off x="4487863" y="3519488"/>
              <a:ext cx="1074738" cy="325438"/>
            </a:xfrm>
            <a:custGeom>
              <a:avLst/>
              <a:gdLst>
                <a:gd name="T0" fmla="*/ 92 w 92"/>
                <a:gd name="T1" fmla="*/ 6 h 28"/>
                <a:gd name="T2" fmla="*/ 0 w 92"/>
                <a:gd name="T3" fmla="*/ 28 h 28"/>
                <a:gd name="T4" fmla="*/ 92 w 92"/>
                <a:gd name="T5" fmla="*/ 6 h 28"/>
              </a:gdLst>
              <a:ahLst/>
              <a:cxnLst>
                <a:cxn ang="0">
                  <a:pos x="T0" y="T1"/>
                </a:cxn>
                <a:cxn ang="0">
                  <a:pos x="T2" y="T3"/>
                </a:cxn>
                <a:cxn ang="0">
                  <a:pos x="T4" y="T5"/>
                </a:cxn>
              </a:cxnLst>
              <a:rect l="0" t="0" r="r" b="b"/>
              <a:pathLst>
                <a:path w="92" h="28">
                  <a:moveTo>
                    <a:pt x="92" y="6"/>
                  </a:moveTo>
                  <a:cubicBezTo>
                    <a:pt x="92" y="6"/>
                    <a:pt x="73" y="23"/>
                    <a:pt x="0" y="28"/>
                  </a:cubicBezTo>
                  <a:cubicBezTo>
                    <a:pt x="0" y="28"/>
                    <a:pt x="58" y="0"/>
                    <a:pt x="92" y="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2" name="Freeform 10">
              <a:extLst>
                <a:ext uri="{FF2B5EF4-FFF2-40B4-BE49-F238E27FC236}">
                  <a16:creationId xmlns:a16="http://schemas.microsoft.com/office/drawing/2014/main" id="{BA766925-4B28-4D98-A485-08B33221353D}"/>
                </a:ext>
              </a:extLst>
            </p:cNvPr>
            <p:cNvSpPr>
              <a:spLocks/>
            </p:cNvSpPr>
            <p:nvPr/>
          </p:nvSpPr>
          <p:spPr bwMode="auto">
            <a:xfrm>
              <a:off x="4405313" y="3729038"/>
              <a:ext cx="1098550" cy="312738"/>
            </a:xfrm>
            <a:custGeom>
              <a:avLst/>
              <a:gdLst>
                <a:gd name="T0" fmla="*/ 94 w 94"/>
                <a:gd name="T1" fmla="*/ 6 h 27"/>
                <a:gd name="T2" fmla="*/ 0 w 94"/>
                <a:gd name="T3" fmla="*/ 26 h 27"/>
                <a:gd name="T4" fmla="*/ 94 w 94"/>
                <a:gd name="T5" fmla="*/ 6 h 27"/>
              </a:gdLst>
              <a:ahLst/>
              <a:cxnLst>
                <a:cxn ang="0">
                  <a:pos x="T0" y="T1"/>
                </a:cxn>
                <a:cxn ang="0">
                  <a:pos x="T2" y="T3"/>
                </a:cxn>
                <a:cxn ang="0">
                  <a:pos x="T4" y="T5"/>
                </a:cxn>
              </a:cxnLst>
              <a:rect l="0" t="0" r="r" b="b"/>
              <a:pathLst>
                <a:path w="94" h="27">
                  <a:moveTo>
                    <a:pt x="94" y="6"/>
                  </a:moveTo>
                  <a:cubicBezTo>
                    <a:pt x="94" y="6"/>
                    <a:pt x="76" y="27"/>
                    <a:pt x="0" y="26"/>
                  </a:cubicBezTo>
                  <a:cubicBezTo>
                    <a:pt x="0" y="26"/>
                    <a:pt x="68" y="0"/>
                    <a:pt x="94" y="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3" name="Freeform 11">
              <a:extLst>
                <a:ext uri="{FF2B5EF4-FFF2-40B4-BE49-F238E27FC236}">
                  <a16:creationId xmlns:a16="http://schemas.microsoft.com/office/drawing/2014/main" id="{293A349A-4AFD-4D38-917F-70F7FA13A812}"/>
                </a:ext>
              </a:extLst>
            </p:cNvPr>
            <p:cNvSpPr>
              <a:spLocks/>
            </p:cNvSpPr>
            <p:nvPr/>
          </p:nvSpPr>
          <p:spPr bwMode="auto">
            <a:xfrm>
              <a:off x="4335463" y="3937000"/>
              <a:ext cx="1109663" cy="338138"/>
            </a:xfrm>
            <a:custGeom>
              <a:avLst/>
              <a:gdLst>
                <a:gd name="T0" fmla="*/ 95 w 95"/>
                <a:gd name="T1" fmla="*/ 5 h 29"/>
                <a:gd name="T2" fmla="*/ 0 w 95"/>
                <a:gd name="T3" fmla="*/ 29 h 29"/>
                <a:gd name="T4" fmla="*/ 95 w 95"/>
                <a:gd name="T5" fmla="*/ 5 h 29"/>
              </a:gdLst>
              <a:ahLst/>
              <a:cxnLst>
                <a:cxn ang="0">
                  <a:pos x="T0" y="T1"/>
                </a:cxn>
                <a:cxn ang="0">
                  <a:pos x="T2" y="T3"/>
                </a:cxn>
                <a:cxn ang="0">
                  <a:pos x="T4" y="T5"/>
                </a:cxn>
              </a:cxnLst>
              <a:rect l="0" t="0" r="r" b="b"/>
              <a:pathLst>
                <a:path w="95" h="29">
                  <a:moveTo>
                    <a:pt x="95" y="5"/>
                  </a:moveTo>
                  <a:cubicBezTo>
                    <a:pt x="95" y="5"/>
                    <a:pt x="84" y="25"/>
                    <a:pt x="0" y="29"/>
                  </a:cubicBezTo>
                  <a:cubicBezTo>
                    <a:pt x="0" y="29"/>
                    <a:pt x="70" y="0"/>
                    <a:pt x="95" y="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4" name="Freeform 12">
              <a:extLst>
                <a:ext uri="{FF2B5EF4-FFF2-40B4-BE49-F238E27FC236}">
                  <a16:creationId xmlns:a16="http://schemas.microsoft.com/office/drawing/2014/main" id="{9A90C87C-F917-44C5-ABA1-5198F8CED36C}"/>
                </a:ext>
              </a:extLst>
            </p:cNvPr>
            <p:cNvSpPr>
              <a:spLocks/>
            </p:cNvSpPr>
            <p:nvPr/>
          </p:nvSpPr>
          <p:spPr bwMode="auto">
            <a:xfrm>
              <a:off x="4265613" y="4194175"/>
              <a:ext cx="1109663" cy="279400"/>
            </a:xfrm>
            <a:custGeom>
              <a:avLst/>
              <a:gdLst>
                <a:gd name="T0" fmla="*/ 95 w 95"/>
                <a:gd name="T1" fmla="*/ 1 h 24"/>
                <a:gd name="T2" fmla="*/ 0 w 95"/>
                <a:gd name="T3" fmla="*/ 22 h 24"/>
                <a:gd name="T4" fmla="*/ 95 w 95"/>
                <a:gd name="T5" fmla="*/ 1 h 24"/>
              </a:gdLst>
              <a:ahLst/>
              <a:cxnLst>
                <a:cxn ang="0">
                  <a:pos x="T0" y="T1"/>
                </a:cxn>
                <a:cxn ang="0">
                  <a:pos x="T2" y="T3"/>
                </a:cxn>
                <a:cxn ang="0">
                  <a:pos x="T4" y="T5"/>
                </a:cxn>
              </a:cxnLst>
              <a:rect l="0" t="0" r="r" b="b"/>
              <a:pathLst>
                <a:path w="95" h="24">
                  <a:moveTo>
                    <a:pt x="95" y="1"/>
                  </a:moveTo>
                  <a:cubicBezTo>
                    <a:pt x="95" y="1"/>
                    <a:pt x="74" y="24"/>
                    <a:pt x="0" y="22"/>
                  </a:cubicBezTo>
                  <a:cubicBezTo>
                    <a:pt x="0" y="22"/>
                    <a:pt x="62" y="0"/>
                    <a:pt x="95" y="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5" name="Freeform 13">
              <a:extLst>
                <a:ext uri="{FF2B5EF4-FFF2-40B4-BE49-F238E27FC236}">
                  <a16:creationId xmlns:a16="http://schemas.microsoft.com/office/drawing/2014/main" id="{D3DC0ED1-8AA3-4FA5-9207-FDE44D141B25}"/>
                </a:ext>
              </a:extLst>
            </p:cNvPr>
            <p:cNvSpPr>
              <a:spLocks/>
            </p:cNvSpPr>
            <p:nvPr/>
          </p:nvSpPr>
          <p:spPr bwMode="auto">
            <a:xfrm>
              <a:off x="4230688" y="4368800"/>
              <a:ext cx="1074738" cy="312738"/>
            </a:xfrm>
            <a:custGeom>
              <a:avLst/>
              <a:gdLst>
                <a:gd name="T0" fmla="*/ 92 w 92"/>
                <a:gd name="T1" fmla="*/ 4 h 27"/>
                <a:gd name="T2" fmla="*/ 0 w 92"/>
                <a:gd name="T3" fmla="*/ 26 h 27"/>
                <a:gd name="T4" fmla="*/ 92 w 92"/>
                <a:gd name="T5" fmla="*/ 4 h 27"/>
              </a:gdLst>
              <a:ahLst/>
              <a:cxnLst>
                <a:cxn ang="0">
                  <a:pos x="T0" y="T1"/>
                </a:cxn>
                <a:cxn ang="0">
                  <a:pos x="T2" y="T3"/>
                </a:cxn>
                <a:cxn ang="0">
                  <a:pos x="T4" y="T5"/>
                </a:cxn>
              </a:cxnLst>
              <a:rect l="0" t="0" r="r" b="b"/>
              <a:pathLst>
                <a:path w="92" h="27">
                  <a:moveTo>
                    <a:pt x="92" y="4"/>
                  </a:moveTo>
                  <a:cubicBezTo>
                    <a:pt x="92" y="4"/>
                    <a:pt x="66" y="27"/>
                    <a:pt x="0" y="26"/>
                  </a:cubicBezTo>
                  <a:cubicBezTo>
                    <a:pt x="0" y="26"/>
                    <a:pt x="61" y="0"/>
                    <a:pt x="92" y="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6" name="Freeform 14">
              <a:extLst>
                <a:ext uri="{FF2B5EF4-FFF2-40B4-BE49-F238E27FC236}">
                  <a16:creationId xmlns:a16="http://schemas.microsoft.com/office/drawing/2014/main" id="{9C3DBFF0-45FE-4EBA-B5E6-DE453E418974}"/>
                </a:ext>
              </a:extLst>
            </p:cNvPr>
            <p:cNvSpPr>
              <a:spLocks/>
            </p:cNvSpPr>
            <p:nvPr/>
          </p:nvSpPr>
          <p:spPr bwMode="auto">
            <a:xfrm>
              <a:off x="4148138" y="4624388"/>
              <a:ext cx="1087438" cy="301625"/>
            </a:xfrm>
            <a:custGeom>
              <a:avLst/>
              <a:gdLst>
                <a:gd name="T0" fmla="*/ 93 w 93"/>
                <a:gd name="T1" fmla="*/ 0 h 26"/>
                <a:gd name="T2" fmla="*/ 0 w 93"/>
                <a:gd name="T3" fmla="*/ 26 h 26"/>
                <a:gd name="T4" fmla="*/ 93 w 93"/>
                <a:gd name="T5" fmla="*/ 0 h 26"/>
              </a:gdLst>
              <a:ahLst/>
              <a:cxnLst>
                <a:cxn ang="0">
                  <a:pos x="T0" y="T1"/>
                </a:cxn>
                <a:cxn ang="0">
                  <a:pos x="T2" y="T3"/>
                </a:cxn>
                <a:cxn ang="0">
                  <a:pos x="T4" y="T5"/>
                </a:cxn>
              </a:cxnLst>
              <a:rect l="0" t="0" r="r" b="b"/>
              <a:pathLst>
                <a:path w="93" h="26">
                  <a:moveTo>
                    <a:pt x="93" y="0"/>
                  </a:moveTo>
                  <a:cubicBezTo>
                    <a:pt x="93" y="0"/>
                    <a:pt x="70" y="22"/>
                    <a:pt x="0" y="26"/>
                  </a:cubicBezTo>
                  <a:cubicBezTo>
                    <a:pt x="0" y="26"/>
                    <a:pt x="53" y="1"/>
                    <a:pt x="9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7" name="Freeform 15">
              <a:extLst>
                <a:ext uri="{FF2B5EF4-FFF2-40B4-BE49-F238E27FC236}">
                  <a16:creationId xmlns:a16="http://schemas.microsoft.com/office/drawing/2014/main" id="{05B8149A-49E0-41CE-AB85-D4E771A40099}"/>
                </a:ext>
              </a:extLst>
            </p:cNvPr>
            <p:cNvSpPr>
              <a:spLocks/>
            </p:cNvSpPr>
            <p:nvPr/>
          </p:nvSpPr>
          <p:spPr bwMode="auto">
            <a:xfrm>
              <a:off x="4089400" y="4821238"/>
              <a:ext cx="1076325" cy="338138"/>
            </a:xfrm>
            <a:custGeom>
              <a:avLst/>
              <a:gdLst>
                <a:gd name="T0" fmla="*/ 92 w 92"/>
                <a:gd name="T1" fmla="*/ 0 h 29"/>
                <a:gd name="T2" fmla="*/ 0 w 92"/>
                <a:gd name="T3" fmla="*/ 29 h 29"/>
                <a:gd name="T4" fmla="*/ 92 w 92"/>
                <a:gd name="T5" fmla="*/ 0 h 29"/>
              </a:gdLst>
              <a:ahLst/>
              <a:cxnLst>
                <a:cxn ang="0">
                  <a:pos x="T0" y="T1"/>
                </a:cxn>
                <a:cxn ang="0">
                  <a:pos x="T2" y="T3"/>
                </a:cxn>
                <a:cxn ang="0">
                  <a:pos x="T4" y="T5"/>
                </a:cxn>
              </a:cxnLst>
              <a:rect l="0" t="0" r="r" b="b"/>
              <a:pathLst>
                <a:path w="92" h="29">
                  <a:moveTo>
                    <a:pt x="92" y="0"/>
                  </a:moveTo>
                  <a:cubicBezTo>
                    <a:pt x="92" y="0"/>
                    <a:pt x="72" y="21"/>
                    <a:pt x="0" y="29"/>
                  </a:cubicBezTo>
                  <a:cubicBezTo>
                    <a:pt x="0" y="29"/>
                    <a:pt x="49" y="2"/>
                    <a:pt x="9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8" name="Freeform 16">
              <a:extLst>
                <a:ext uri="{FF2B5EF4-FFF2-40B4-BE49-F238E27FC236}">
                  <a16:creationId xmlns:a16="http://schemas.microsoft.com/office/drawing/2014/main" id="{CE3DB173-8086-4B83-AF65-84A8CF9097DA}"/>
                </a:ext>
              </a:extLst>
            </p:cNvPr>
            <p:cNvSpPr>
              <a:spLocks/>
            </p:cNvSpPr>
            <p:nvPr/>
          </p:nvSpPr>
          <p:spPr bwMode="auto">
            <a:xfrm>
              <a:off x="4065588" y="5019675"/>
              <a:ext cx="1028700" cy="371475"/>
            </a:xfrm>
            <a:custGeom>
              <a:avLst/>
              <a:gdLst>
                <a:gd name="T0" fmla="*/ 88 w 88"/>
                <a:gd name="T1" fmla="*/ 3 h 32"/>
                <a:gd name="T2" fmla="*/ 0 w 88"/>
                <a:gd name="T3" fmla="*/ 32 h 32"/>
                <a:gd name="T4" fmla="*/ 88 w 88"/>
                <a:gd name="T5" fmla="*/ 3 h 32"/>
              </a:gdLst>
              <a:ahLst/>
              <a:cxnLst>
                <a:cxn ang="0">
                  <a:pos x="T0" y="T1"/>
                </a:cxn>
                <a:cxn ang="0">
                  <a:pos x="T2" y="T3"/>
                </a:cxn>
                <a:cxn ang="0">
                  <a:pos x="T4" y="T5"/>
                </a:cxn>
              </a:cxnLst>
              <a:rect l="0" t="0" r="r" b="b"/>
              <a:pathLst>
                <a:path w="88" h="32">
                  <a:moveTo>
                    <a:pt x="88" y="3"/>
                  </a:moveTo>
                  <a:cubicBezTo>
                    <a:pt x="88" y="3"/>
                    <a:pt x="71" y="25"/>
                    <a:pt x="0" y="32"/>
                  </a:cubicBezTo>
                  <a:cubicBezTo>
                    <a:pt x="0" y="32"/>
                    <a:pt x="59" y="0"/>
                    <a:pt x="88" y="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9" name="Freeform 17">
              <a:extLst>
                <a:ext uri="{FF2B5EF4-FFF2-40B4-BE49-F238E27FC236}">
                  <a16:creationId xmlns:a16="http://schemas.microsoft.com/office/drawing/2014/main" id="{8A9F3CA7-9873-4099-89C9-BE12AEA7DB2B}"/>
                </a:ext>
              </a:extLst>
            </p:cNvPr>
            <p:cNvSpPr>
              <a:spLocks/>
            </p:cNvSpPr>
            <p:nvPr/>
          </p:nvSpPr>
          <p:spPr bwMode="auto">
            <a:xfrm>
              <a:off x="4054475" y="5240338"/>
              <a:ext cx="982663" cy="569913"/>
            </a:xfrm>
            <a:custGeom>
              <a:avLst/>
              <a:gdLst>
                <a:gd name="T0" fmla="*/ 84 w 84"/>
                <a:gd name="T1" fmla="*/ 0 h 49"/>
                <a:gd name="T2" fmla="*/ 0 w 84"/>
                <a:gd name="T3" fmla="*/ 49 h 49"/>
                <a:gd name="T4" fmla="*/ 84 w 84"/>
                <a:gd name="T5" fmla="*/ 0 h 49"/>
              </a:gdLst>
              <a:ahLst/>
              <a:cxnLst>
                <a:cxn ang="0">
                  <a:pos x="T0" y="T1"/>
                </a:cxn>
                <a:cxn ang="0">
                  <a:pos x="T2" y="T3"/>
                </a:cxn>
                <a:cxn ang="0">
                  <a:pos x="T4" y="T5"/>
                </a:cxn>
              </a:cxnLst>
              <a:rect l="0" t="0" r="r" b="b"/>
              <a:pathLst>
                <a:path w="84" h="49">
                  <a:moveTo>
                    <a:pt x="84" y="0"/>
                  </a:moveTo>
                  <a:cubicBezTo>
                    <a:pt x="84" y="0"/>
                    <a:pt x="68" y="22"/>
                    <a:pt x="0" y="49"/>
                  </a:cubicBezTo>
                  <a:cubicBezTo>
                    <a:pt x="0" y="49"/>
                    <a:pt x="41" y="6"/>
                    <a:pt x="8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0" name="Freeform 18">
              <a:extLst>
                <a:ext uri="{FF2B5EF4-FFF2-40B4-BE49-F238E27FC236}">
                  <a16:creationId xmlns:a16="http://schemas.microsoft.com/office/drawing/2014/main" id="{D1C40199-4B52-4648-84A5-FD14EAC5A524}"/>
                </a:ext>
              </a:extLst>
            </p:cNvPr>
            <p:cNvSpPr>
              <a:spLocks/>
            </p:cNvSpPr>
            <p:nvPr/>
          </p:nvSpPr>
          <p:spPr bwMode="auto">
            <a:xfrm>
              <a:off x="4054475" y="5461000"/>
              <a:ext cx="911225" cy="652463"/>
            </a:xfrm>
            <a:custGeom>
              <a:avLst/>
              <a:gdLst>
                <a:gd name="T0" fmla="*/ 78 w 78"/>
                <a:gd name="T1" fmla="*/ 0 h 56"/>
                <a:gd name="T2" fmla="*/ 0 w 78"/>
                <a:gd name="T3" fmla="*/ 56 h 56"/>
                <a:gd name="T4" fmla="*/ 78 w 78"/>
                <a:gd name="T5" fmla="*/ 0 h 56"/>
              </a:gdLst>
              <a:ahLst/>
              <a:cxnLst>
                <a:cxn ang="0">
                  <a:pos x="T0" y="T1"/>
                </a:cxn>
                <a:cxn ang="0">
                  <a:pos x="T2" y="T3"/>
                </a:cxn>
                <a:cxn ang="0">
                  <a:pos x="T4" y="T5"/>
                </a:cxn>
              </a:cxnLst>
              <a:rect l="0" t="0" r="r" b="b"/>
              <a:pathLst>
                <a:path w="78" h="56">
                  <a:moveTo>
                    <a:pt x="78" y="0"/>
                  </a:moveTo>
                  <a:cubicBezTo>
                    <a:pt x="78" y="0"/>
                    <a:pt x="58" y="26"/>
                    <a:pt x="0" y="56"/>
                  </a:cubicBezTo>
                  <a:cubicBezTo>
                    <a:pt x="0" y="56"/>
                    <a:pt x="39" y="7"/>
                    <a:pt x="78"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1" name="Freeform 19">
              <a:extLst>
                <a:ext uri="{FF2B5EF4-FFF2-40B4-BE49-F238E27FC236}">
                  <a16:creationId xmlns:a16="http://schemas.microsoft.com/office/drawing/2014/main" id="{44E06921-D964-400B-9C9F-744965453F78}"/>
                </a:ext>
              </a:extLst>
            </p:cNvPr>
            <p:cNvSpPr>
              <a:spLocks/>
            </p:cNvSpPr>
            <p:nvPr/>
          </p:nvSpPr>
          <p:spPr bwMode="auto">
            <a:xfrm>
              <a:off x="4217988" y="5648325"/>
              <a:ext cx="666750" cy="871538"/>
            </a:xfrm>
            <a:custGeom>
              <a:avLst/>
              <a:gdLst>
                <a:gd name="T0" fmla="*/ 57 w 57"/>
                <a:gd name="T1" fmla="*/ 0 h 75"/>
                <a:gd name="T2" fmla="*/ 0 w 57"/>
                <a:gd name="T3" fmla="*/ 75 h 75"/>
                <a:gd name="T4" fmla="*/ 57 w 57"/>
                <a:gd name="T5" fmla="*/ 0 h 75"/>
              </a:gdLst>
              <a:ahLst/>
              <a:cxnLst>
                <a:cxn ang="0">
                  <a:pos x="T0" y="T1"/>
                </a:cxn>
                <a:cxn ang="0">
                  <a:pos x="T2" y="T3"/>
                </a:cxn>
                <a:cxn ang="0">
                  <a:pos x="T4" y="T5"/>
                </a:cxn>
              </a:cxnLst>
              <a:rect l="0" t="0" r="r" b="b"/>
              <a:pathLst>
                <a:path w="57" h="75">
                  <a:moveTo>
                    <a:pt x="57" y="0"/>
                  </a:moveTo>
                  <a:cubicBezTo>
                    <a:pt x="57" y="0"/>
                    <a:pt x="51" y="22"/>
                    <a:pt x="0" y="75"/>
                  </a:cubicBezTo>
                  <a:cubicBezTo>
                    <a:pt x="0" y="75"/>
                    <a:pt x="14" y="25"/>
                    <a:pt x="57"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2" name="Freeform 20">
              <a:extLst>
                <a:ext uri="{FF2B5EF4-FFF2-40B4-BE49-F238E27FC236}">
                  <a16:creationId xmlns:a16="http://schemas.microsoft.com/office/drawing/2014/main" id="{6AAF4405-9952-4E14-89D2-7A9D3A141349}"/>
                </a:ext>
              </a:extLst>
            </p:cNvPr>
            <p:cNvSpPr>
              <a:spLocks/>
            </p:cNvSpPr>
            <p:nvPr/>
          </p:nvSpPr>
          <p:spPr bwMode="auto">
            <a:xfrm>
              <a:off x="5808663" y="2657475"/>
              <a:ext cx="922338" cy="896938"/>
            </a:xfrm>
            <a:custGeom>
              <a:avLst/>
              <a:gdLst>
                <a:gd name="T0" fmla="*/ 2 w 79"/>
                <a:gd name="T1" fmla="*/ 0 h 77"/>
                <a:gd name="T2" fmla="*/ 79 w 79"/>
                <a:gd name="T3" fmla="*/ 77 h 77"/>
                <a:gd name="T4" fmla="*/ 2 w 79"/>
                <a:gd name="T5" fmla="*/ 0 h 77"/>
              </a:gdLst>
              <a:ahLst/>
              <a:cxnLst>
                <a:cxn ang="0">
                  <a:pos x="T0" y="T1"/>
                </a:cxn>
                <a:cxn ang="0">
                  <a:pos x="T2" y="T3"/>
                </a:cxn>
                <a:cxn ang="0">
                  <a:pos x="T4" y="T5"/>
                </a:cxn>
              </a:cxnLst>
              <a:rect l="0" t="0" r="r" b="b"/>
              <a:pathLst>
                <a:path w="79" h="77">
                  <a:moveTo>
                    <a:pt x="2" y="0"/>
                  </a:moveTo>
                  <a:cubicBezTo>
                    <a:pt x="2" y="0"/>
                    <a:pt x="0" y="28"/>
                    <a:pt x="79" y="77"/>
                  </a:cubicBezTo>
                  <a:cubicBezTo>
                    <a:pt x="79" y="77"/>
                    <a:pt x="49" y="33"/>
                    <a:pt x="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3" name="Freeform 21">
              <a:extLst>
                <a:ext uri="{FF2B5EF4-FFF2-40B4-BE49-F238E27FC236}">
                  <a16:creationId xmlns:a16="http://schemas.microsoft.com/office/drawing/2014/main" id="{9B605E0B-1A22-49D1-A08B-5613BA3CA665}"/>
                </a:ext>
              </a:extLst>
            </p:cNvPr>
            <p:cNvSpPr>
              <a:spLocks/>
            </p:cNvSpPr>
            <p:nvPr/>
          </p:nvSpPr>
          <p:spPr bwMode="auto">
            <a:xfrm>
              <a:off x="5761038" y="2914650"/>
              <a:ext cx="935038" cy="884238"/>
            </a:xfrm>
            <a:custGeom>
              <a:avLst/>
              <a:gdLst>
                <a:gd name="T0" fmla="*/ 0 w 80"/>
                <a:gd name="T1" fmla="*/ 0 h 76"/>
                <a:gd name="T2" fmla="*/ 80 w 80"/>
                <a:gd name="T3" fmla="*/ 76 h 76"/>
                <a:gd name="T4" fmla="*/ 0 w 80"/>
                <a:gd name="T5" fmla="*/ 0 h 76"/>
              </a:gdLst>
              <a:ahLst/>
              <a:cxnLst>
                <a:cxn ang="0">
                  <a:pos x="T0" y="T1"/>
                </a:cxn>
                <a:cxn ang="0">
                  <a:pos x="T2" y="T3"/>
                </a:cxn>
                <a:cxn ang="0">
                  <a:pos x="T4" y="T5"/>
                </a:cxn>
              </a:cxnLst>
              <a:rect l="0" t="0" r="r" b="b"/>
              <a:pathLst>
                <a:path w="80" h="76">
                  <a:moveTo>
                    <a:pt x="0" y="0"/>
                  </a:moveTo>
                  <a:cubicBezTo>
                    <a:pt x="0" y="0"/>
                    <a:pt x="37" y="52"/>
                    <a:pt x="80" y="76"/>
                  </a:cubicBezTo>
                  <a:cubicBezTo>
                    <a:pt x="80" y="76"/>
                    <a:pt x="30" y="4"/>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4" name="Freeform 22">
              <a:extLst>
                <a:ext uri="{FF2B5EF4-FFF2-40B4-BE49-F238E27FC236}">
                  <a16:creationId xmlns:a16="http://schemas.microsoft.com/office/drawing/2014/main" id="{934BB704-0677-4FC6-B594-3F0A8388C77A}"/>
                </a:ext>
              </a:extLst>
            </p:cNvPr>
            <p:cNvSpPr>
              <a:spLocks/>
            </p:cNvSpPr>
            <p:nvPr/>
          </p:nvSpPr>
          <p:spPr bwMode="auto">
            <a:xfrm>
              <a:off x="5715000" y="3100388"/>
              <a:ext cx="876300" cy="906463"/>
            </a:xfrm>
            <a:custGeom>
              <a:avLst/>
              <a:gdLst>
                <a:gd name="T0" fmla="*/ 0 w 75"/>
                <a:gd name="T1" fmla="*/ 0 h 78"/>
                <a:gd name="T2" fmla="*/ 75 w 75"/>
                <a:gd name="T3" fmla="*/ 78 h 78"/>
                <a:gd name="T4" fmla="*/ 0 w 75"/>
                <a:gd name="T5" fmla="*/ 0 h 78"/>
              </a:gdLst>
              <a:ahLst/>
              <a:cxnLst>
                <a:cxn ang="0">
                  <a:pos x="T0" y="T1"/>
                </a:cxn>
                <a:cxn ang="0">
                  <a:pos x="T2" y="T3"/>
                </a:cxn>
                <a:cxn ang="0">
                  <a:pos x="T4" y="T5"/>
                </a:cxn>
              </a:cxnLst>
              <a:rect l="0" t="0" r="r" b="b"/>
              <a:pathLst>
                <a:path w="75" h="78">
                  <a:moveTo>
                    <a:pt x="0" y="0"/>
                  </a:moveTo>
                  <a:cubicBezTo>
                    <a:pt x="0" y="0"/>
                    <a:pt x="1" y="30"/>
                    <a:pt x="75" y="78"/>
                  </a:cubicBezTo>
                  <a:cubicBezTo>
                    <a:pt x="75" y="78"/>
                    <a:pt x="30" y="14"/>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5" name="Freeform 23">
              <a:extLst>
                <a:ext uri="{FF2B5EF4-FFF2-40B4-BE49-F238E27FC236}">
                  <a16:creationId xmlns:a16="http://schemas.microsoft.com/office/drawing/2014/main" id="{B5D2F0C8-C2F9-412E-AB6E-9BEA7E2FC1DE}"/>
                </a:ext>
              </a:extLst>
            </p:cNvPr>
            <p:cNvSpPr>
              <a:spLocks/>
            </p:cNvSpPr>
            <p:nvPr/>
          </p:nvSpPr>
          <p:spPr bwMode="auto">
            <a:xfrm>
              <a:off x="5632450" y="3321050"/>
              <a:ext cx="865188" cy="919163"/>
            </a:xfrm>
            <a:custGeom>
              <a:avLst/>
              <a:gdLst>
                <a:gd name="T0" fmla="*/ 2 w 74"/>
                <a:gd name="T1" fmla="*/ 0 h 79"/>
                <a:gd name="T2" fmla="*/ 74 w 74"/>
                <a:gd name="T3" fmla="*/ 79 h 79"/>
                <a:gd name="T4" fmla="*/ 2 w 74"/>
                <a:gd name="T5" fmla="*/ 0 h 79"/>
              </a:gdLst>
              <a:ahLst/>
              <a:cxnLst>
                <a:cxn ang="0">
                  <a:pos x="T0" y="T1"/>
                </a:cxn>
                <a:cxn ang="0">
                  <a:pos x="T2" y="T3"/>
                </a:cxn>
                <a:cxn ang="0">
                  <a:pos x="T4" y="T5"/>
                </a:cxn>
              </a:cxnLst>
              <a:rect l="0" t="0" r="r" b="b"/>
              <a:pathLst>
                <a:path w="74" h="79">
                  <a:moveTo>
                    <a:pt x="2" y="0"/>
                  </a:moveTo>
                  <a:cubicBezTo>
                    <a:pt x="2" y="0"/>
                    <a:pt x="0" y="28"/>
                    <a:pt x="74" y="79"/>
                  </a:cubicBezTo>
                  <a:cubicBezTo>
                    <a:pt x="74" y="79"/>
                    <a:pt x="47" y="36"/>
                    <a:pt x="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6" name="Freeform 24">
              <a:extLst>
                <a:ext uri="{FF2B5EF4-FFF2-40B4-BE49-F238E27FC236}">
                  <a16:creationId xmlns:a16="http://schemas.microsoft.com/office/drawing/2014/main" id="{DCA63366-17AB-4034-A523-959F004F4135}"/>
                </a:ext>
              </a:extLst>
            </p:cNvPr>
            <p:cNvSpPr>
              <a:spLocks/>
            </p:cNvSpPr>
            <p:nvPr/>
          </p:nvSpPr>
          <p:spPr bwMode="auto">
            <a:xfrm>
              <a:off x="5586413" y="3565525"/>
              <a:ext cx="747713" cy="825500"/>
            </a:xfrm>
            <a:custGeom>
              <a:avLst/>
              <a:gdLst>
                <a:gd name="T0" fmla="*/ 0 w 64"/>
                <a:gd name="T1" fmla="*/ 0 h 71"/>
                <a:gd name="T2" fmla="*/ 64 w 64"/>
                <a:gd name="T3" fmla="*/ 71 h 71"/>
                <a:gd name="T4" fmla="*/ 0 w 64"/>
                <a:gd name="T5" fmla="*/ 0 h 71"/>
              </a:gdLst>
              <a:ahLst/>
              <a:cxnLst>
                <a:cxn ang="0">
                  <a:pos x="T0" y="T1"/>
                </a:cxn>
                <a:cxn ang="0">
                  <a:pos x="T2" y="T3"/>
                </a:cxn>
                <a:cxn ang="0">
                  <a:pos x="T4" y="T5"/>
                </a:cxn>
              </a:cxnLst>
              <a:rect l="0" t="0" r="r" b="b"/>
              <a:pathLst>
                <a:path w="64" h="71">
                  <a:moveTo>
                    <a:pt x="0" y="0"/>
                  </a:moveTo>
                  <a:cubicBezTo>
                    <a:pt x="0" y="0"/>
                    <a:pt x="6" y="26"/>
                    <a:pt x="64" y="71"/>
                  </a:cubicBezTo>
                  <a:cubicBezTo>
                    <a:pt x="64" y="71"/>
                    <a:pt x="31" y="15"/>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7" name="Freeform 25">
              <a:extLst>
                <a:ext uri="{FF2B5EF4-FFF2-40B4-BE49-F238E27FC236}">
                  <a16:creationId xmlns:a16="http://schemas.microsoft.com/office/drawing/2014/main" id="{B462F06E-9530-40F9-8DCC-E1D07B2DB930}"/>
                </a:ext>
              </a:extLst>
            </p:cNvPr>
            <p:cNvSpPr>
              <a:spLocks/>
            </p:cNvSpPr>
            <p:nvPr/>
          </p:nvSpPr>
          <p:spPr bwMode="auto">
            <a:xfrm>
              <a:off x="5516563" y="3786188"/>
              <a:ext cx="782638" cy="803275"/>
            </a:xfrm>
            <a:custGeom>
              <a:avLst/>
              <a:gdLst>
                <a:gd name="T0" fmla="*/ 0 w 67"/>
                <a:gd name="T1" fmla="*/ 0 h 69"/>
                <a:gd name="T2" fmla="*/ 67 w 67"/>
                <a:gd name="T3" fmla="*/ 69 h 69"/>
                <a:gd name="T4" fmla="*/ 0 w 67"/>
                <a:gd name="T5" fmla="*/ 0 h 69"/>
              </a:gdLst>
              <a:ahLst/>
              <a:cxnLst>
                <a:cxn ang="0">
                  <a:pos x="T0" y="T1"/>
                </a:cxn>
                <a:cxn ang="0">
                  <a:pos x="T2" y="T3"/>
                </a:cxn>
                <a:cxn ang="0">
                  <a:pos x="T4" y="T5"/>
                </a:cxn>
              </a:cxnLst>
              <a:rect l="0" t="0" r="r" b="b"/>
              <a:pathLst>
                <a:path w="67" h="69">
                  <a:moveTo>
                    <a:pt x="0" y="0"/>
                  </a:moveTo>
                  <a:cubicBezTo>
                    <a:pt x="0" y="0"/>
                    <a:pt x="4" y="27"/>
                    <a:pt x="67" y="69"/>
                  </a:cubicBezTo>
                  <a:cubicBezTo>
                    <a:pt x="67" y="69"/>
                    <a:pt x="25" y="10"/>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8" name="Freeform 26">
              <a:extLst>
                <a:ext uri="{FF2B5EF4-FFF2-40B4-BE49-F238E27FC236}">
                  <a16:creationId xmlns:a16="http://schemas.microsoft.com/office/drawing/2014/main" id="{1CBAEA1F-58EF-405D-AD73-F62F4E33469F}"/>
                </a:ext>
              </a:extLst>
            </p:cNvPr>
            <p:cNvSpPr>
              <a:spLocks/>
            </p:cNvSpPr>
            <p:nvPr/>
          </p:nvSpPr>
          <p:spPr bwMode="auto">
            <a:xfrm>
              <a:off x="5445125" y="3995738"/>
              <a:ext cx="795338" cy="803275"/>
            </a:xfrm>
            <a:custGeom>
              <a:avLst/>
              <a:gdLst>
                <a:gd name="T0" fmla="*/ 1 w 68"/>
                <a:gd name="T1" fmla="*/ 0 h 69"/>
                <a:gd name="T2" fmla="*/ 68 w 68"/>
                <a:gd name="T3" fmla="*/ 69 h 69"/>
                <a:gd name="T4" fmla="*/ 1 w 68"/>
                <a:gd name="T5" fmla="*/ 0 h 69"/>
              </a:gdLst>
              <a:ahLst/>
              <a:cxnLst>
                <a:cxn ang="0">
                  <a:pos x="T0" y="T1"/>
                </a:cxn>
                <a:cxn ang="0">
                  <a:pos x="T2" y="T3"/>
                </a:cxn>
                <a:cxn ang="0">
                  <a:pos x="T4" y="T5"/>
                </a:cxn>
              </a:cxnLst>
              <a:rect l="0" t="0" r="r" b="b"/>
              <a:pathLst>
                <a:path w="68" h="69">
                  <a:moveTo>
                    <a:pt x="1" y="0"/>
                  </a:moveTo>
                  <a:cubicBezTo>
                    <a:pt x="1" y="0"/>
                    <a:pt x="0" y="22"/>
                    <a:pt x="68" y="69"/>
                  </a:cubicBezTo>
                  <a:cubicBezTo>
                    <a:pt x="68" y="69"/>
                    <a:pt x="25" y="8"/>
                    <a:pt x="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9" name="Freeform 27">
              <a:extLst>
                <a:ext uri="{FF2B5EF4-FFF2-40B4-BE49-F238E27FC236}">
                  <a16:creationId xmlns:a16="http://schemas.microsoft.com/office/drawing/2014/main" id="{CF2FC486-EF68-4CA0-8BD3-2DC86F073436}"/>
                </a:ext>
              </a:extLst>
            </p:cNvPr>
            <p:cNvSpPr>
              <a:spLocks/>
            </p:cNvSpPr>
            <p:nvPr/>
          </p:nvSpPr>
          <p:spPr bwMode="auto">
            <a:xfrm>
              <a:off x="5387975" y="4170363"/>
              <a:ext cx="747713" cy="849313"/>
            </a:xfrm>
            <a:custGeom>
              <a:avLst/>
              <a:gdLst>
                <a:gd name="T0" fmla="*/ 0 w 64"/>
                <a:gd name="T1" fmla="*/ 0 h 73"/>
                <a:gd name="T2" fmla="*/ 64 w 64"/>
                <a:gd name="T3" fmla="*/ 73 h 73"/>
                <a:gd name="T4" fmla="*/ 0 w 64"/>
                <a:gd name="T5" fmla="*/ 0 h 73"/>
              </a:gdLst>
              <a:ahLst/>
              <a:cxnLst>
                <a:cxn ang="0">
                  <a:pos x="T0" y="T1"/>
                </a:cxn>
                <a:cxn ang="0">
                  <a:pos x="T2" y="T3"/>
                </a:cxn>
                <a:cxn ang="0">
                  <a:pos x="T4" y="T5"/>
                </a:cxn>
              </a:cxnLst>
              <a:rect l="0" t="0" r="r" b="b"/>
              <a:pathLst>
                <a:path w="64" h="73">
                  <a:moveTo>
                    <a:pt x="0" y="0"/>
                  </a:moveTo>
                  <a:cubicBezTo>
                    <a:pt x="0" y="0"/>
                    <a:pt x="3" y="31"/>
                    <a:pt x="64" y="73"/>
                  </a:cubicBezTo>
                  <a:cubicBezTo>
                    <a:pt x="64" y="73"/>
                    <a:pt x="27" y="19"/>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0" name="Freeform 28">
              <a:extLst>
                <a:ext uri="{FF2B5EF4-FFF2-40B4-BE49-F238E27FC236}">
                  <a16:creationId xmlns:a16="http://schemas.microsoft.com/office/drawing/2014/main" id="{5E174F14-FDAC-41D3-9AFA-9AC6A8A03AAE}"/>
                </a:ext>
              </a:extLst>
            </p:cNvPr>
            <p:cNvSpPr>
              <a:spLocks/>
            </p:cNvSpPr>
            <p:nvPr/>
          </p:nvSpPr>
          <p:spPr bwMode="auto">
            <a:xfrm>
              <a:off x="5305425" y="4438650"/>
              <a:ext cx="747713" cy="814388"/>
            </a:xfrm>
            <a:custGeom>
              <a:avLst/>
              <a:gdLst>
                <a:gd name="T0" fmla="*/ 0 w 64"/>
                <a:gd name="T1" fmla="*/ 0 h 70"/>
                <a:gd name="T2" fmla="*/ 64 w 64"/>
                <a:gd name="T3" fmla="*/ 70 h 70"/>
                <a:gd name="T4" fmla="*/ 0 w 64"/>
                <a:gd name="T5" fmla="*/ 0 h 70"/>
              </a:gdLst>
              <a:ahLst/>
              <a:cxnLst>
                <a:cxn ang="0">
                  <a:pos x="T0" y="T1"/>
                </a:cxn>
                <a:cxn ang="0">
                  <a:pos x="T2" y="T3"/>
                </a:cxn>
                <a:cxn ang="0">
                  <a:pos x="T4" y="T5"/>
                </a:cxn>
              </a:cxnLst>
              <a:rect l="0" t="0" r="r" b="b"/>
              <a:pathLst>
                <a:path w="64" h="70">
                  <a:moveTo>
                    <a:pt x="0" y="0"/>
                  </a:moveTo>
                  <a:cubicBezTo>
                    <a:pt x="0" y="0"/>
                    <a:pt x="8" y="33"/>
                    <a:pt x="64" y="70"/>
                  </a:cubicBezTo>
                  <a:cubicBezTo>
                    <a:pt x="64" y="70"/>
                    <a:pt x="28" y="14"/>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1" name="Freeform 29">
              <a:extLst>
                <a:ext uri="{FF2B5EF4-FFF2-40B4-BE49-F238E27FC236}">
                  <a16:creationId xmlns:a16="http://schemas.microsoft.com/office/drawing/2014/main" id="{4AF85731-6581-4021-B035-74B4C850D2F1}"/>
                </a:ext>
              </a:extLst>
            </p:cNvPr>
            <p:cNvSpPr>
              <a:spLocks/>
            </p:cNvSpPr>
            <p:nvPr/>
          </p:nvSpPr>
          <p:spPr bwMode="auto">
            <a:xfrm>
              <a:off x="5235575" y="4646613"/>
              <a:ext cx="758825" cy="827088"/>
            </a:xfrm>
            <a:custGeom>
              <a:avLst/>
              <a:gdLst>
                <a:gd name="T0" fmla="*/ 0 w 65"/>
                <a:gd name="T1" fmla="*/ 0 h 71"/>
                <a:gd name="T2" fmla="*/ 65 w 65"/>
                <a:gd name="T3" fmla="*/ 71 h 71"/>
                <a:gd name="T4" fmla="*/ 0 w 65"/>
                <a:gd name="T5" fmla="*/ 0 h 71"/>
              </a:gdLst>
              <a:ahLst/>
              <a:cxnLst>
                <a:cxn ang="0">
                  <a:pos x="T0" y="T1"/>
                </a:cxn>
                <a:cxn ang="0">
                  <a:pos x="T2" y="T3"/>
                </a:cxn>
                <a:cxn ang="0">
                  <a:pos x="T4" y="T5"/>
                </a:cxn>
              </a:cxnLst>
              <a:rect l="0" t="0" r="r" b="b"/>
              <a:pathLst>
                <a:path w="65" h="71">
                  <a:moveTo>
                    <a:pt x="0" y="0"/>
                  </a:moveTo>
                  <a:cubicBezTo>
                    <a:pt x="0" y="0"/>
                    <a:pt x="7" y="31"/>
                    <a:pt x="65" y="71"/>
                  </a:cubicBezTo>
                  <a:cubicBezTo>
                    <a:pt x="65" y="71"/>
                    <a:pt x="33" y="22"/>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2" name="Freeform 30">
              <a:extLst>
                <a:ext uri="{FF2B5EF4-FFF2-40B4-BE49-F238E27FC236}">
                  <a16:creationId xmlns:a16="http://schemas.microsoft.com/office/drawing/2014/main" id="{C4933E69-14D0-46F6-9B0C-E3CE61472F2A}"/>
                </a:ext>
              </a:extLst>
            </p:cNvPr>
            <p:cNvSpPr>
              <a:spLocks/>
            </p:cNvSpPr>
            <p:nvPr/>
          </p:nvSpPr>
          <p:spPr bwMode="auto">
            <a:xfrm>
              <a:off x="5165725" y="4833938"/>
              <a:ext cx="723900" cy="871538"/>
            </a:xfrm>
            <a:custGeom>
              <a:avLst/>
              <a:gdLst>
                <a:gd name="T0" fmla="*/ 0 w 62"/>
                <a:gd name="T1" fmla="*/ 0 h 75"/>
                <a:gd name="T2" fmla="*/ 62 w 62"/>
                <a:gd name="T3" fmla="*/ 75 h 75"/>
                <a:gd name="T4" fmla="*/ 0 w 62"/>
                <a:gd name="T5" fmla="*/ 0 h 75"/>
              </a:gdLst>
              <a:ahLst/>
              <a:cxnLst>
                <a:cxn ang="0">
                  <a:pos x="T0" y="T1"/>
                </a:cxn>
                <a:cxn ang="0">
                  <a:pos x="T2" y="T3"/>
                </a:cxn>
                <a:cxn ang="0">
                  <a:pos x="T4" y="T5"/>
                </a:cxn>
              </a:cxnLst>
              <a:rect l="0" t="0" r="r" b="b"/>
              <a:pathLst>
                <a:path w="62" h="75">
                  <a:moveTo>
                    <a:pt x="0" y="0"/>
                  </a:moveTo>
                  <a:cubicBezTo>
                    <a:pt x="0" y="0"/>
                    <a:pt x="6" y="29"/>
                    <a:pt x="62" y="75"/>
                  </a:cubicBezTo>
                  <a:cubicBezTo>
                    <a:pt x="62" y="75"/>
                    <a:pt x="35" y="26"/>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3" name="Freeform 31">
              <a:extLst>
                <a:ext uri="{FF2B5EF4-FFF2-40B4-BE49-F238E27FC236}">
                  <a16:creationId xmlns:a16="http://schemas.microsoft.com/office/drawing/2014/main" id="{3FFF367D-FEED-428C-921B-EDCE0B8206E1}"/>
                </a:ext>
              </a:extLst>
            </p:cNvPr>
            <p:cNvSpPr>
              <a:spLocks/>
            </p:cNvSpPr>
            <p:nvPr/>
          </p:nvSpPr>
          <p:spPr bwMode="auto">
            <a:xfrm>
              <a:off x="5106988" y="5030788"/>
              <a:ext cx="608013" cy="884238"/>
            </a:xfrm>
            <a:custGeom>
              <a:avLst/>
              <a:gdLst>
                <a:gd name="T0" fmla="*/ 0 w 52"/>
                <a:gd name="T1" fmla="*/ 0 h 76"/>
                <a:gd name="T2" fmla="*/ 52 w 52"/>
                <a:gd name="T3" fmla="*/ 76 h 76"/>
                <a:gd name="T4" fmla="*/ 0 w 52"/>
                <a:gd name="T5" fmla="*/ 0 h 76"/>
              </a:gdLst>
              <a:ahLst/>
              <a:cxnLst>
                <a:cxn ang="0">
                  <a:pos x="T0" y="T1"/>
                </a:cxn>
                <a:cxn ang="0">
                  <a:pos x="T2" y="T3"/>
                </a:cxn>
                <a:cxn ang="0">
                  <a:pos x="T4" y="T5"/>
                </a:cxn>
              </a:cxnLst>
              <a:rect l="0" t="0" r="r" b="b"/>
              <a:pathLst>
                <a:path w="52" h="76">
                  <a:moveTo>
                    <a:pt x="0" y="0"/>
                  </a:moveTo>
                  <a:cubicBezTo>
                    <a:pt x="0" y="0"/>
                    <a:pt x="1" y="28"/>
                    <a:pt x="52" y="76"/>
                  </a:cubicBezTo>
                  <a:cubicBezTo>
                    <a:pt x="52" y="76"/>
                    <a:pt x="25" y="15"/>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4" name="Freeform 32">
              <a:extLst>
                <a:ext uri="{FF2B5EF4-FFF2-40B4-BE49-F238E27FC236}">
                  <a16:creationId xmlns:a16="http://schemas.microsoft.com/office/drawing/2014/main" id="{66F599D2-C340-4421-9E8C-872C98597ED9}"/>
                </a:ext>
              </a:extLst>
            </p:cNvPr>
            <p:cNvSpPr>
              <a:spLocks/>
            </p:cNvSpPr>
            <p:nvPr/>
          </p:nvSpPr>
          <p:spPr bwMode="auto">
            <a:xfrm>
              <a:off x="5037138" y="5240338"/>
              <a:ext cx="584200" cy="977900"/>
            </a:xfrm>
            <a:custGeom>
              <a:avLst/>
              <a:gdLst>
                <a:gd name="T0" fmla="*/ 0 w 50"/>
                <a:gd name="T1" fmla="*/ 0 h 84"/>
                <a:gd name="T2" fmla="*/ 50 w 50"/>
                <a:gd name="T3" fmla="*/ 84 h 84"/>
                <a:gd name="T4" fmla="*/ 0 w 50"/>
                <a:gd name="T5" fmla="*/ 0 h 84"/>
              </a:gdLst>
              <a:ahLst/>
              <a:cxnLst>
                <a:cxn ang="0">
                  <a:pos x="T0" y="T1"/>
                </a:cxn>
                <a:cxn ang="0">
                  <a:pos x="T2" y="T3"/>
                </a:cxn>
                <a:cxn ang="0">
                  <a:pos x="T4" y="T5"/>
                </a:cxn>
              </a:cxnLst>
              <a:rect l="0" t="0" r="r" b="b"/>
              <a:pathLst>
                <a:path w="50" h="84">
                  <a:moveTo>
                    <a:pt x="0" y="0"/>
                  </a:moveTo>
                  <a:cubicBezTo>
                    <a:pt x="0" y="0"/>
                    <a:pt x="4" y="27"/>
                    <a:pt x="50" y="84"/>
                  </a:cubicBezTo>
                  <a:cubicBezTo>
                    <a:pt x="50" y="84"/>
                    <a:pt x="35" y="26"/>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5" name="Freeform 33">
              <a:extLst>
                <a:ext uri="{FF2B5EF4-FFF2-40B4-BE49-F238E27FC236}">
                  <a16:creationId xmlns:a16="http://schemas.microsoft.com/office/drawing/2014/main" id="{8ED6CF5F-0B9A-4E99-B7E2-1D36B29D057D}"/>
                </a:ext>
              </a:extLst>
            </p:cNvPr>
            <p:cNvSpPr>
              <a:spLocks/>
            </p:cNvSpPr>
            <p:nvPr/>
          </p:nvSpPr>
          <p:spPr bwMode="auto">
            <a:xfrm>
              <a:off x="4978400" y="5461000"/>
              <a:ext cx="490538" cy="1001713"/>
            </a:xfrm>
            <a:custGeom>
              <a:avLst/>
              <a:gdLst>
                <a:gd name="T0" fmla="*/ 0 w 42"/>
                <a:gd name="T1" fmla="*/ 0 h 86"/>
                <a:gd name="T2" fmla="*/ 42 w 42"/>
                <a:gd name="T3" fmla="*/ 86 h 86"/>
                <a:gd name="T4" fmla="*/ 0 w 42"/>
                <a:gd name="T5" fmla="*/ 0 h 86"/>
              </a:gdLst>
              <a:ahLst/>
              <a:cxnLst>
                <a:cxn ang="0">
                  <a:pos x="T0" y="T1"/>
                </a:cxn>
                <a:cxn ang="0">
                  <a:pos x="T2" y="T3"/>
                </a:cxn>
                <a:cxn ang="0">
                  <a:pos x="T4" y="T5"/>
                </a:cxn>
              </a:cxnLst>
              <a:rect l="0" t="0" r="r" b="b"/>
              <a:pathLst>
                <a:path w="42" h="86">
                  <a:moveTo>
                    <a:pt x="0" y="0"/>
                  </a:moveTo>
                  <a:cubicBezTo>
                    <a:pt x="0" y="0"/>
                    <a:pt x="4" y="32"/>
                    <a:pt x="42" y="86"/>
                  </a:cubicBezTo>
                  <a:cubicBezTo>
                    <a:pt x="42" y="86"/>
                    <a:pt x="30" y="24"/>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6" name="Freeform 34">
              <a:extLst>
                <a:ext uri="{FF2B5EF4-FFF2-40B4-BE49-F238E27FC236}">
                  <a16:creationId xmlns:a16="http://schemas.microsoft.com/office/drawing/2014/main" id="{E2F019ED-38AD-4C6F-9E1D-332DCEC4934D}"/>
                </a:ext>
              </a:extLst>
            </p:cNvPr>
            <p:cNvSpPr>
              <a:spLocks/>
            </p:cNvSpPr>
            <p:nvPr/>
          </p:nvSpPr>
          <p:spPr bwMode="auto">
            <a:xfrm>
              <a:off x="4873625" y="5648325"/>
              <a:ext cx="373063" cy="1058863"/>
            </a:xfrm>
            <a:custGeom>
              <a:avLst/>
              <a:gdLst>
                <a:gd name="T0" fmla="*/ 3 w 32"/>
                <a:gd name="T1" fmla="*/ 0 h 91"/>
                <a:gd name="T2" fmla="*/ 24 w 32"/>
                <a:gd name="T3" fmla="*/ 91 h 91"/>
                <a:gd name="T4" fmla="*/ 3 w 32"/>
                <a:gd name="T5" fmla="*/ 0 h 91"/>
              </a:gdLst>
              <a:ahLst/>
              <a:cxnLst>
                <a:cxn ang="0">
                  <a:pos x="T0" y="T1"/>
                </a:cxn>
                <a:cxn ang="0">
                  <a:pos x="T2" y="T3"/>
                </a:cxn>
                <a:cxn ang="0">
                  <a:pos x="T4" y="T5"/>
                </a:cxn>
              </a:cxnLst>
              <a:rect l="0" t="0" r="r" b="b"/>
              <a:pathLst>
                <a:path w="32" h="91">
                  <a:moveTo>
                    <a:pt x="3" y="0"/>
                  </a:moveTo>
                  <a:cubicBezTo>
                    <a:pt x="3" y="0"/>
                    <a:pt x="0" y="22"/>
                    <a:pt x="24" y="91"/>
                  </a:cubicBezTo>
                  <a:cubicBezTo>
                    <a:pt x="24" y="91"/>
                    <a:pt x="32" y="40"/>
                    <a:pt x="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7" name="Freeform 35">
              <a:extLst>
                <a:ext uri="{FF2B5EF4-FFF2-40B4-BE49-F238E27FC236}">
                  <a16:creationId xmlns:a16="http://schemas.microsoft.com/office/drawing/2014/main" id="{146802BA-26CA-4D56-BDCA-26E576B04C8C}"/>
                </a:ext>
              </a:extLst>
            </p:cNvPr>
            <p:cNvSpPr>
              <a:spLocks/>
            </p:cNvSpPr>
            <p:nvPr/>
          </p:nvSpPr>
          <p:spPr bwMode="auto">
            <a:xfrm>
              <a:off x="4745038" y="5834063"/>
              <a:ext cx="279400" cy="849313"/>
            </a:xfrm>
            <a:custGeom>
              <a:avLst/>
              <a:gdLst>
                <a:gd name="T0" fmla="*/ 8 w 24"/>
                <a:gd name="T1" fmla="*/ 0 h 73"/>
                <a:gd name="T2" fmla="*/ 12 w 24"/>
                <a:gd name="T3" fmla="*/ 73 h 73"/>
                <a:gd name="T4" fmla="*/ 8 w 24"/>
                <a:gd name="T5" fmla="*/ 0 h 73"/>
              </a:gdLst>
              <a:ahLst/>
              <a:cxnLst>
                <a:cxn ang="0">
                  <a:pos x="T0" y="T1"/>
                </a:cxn>
                <a:cxn ang="0">
                  <a:pos x="T2" y="T3"/>
                </a:cxn>
                <a:cxn ang="0">
                  <a:pos x="T4" y="T5"/>
                </a:cxn>
              </a:cxnLst>
              <a:rect l="0" t="0" r="r" b="b"/>
              <a:pathLst>
                <a:path w="24" h="73">
                  <a:moveTo>
                    <a:pt x="8" y="0"/>
                  </a:moveTo>
                  <a:cubicBezTo>
                    <a:pt x="8" y="0"/>
                    <a:pt x="0" y="41"/>
                    <a:pt x="12" y="73"/>
                  </a:cubicBezTo>
                  <a:cubicBezTo>
                    <a:pt x="12" y="73"/>
                    <a:pt x="24" y="59"/>
                    <a:pt x="8"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8" name="Freeform 36">
              <a:extLst>
                <a:ext uri="{FF2B5EF4-FFF2-40B4-BE49-F238E27FC236}">
                  <a16:creationId xmlns:a16="http://schemas.microsoft.com/office/drawing/2014/main" id="{A5E7A5A8-79A7-4C10-B79D-5C6C4212F78D}"/>
                </a:ext>
              </a:extLst>
            </p:cNvPr>
            <p:cNvSpPr>
              <a:spLocks/>
            </p:cNvSpPr>
            <p:nvPr/>
          </p:nvSpPr>
          <p:spPr bwMode="auto">
            <a:xfrm>
              <a:off x="4405313" y="5822950"/>
              <a:ext cx="431800" cy="871538"/>
            </a:xfrm>
            <a:custGeom>
              <a:avLst/>
              <a:gdLst>
                <a:gd name="T0" fmla="*/ 37 w 37"/>
                <a:gd name="T1" fmla="*/ 0 h 75"/>
                <a:gd name="T2" fmla="*/ 14 w 37"/>
                <a:gd name="T3" fmla="*/ 41 h 75"/>
                <a:gd name="T4" fmla="*/ 0 w 37"/>
                <a:gd name="T5" fmla="*/ 75 h 75"/>
                <a:gd name="T6" fmla="*/ 37 w 37"/>
                <a:gd name="T7" fmla="*/ 0 h 75"/>
              </a:gdLst>
              <a:ahLst/>
              <a:cxnLst>
                <a:cxn ang="0">
                  <a:pos x="T0" y="T1"/>
                </a:cxn>
                <a:cxn ang="0">
                  <a:pos x="T2" y="T3"/>
                </a:cxn>
                <a:cxn ang="0">
                  <a:pos x="T4" y="T5"/>
                </a:cxn>
                <a:cxn ang="0">
                  <a:pos x="T6" y="T7"/>
                </a:cxn>
              </a:cxnLst>
              <a:rect l="0" t="0" r="r" b="b"/>
              <a:pathLst>
                <a:path w="37" h="75">
                  <a:moveTo>
                    <a:pt x="37" y="0"/>
                  </a:moveTo>
                  <a:cubicBezTo>
                    <a:pt x="37" y="0"/>
                    <a:pt x="27" y="21"/>
                    <a:pt x="14" y="41"/>
                  </a:cubicBezTo>
                  <a:cubicBezTo>
                    <a:pt x="1" y="61"/>
                    <a:pt x="0" y="75"/>
                    <a:pt x="0" y="75"/>
                  </a:cubicBezTo>
                  <a:cubicBezTo>
                    <a:pt x="0" y="75"/>
                    <a:pt x="35" y="43"/>
                    <a:pt x="37"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9" name="Freeform 37">
              <a:extLst>
                <a:ext uri="{FF2B5EF4-FFF2-40B4-BE49-F238E27FC236}">
                  <a16:creationId xmlns:a16="http://schemas.microsoft.com/office/drawing/2014/main" id="{F7E1E7BF-2AC1-4BC3-9AF2-12D8EAE4F15E}"/>
                </a:ext>
              </a:extLst>
            </p:cNvPr>
            <p:cNvSpPr>
              <a:spLocks/>
            </p:cNvSpPr>
            <p:nvPr/>
          </p:nvSpPr>
          <p:spPr bwMode="auto">
            <a:xfrm>
              <a:off x="4592638" y="2705100"/>
              <a:ext cx="1227138" cy="196850"/>
            </a:xfrm>
            <a:custGeom>
              <a:avLst/>
              <a:gdLst>
                <a:gd name="T0" fmla="*/ 105 w 105"/>
                <a:gd name="T1" fmla="*/ 0 h 17"/>
                <a:gd name="T2" fmla="*/ 104 w 105"/>
                <a:gd name="T3" fmla="*/ 0 h 17"/>
                <a:gd name="T4" fmla="*/ 101 w 105"/>
                <a:gd name="T5" fmla="*/ 1 h 17"/>
                <a:gd name="T6" fmla="*/ 96 w 105"/>
                <a:gd name="T7" fmla="*/ 3 h 17"/>
                <a:gd name="T8" fmla="*/ 89 w 105"/>
                <a:gd name="T9" fmla="*/ 4 h 17"/>
                <a:gd name="T10" fmla="*/ 81 w 105"/>
                <a:gd name="T11" fmla="*/ 6 h 17"/>
                <a:gd name="T12" fmla="*/ 72 w 105"/>
                <a:gd name="T13" fmla="*/ 7 h 17"/>
                <a:gd name="T14" fmla="*/ 63 w 105"/>
                <a:gd name="T15" fmla="*/ 9 h 17"/>
                <a:gd name="T16" fmla="*/ 53 w 105"/>
                <a:gd name="T17" fmla="*/ 10 h 17"/>
                <a:gd name="T18" fmla="*/ 43 w 105"/>
                <a:gd name="T19" fmla="*/ 11 h 17"/>
                <a:gd name="T20" fmla="*/ 34 w 105"/>
                <a:gd name="T21" fmla="*/ 12 h 17"/>
                <a:gd name="T22" fmla="*/ 17 w 105"/>
                <a:gd name="T23" fmla="*/ 15 h 17"/>
                <a:gd name="T24" fmla="*/ 5 w 105"/>
                <a:gd name="T25" fmla="*/ 16 h 17"/>
                <a:gd name="T26" fmla="*/ 0 w 105"/>
                <a:gd name="T27" fmla="*/ 17 h 17"/>
                <a:gd name="T28" fmla="*/ 5 w 105"/>
                <a:gd name="T29" fmla="*/ 16 h 17"/>
                <a:gd name="T30" fmla="*/ 17 w 105"/>
                <a:gd name="T31" fmla="*/ 15 h 17"/>
                <a:gd name="T32" fmla="*/ 25 w 105"/>
                <a:gd name="T33" fmla="*/ 14 h 17"/>
                <a:gd name="T34" fmla="*/ 34 w 105"/>
                <a:gd name="T35" fmla="*/ 14 h 17"/>
                <a:gd name="T36" fmla="*/ 43 w 105"/>
                <a:gd name="T37" fmla="*/ 12 h 17"/>
                <a:gd name="T38" fmla="*/ 53 w 105"/>
                <a:gd name="T39" fmla="*/ 11 h 17"/>
                <a:gd name="T40" fmla="*/ 63 w 105"/>
                <a:gd name="T41" fmla="*/ 10 h 17"/>
                <a:gd name="T42" fmla="*/ 73 w 105"/>
                <a:gd name="T43" fmla="*/ 8 h 17"/>
                <a:gd name="T44" fmla="*/ 81 w 105"/>
                <a:gd name="T45" fmla="*/ 6 h 17"/>
                <a:gd name="T46" fmla="*/ 89 w 105"/>
                <a:gd name="T47" fmla="*/ 5 h 17"/>
                <a:gd name="T48" fmla="*/ 96 w 105"/>
                <a:gd name="T49" fmla="*/ 3 h 17"/>
                <a:gd name="T50" fmla="*/ 101 w 105"/>
                <a:gd name="T51" fmla="*/ 1 h 17"/>
                <a:gd name="T52" fmla="*/ 105 w 105"/>
                <a:gd name="T53" fmla="*/ 0 h 17"/>
                <a:gd name="T54" fmla="*/ 105 w 105"/>
                <a:gd name="T55"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5" h="17">
                  <a:moveTo>
                    <a:pt x="105" y="0"/>
                  </a:moveTo>
                  <a:cubicBezTo>
                    <a:pt x="105" y="0"/>
                    <a:pt x="105" y="0"/>
                    <a:pt x="104" y="0"/>
                  </a:cubicBezTo>
                  <a:cubicBezTo>
                    <a:pt x="103" y="0"/>
                    <a:pt x="102" y="1"/>
                    <a:pt x="101" y="1"/>
                  </a:cubicBezTo>
                  <a:cubicBezTo>
                    <a:pt x="99" y="2"/>
                    <a:pt x="98" y="2"/>
                    <a:pt x="96" y="3"/>
                  </a:cubicBezTo>
                  <a:cubicBezTo>
                    <a:pt x="94" y="3"/>
                    <a:pt x="92" y="4"/>
                    <a:pt x="89" y="4"/>
                  </a:cubicBezTo>
                  <a:cubicBezTo>
                    <a:pt x="87" y="5"/>
                    <a:pt x="84" y="5"/>
                    <a:pt x="81" y="6"/>
                  </a:cubicBezTo>
                  <a:cubicBezTo>
                    <a:pt x="78" y="6"/>
                    <a:pt x="75" y="6"/>
                    <a:pt x="72" y="7"/>
                  </a:cubicBezTo>
                  <a:cubicBezTo>
                    <a:pt x="69" y="8"/>
                    <a:pt x="66" y="8"/>
                    <a:pt x="63" y="9"/>
                  </a:cubicBezTo>
                  <a:cubicBezTo>
                    <a:pt x="60" y="9"/>
                    <a:pt x="56" y="9"/>
                    <a:pt x="53" y="10"/>
                  </a:cubicBezTo>
                  <a:cubicBezTo>
                    <a:pt x="50" y="10"/>
                    <a:pt x="46" y="11"/>
                    <a:pt x="43" y="11"/>
                  </a:cubicBezTo>
                  <a:cubicBezTo>
                    <a:pt x="40" y="12"/>
                    <a:pt x="37" y="12"/>
                    <a:pt x="34" y="12"/>
                  </a:cubicBezTo>
                  <a:cubicBezTo>
                    <a:pt x="28" y="13"/>
                    <a:pt x="22" y="14"/>
                    <a:pt x="17" y="15"/>
                  </a:cubicBezTo>
                  <a:cubicBezTo>
                    <a:pt x="12" y="15"/>
                    <a:pt x="8" y="16"/>
                    <a:pt x="5" y="16"/>
                  </a:cubicBezTo>
                  <a:cubicBezTo>
                    <a:pt x="2" y="16"/>
                    <a:pt x="0" y="17"/>
                    <a:pt x="0" y="17"/>
                  </a:cubicBezTo>
                  <a:cubicBezTo>
                    <a:pt x="0" y="17"/>
                    <a:pt x="2" y="16"/>
                    <a:pt x="5" y="16"/>
                  </a:cubicBezTo>
                  <a:cubicBezTo>
                    <a:pt x="8" y="16"/>
                    <a:pt x="12" y="16"/>
                    <a:pt x="17" y="15"/>
                  </a:cubicBezTo>
                  <a:cubicBezTo>
                    <a:pt x="19" y="15"/>
                    <a:pt x="22" y="15"/>
                    <a:pt x="25" y="14"/>
                  </a:cubicBezTo>
                  <a:cubicBezTo>
                    <a:pt x="28" y="14"/>
                    <a:pt x="31" y="14"/>
                    <a:pt x="34" y="14"/>
                  </a:cubicBezTo>
                  <a:cubicBezTo>
                    <a:pt x="37" y="13"/>
                    <a:pt x="40" y="13"/>
                    <a:pt x="43" y="12"/>
                  </a:cubicBezTo>
                  <a:cubicBezTo>
                    <a:pt x="47" y="12"/>
                    <a:pt x="50" y="12"/>
                    <a:pt x="53" y="11"/>
                  </a:cubicBezTo>
                  <a:cubicBezTo>
                    <a:pt x="57" y="11"/>
                    <a:pt x="60" y="10"/>
                    <a:pt x="63" y="10"/>
                  </a:cubicBezTo>
                  <a:cubicBezTo>
                    <a:pt x="66" y="9"/>
                    <a:pt x="69" y="9"/>
                    <a:pt x="73" y="8"/>
                  </a:cubicBezTo>
                  <a:cubicBezTo>
                    <a:pt x="76" y="8"/>
                    <a:pt x="79" y="7"/>
                    <a:pt x="81" y="6"/>
                  </a:cubicBezTo>
                  <a:cubicBezTo>
                    <a:pt x="84" y="6"/>
                    <a:pt x="87" y="5"/>
                    <a:pt x="89" y="5"/>
                  </a:cubicBezTo>
                  <a:cubicBezTo>
                    <a:pt x="92" y="4"/>
                    <a:pt x="94" y="4"/>
                    <a:pt x="96" y="3"/>
                  </a:cubicBezTo>
                  <a:cubicBezTo>
                    <a:pt x="98" y="2"/>
                    <a:pt x="100" y="2"/>
                    <a:pt x="101" y="1"/>
                  </a:cubicBezTo>
                  <a:cubicBezTo>
                    <a:pt x="104" y="1"/>
                    <a:pt x="105" y="0"/>
                    <a:pt x="105" y="0"/>
                  </a:cubicBezTo>
                  <a:cubicBezTo>
                    <a:pt x="105" y="0"/>
                    <a:pt x="105" y="0"/>
                    <a:pt x="105"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0" name="Freeform 38">
              <a:extLst>
                <a:ext uri="{FF2B5EF4-FFF2-40B4-BE49-F238E27FC236}">
                  <a16:creationId xmlns:a16="http://schemas.microsoft.com/office/drawing/2014/main" id="{0C3F4611-B3DC-4B38-B559-C26B5030911D}"/>
                </a:ext>
              </a:extLst>
            </p:cNvPr>
            <p:cNvSpPr>
              <a:spLocks/>
            </p:cNvSpPr>
            <p:nvPr/>
          </p:nvSpPr>
          <p:spPr bwMode="auto">
            <a:xfrm>
              <a:off x="4510088" y="2936875"/>
              <a:ext cx="1227138" cy="187325"/>
            </a:xfrm>
            <a:custGeom>
              <a:avLst/>
              <a:gdLst>
                <a:gd name="T0" fmla="*/ 105 w 105"/>
                <a:gd name="T1" fmla="*/ 0 h 16"/>
                <a:gd name="T2" fmla="*/ 101 w 105"/>
                <a:gd name="T3" fmla="*/ 0 h 16"/>
                <a:gd name="T4" fmla="*/ 89 w 105"/>
                <a:gd name="T5" fmla="*/ 2 h 16"/>
                <a:gd name="T6" fmla="*/ 72 w 105"/>
                <a:gd name="T7" fmla="*/ 5 h 16"/>
                <a:gd name="T8" fmla="*/ 52 w 105"/>
                <a:gd name="T9" fmla="*/ 8 h 16"/>
                <a:gd name="T10" fmla="*/ 16 w 105"/>
                <a:gd name="T11" fmla="*/ 14 h 16"/>
                <a:gd name="T12" fmla="*/ 9 w 105"/>
                <a:gd name="T13" fmla="*/ 15 h 16"/>
                <a:gd name="T14" fmla="*/ 4 w 105"/>
                <a:gd name="T15" fmla="*/ 16 h 16"/>
                <a:gd name="T16" fmla="*/ 0 w 105"/>
                <a:gd name="T17" fmla="*/ 16 h 16"/>
                <a:gd name="T18" fmla="*/ 4 w 105"/>
                <a:gd name="T19" fmla="*/ 16 h 16"/>
                <a:gd name="T20" fmla="*/ 16 w 105"/>
                <a:gd name="T21" fmla="*/ 15 h 16"/>
                <a:gd name="T22" fmla="*/ 33 w 105"/>
                <a:gd name="T23" fmla="*/ 12 h 16"/>
                <a:gd name="T24" fmla="*/ 53 w 105"/>
                <a:gd name="T25" fmla="*/ 9 h 16"/>
                <a:gd name="T26" fmla="*/ 72 w 105"/>
                <a:gd name="T27" fmla="*/ 6 h 16"/>
                <a:gd name="T28" fmla="*/ 89 w 105"/>
                <a:gd name="T29" fmla="*/ 3 h 16"/>
                <a:gd name="T30" fmla="*/ 101 w 105"/>
                <a:gd name="T31" fmla="*/ 1 h 16"/>
                <a:gd name="T32" fmla="*/ 105 w 105"/>
                <a:gd name="T33"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5" h="16">
                  <a:moveTo>
                    <a:pt x="105" y="0"/>
                  </a:moveTo>
                  <a:cubicBezTo>
                    <a:pt x="105" y="0"/>
                    <a:pt x="104" y="0"/>
                    <a:pt x="101" y="0"/>
                  </a:cubicBezTo>
                  <a:cubicBezTo>
                    <a:pt x="98" y="1"/>
                    <a:pt x="94" y="2"/>
                    <a:pt x="89" y="2"/>
                  </a:cubicBezTo>
                  <a:cubicBezTo>
                    <a:pt x="84" y="3"/>
                    <a:pt x="78" y="4"/>
                    <a:pt x="72" y="5"/>
                  </a:cubicBezTo>
                  <a:cubicBezTo>
                    <a:pt x="66" y="6"/>
                    <a:pt x="59" y="7"/>
                    <a:pt x="52" y="8"/>
                  </a:cubicBezTo>
                  <a:cubicBezTo>
                    <a:pt x="39" y="10"/>
                    <a:pt x="26" y="12"/>
                    <a:pt x="16" y="14"/>
                  </a:cubicBezTo>
                  <a:cubicBezTo>
                    <a:pt x="14" y="14"/>
                    <a:pt x="11" y="15"/>
                    <a:pt x="9" y="15"/>
                  </a:cubicBezTo>
                  <a:cubicBezTo>
                    <a:pt x="7" y="15"/>
                    <a:pt x="6" y="16"/>
                    <a:pt x="4" y="16"/>
                  </a:cubicBezTo>
                  <a:cubicBezTo>
                    <a:pt x="1" y="16"/>
                    <a:pt x="0" y="16"/>
                    <a:pt x="0" y="16"/>
                  </a:cubicBezTo>
                  <a:cubicBezTo>
                    <a:pt x="0" y="16"/>
                    <a:pt x="1" y="16"/>
                    <a:pt x="4" y="16"/>
                  </a:cubicBezTo>
                  <a:cubicBezTo>
                    <a:pt x="7" y="16"/>
                    <a:pt x="11" y="15"/>
                    <a:pt x="16" y="15"/>
                  </a:cubicBezTo>
                  <a:cubicBezTo>
                    <a:pt x="21" y="14"/>
                    <a:pt x="27" y="13"/>
                    <a:pt x="33" y="12"/>
                  </a:cubicBezTo>
                  <a:cubicBezTo>
                    <a:pt x="39" y="11"/>
                    <a:pt x="46" y="10"/>
                    <a:pt x="53" y="9"/>
                  </a:cubicBezTo>
                  <a:cubicBezTo>
                    <a:pt x="59" y="8"/>
                    <a:pt x="66" y="7"/>
                    <a:pt x="72" y="6"/>
                  </a:cubicBezTo>
                  <a:cubicBezTo>
                    <a:pt x="78" y="5"/>
                    <a:pt x="84" y="4"/>
                    <a:pt x="89" y="3"/>
                  </a:cubicBezTo>
                  <a:cubicBezTo>
                    <a:pt x="94" y="2"/>
                    <a:pt x="98" y="1"/>
                    <a:pt x="101" y="1"/>
                  </a:cubicBezTo>
                  <a:cubicBezTo>
                    <a:pt x="104" y="0"/>
                    <a:pt x="105" y="0"/>
                    <a:pt x="105"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1" name="Freeform 39">
              <a:extLst>
                <a:ext uri="{FF2B5EF4-FFF2-40B4-BE49-F238E27FC236}">
                  <a16:creationId xmlns:a16="http://schemas.microsoft.com/office/drawing/2014/main" id="{466EFD04-4F54-429A-9F0E-24AA0254B637}"/>
                </a:ext>
              </a:extLst>
            </p:cNvPr>
            <p:cNvSpPr>
              <a:spLocks/>
            </p:cNvSpPr>
            <p:nvPr/>
          </p:nvSpPr>
          <p:spPr bwMode="auto">
            <a:xfrm>
              <a:off x="4498975" y="3181350"/>
              <a:ext cx="1146175" cy="198438"/>
            </a:xfrm>
            <a:custGeom>
              <a:avLst/>
              <a:gdLst>
                <a:gd name="T0" fmla="*/ 98 w 98"/>
                <a:gd name="T1" fmla="*/ 0 h 17"/>
                <a:gd name="T2" fmla="*/ 83 w 98"/>
                <a:gd name="T3" fmla="*/ 3 h 17"/>
                <a:gd name="T4" fmla="*/ 67 w 98"/>
                <a:gd name="T5" fmla="*/ 6 h 17"/>
                <a:gd name="T6" fmla="*/ 49 w 98"/>
                <a:gd name="T7" fmla="*/ 9 h 17"/>
                <a:gd name="T8" fmla="*/ 31 w 98"/>
                <a:gd name="T9" fmla="*/ 13 h 17"/>
                <a:gd name="T10" fmla="*/ 23 w 98"/>
                <a:gd name="T11" fmla="*/ 14 h 17"/>
                <a:gd name="T12" fmla="*/ 15 w 98"/>
                <a:gd name="T13" fmla="*/ 15 h 17"/>
                <a:gd name="T14" fmla="*/ 9 w 98"/>
                <a:gd name="T15" fmla="*/ 16 h 17"/>
                <a:gd name="T16" fmla="*/ 4 w 98"/>
                <a:gd name="T17" fmla="*/ 17 h 17"/>
                <a:gd name="T18" fmla="*/ 0 w 98"/>
                <a:gd name="T19" fmla="*/ 17 h 17"/>
                <a:gd name="T20" fmla="*/ 4 w 98"/>
                <a:gd name="T21" fmla="*/ 17 h 17"/>
                <a:gd name="T22" fmla="*/ 15 w 98"/>
                <a:gd name="T23" fmla="*/ 16 h 17"/>
                <a:gd name="T24" fmla="*/ 23 w 98"/>
                <a:gd name="T25" fmla="*/ 15 h 17"/>
                <a:gd name="T26" fmla="*/ 31 w 98"/>
                <a:gd name="T27" fmla="*/ 14 h 17"/>
                <a:gd name="T28" fmla="*/ 50 w 98"/>
                <a:gd name="T29" fmla="*/ 11 h 17"/>
                <a:gd name="T30" fmla="*/ 68 w 98"/>
                <a:gd name="T31" fmla="*/ 7 h 17"/>
                <a:gd name="T32" fmla="*/ 83 w 98"/>
                <a:gd name="T33" fmla="*/ 4 h 17"/>
                <a:gd name="T34" fmla="*/ 94 w 98"/>
                <a:gd name="T35" fmla="*/ 1 h 17"/>
                <a:gd name="T36" fmla="*/ 98 w 98"/>
                <a:gd name="T37"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8" h="17">
                  <a:moveTo>
                    <a:pt x="98" y="0"/>
                  </a:moveTo>
                  <a:cubicBezTo>
                    <a:pt x="98" y="0"/>
                    <a:pt x="92" y="1"/>
                    <a:pt x="83" y="3"/>
                  </a:cubicBezTo>
                  <a:cubicBezTo>
                    <a:pt x="78" y="4"/>
                    <a:pt x="73" y="5"/>
                    <a:pt x="67" y="6"/>
                  </a:cubicBezTo>
                  <a:cubicBezTo>
                    <a:pt x="62" y="7"/>
                    <a:pt x="55" y="8"/>
                    <a:pt x="49" y="9"/>
                  </a:cubicBezTo>
                  <a:cubicBezTo>
                    <a:pt x="43" y="11"/>
                    <a:pt x="37" y="12"/>
                    <a:pt x="31" y="13"/>
                  </a:cubicBezTo>
                  <a:cubicBezTo>
                    <a:pt x="28" y="13"/>
                    <a:pt x="25" y="13"/>
                    <a:pt x="23" y="14"/>
                  </a:cubicBezTo>
                  <a:cubicBezTo>
                    <a:pt x="20" y="14"/>
                    <a:pt x="18" y="15"/>
                    <a:pt x="15" y="15"/>
                  </a:cubicBezTo>
                  <a:cubicBezTo>
                    <a:pt x="13" y="15"/>
                    <a:pt x="11" y="16"/>
                    <a:pt x="9" y="16"/>
                  </a:cubicBezTo>
                  <a:cubicBezTo>
                    <a:pt x="7" y="16"/>
                    <a:pt x="5" y="16"/>
                    <a:pt x="4" y="17"/>
                  </a:cubicBezTo>
                  <a:cubicBezTo>
                    <a:pt x="1" y="17"/>
                    <a:pt x="0" y="17"/>
                    <a:pt x="0" y="17"/>
                  </a:cubicBezTo>
                  <a:cubicBezTo>
                    <a:pt x="0" y="17"/>
                    <a:pt x="1" y="17"/>
                    <a:pt x="4" y="17"/>
                  </a:cubicBezTo>
                  <a:cubicBezTo>
                    <a:pt x="7" y="17"/>
                    <a:pt x="11" y="16"/>
                    <a:pt x="15" y="16"/>
                  </a:cubicBezTo>
                  <a:cubicBezTo>
                    <a:pt x="18" y="15"/>
                    <a:pt x="20" y="15"/>
                    <a:pt x="23" y="15"/>
                  </a:cubicBezTo>
                  <a:cubicBezTo>
                    <a:pt x="26" y="14"/>
                    <a:pt x="28" y="14"/>
                    <a:pt x="31" y="14"/>
                  </a:cubicBezTo>
                  <a:cubicBezTo>
                    <a:pt x="37" y="13"/>
                    <a:pt x="43" y="12"/>
                    <a:pt x="50" y="11"/>
                  </a:cubicBezTo>
                  <a:cubicBezTo>
                    <a:pt x="56" y="10"/>
                    <a:pt x="62" y="8"/>
                    <a:pt x="68" y="7"/>
                  </a:cubicBezTo>
                  <a:cubicBezTo>
                    <a:pt x="73" y="6"/>
                    <a:pt x="79" y="5"/>
                    <a:pt x="83" y="4"/>
                  </a:cubicBezTo>
                  <a:cubicBezTo>
                    <a:pt x="88" y="3"/>
                    <a:pt x="92" y="2"/>
                    <a:pt x="94" y="1"/>
                  </a:cubicBezTo>
                  <a:cubicBezTo>
                    <a:pt x="97" y="0"/>
                    <a:pt x="98" y="0"/>
                    <a:pt x="98"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2" name="Freeform 40">
              <a:extLst>
                <a:ext uri="{FF2B5EF4-FFF2-40B4-BE49-F238E27FC236}">
                  <a16:creationId xmlns:a16="http://schemas.microsoft.com/office/drawing/2014/main" id="{21F42F45-F7A8-4976-B0FB-7109FB3ADFE8}"/>
                </a:ext>
              </a:extLst>
            </p:cNvPr>
            <p:cNvSpPr>
              <a:spLocks/>
            </p:cNvSpPr>
            <p:nvPr/>
          </p:nvSpPr>
          <p:spPr bwMode="auto">
            <a:xfrm>
              <a:off x="4440238" y="3367088"/>
              <a:ext cx="1181100" cy="257175"/>
            </a:xfrm>
            <a:custGeom>
              <a:avLst/>
              <a:gdLst>
                <a:gd name="T0" fmla="*/ 101 w 101"/>
                <a:gd name="T1" fmla="*/ 0 h 22"/>
                <a:gd name="T2" fmla="*/ 96 w 101"/>
                <a:gd name="T3" fmla="*/ 1 h 22"/>
                <a:gd name="T4" fmla="*/ 85 w 101"/>
                <a:gd name="T5" fmla="*/ 4 h 22"/>
                <a:gd name="T6" fmla="*/ 78 w 101"/>
                <a:gd name="T7" fmla="*/ 6 h 22"/>
                <a:gd name="T8" fmla="*/ 69 w 101"/>
                <a:gd name="T9" fmla="*/ 9 h 22"/>
                <a:gd name="T10" fmla="*/ 60 w 101"/>
                <a:gd name="T11" fmla="*/ 11 h 22"/>
                <a:gd name="T12" fmla="*/ 51 w 101"/>
                <a:gd name="T13" fmla="*/ 13 h 22"/>
                <a:gd name="T14" fmla="*/ 41 w 101"/>
                <a:gd name="T15" fmla="*/ 15 h 22"/>
                <a:gd name="T16" fmla="*/ 32 w 101"/>
                <a:gd name="T17" fmla="*/ 17 h 22"/>
                <a:gd name="T18" fmla="*/ 23 w 101"/>
                <a:gd name="T19" fmla="*/ 19 h 22"/>
                <a:gd name="T20" fmla="*/ 16 w 101"/>
                <a:gd name="T21" fmla="*/ 20 h 22"/>
                <a:gd name="T22" fmla="*/ 9 w 101"/>
                <a:gd name="T23" fmla="*/ 21 h 22"/>
                <a:gd name="T24" fmla="*/ 4 w 101"/>
                <a:gd name="T25" fmla="*/ 22 h 22"/>
                <a:gd name="T26" fmla="*/ 0 w 101"/>
                <a:gd name="T27" fmla="*/ 22 h 22"/>
                <a:gd name="T28" fmla="*/ 4 w 101"/>
                <a:gd name="T29" fmla="*/ 22 h 22"/>
                <a:gd name="T30" fmla="*/ 9 w 101"/>
                <a:gd name="T31" fmla="*/ 22 h 22"/>
                <a:gd name="T32" fmla="*/ 16 w 101"/>
                <a:gd name="T33" fmla="*/ 21 h 22"/>
                <a:gd name="T34" fmla="*/ 24 w 101"/>
                <a:gd name="T35" fmla="*/ 20 h 22"/>
                <a:gd name="T36" fmla="*/ 32 w 101"/>
                <a:gd name="T37" fmla="*/ 18 h 22"/>
                <a:gd name="T38" fmla="*/ 42 w 101"/>
                <a:gd name="T39" fmla="*/ 16 h 22"/>
                <a:gd name="T40" fmla="*/ 51 w 101"/>
                <a:gd name="T41" fmla="*/ 14 h 22"/>
                <a:gd name="T42" fmla="*/ 60 w 101"/>
                <a:gd name="T43" fmla="*/ 12 h 22"/>
                <a:gd name="T44" fmla="*/ 70 w 101"/>
                <a:gd name="T45" fmla="*/ 10 h 22"/>
                <a:gd name="T46" fmla="*/ 78 w 101"/>
                <a:gd name="T47" fmla="*/ 7 h 22"/>
                <a:gd name="T48" fmla="*/ 85 w 101"/>
                <a:gd name="T49" fmla="*/ 5 h 22"/>
                <a:gd name="T50" fmla="*/ 97 w 101"/>
                <a:gd name="T51" fmla="*/ 1 h 22"/>
                <a:gd name="T52" fmla="*/ 101 w 101"/>
                <a:gd name="T53"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1" h="22">
                  <a:moveTo>
                    <a:pt x="101" y="0"/>
                  </a:moveTo>
                  <a:cubicBezTo>
                    <a:pt x="101" y="0"/>
                    <a:pt x="99" y="0"/>
                    <a:pt x="96" y="1"/>
                  </a:cubicBezTo>
                  <a:cubicBezTo>
                    <a:pt x="94" y="2"/>
                    <a:pt x="90" y="3"/>
                    <a:pt x="85" y="4"/>
                  </a:cubicBezTo>
                  <a:cubicBezTo>
                    <a:pt x="83" y="5"/>
                    <a:pt x="80" y="6"/>
                    <a:pt x="78" y="6"/>
                  </a:cubicBezTo>
                  <a:cubicBezTo>
                    <a:pt x="75" y="7"/>
                    <a:pt x="72" y="8"/>
                    <a:pt x="69" y="9"/>
                  </a:cubicBezTo>
                  <a:cubicBezTo>
                    <a:pt x="66" y="10"/>
                    <a:pt x="63" y="10"/>
                    <a:pt x="60" y="11"/>
                  </a:cubicBezTo>
                  <a:cubicBezTo>
                    <a:pt x="57" y="12"/>
                    <a:pt x="54" y="12"/>
                    <a:pt x="51" y="13"/>
                  </a:cubicBezTo>
                  <a:cubicBezTo>
                    <a:pt x="48" y="14"/>
                    <a:pt x="44" y="15"/>
                    <a:pt x="41" y="15"/>
                  </a:cubicBezTo>
                  <a:cubicBezTo>
                    <a:pt x="38" y="16"/>
                    <a:pt x="35" y="17"/>
                    <a:pt x="32" y="17"/>
                  </a:cubicBezTo>
                  <a:cubicBezTo>
                    <a:pt x="29" y="18"/>
                    <a:pt x="26" y="18"/>
                    <a:pt x="23" y="19"/>
                  </a:cubicBezTo>
                  <a:cubicBezTo>
                    <a:pt x="21" y="19"/>
                    <a:pt x="18" y="20"/>
                    <a:pt x="16" y="20"/>
                  </a:cubicBezTo>
                  <a:cubicBezTo>
                    <a:pt x="13" y="20"/>
                    <a:pt x="11" y="21"/>
                    <a:pt x="9" y="21"/>
                  </a:cubicBezTo>
                  <a:cubicBezTo>
                    <a:pt x="7" y="21"/>
                    <a:pt x="6" y="22"/>
                    <a:pt x="4" y="22"/>
                  </a:cubicBezTo>
                  <a:cubicBezTo>
                    <a:pt x="1" y="22"/>
                    <a:pt x="0" y="22"/>
                    <a:pt x="0" y="22"/>
                  </a:cubicBezTo>
                  <a:cubicBezTo>
                    <a:pt x="0" y="22"/>
                    <a:pt x="1" y="22"/>
                    <a:pt x="4" y="22"/>
                  </a:cubicBezTo>
                  <a:cubicBezTo>
                    <a:pt x="6" y="22"/>
                    <a:pt x="7" y="22"/>
                    <a:pt x="9" y="22"/>
                  </a:cubicBezTo>
                  <a:cubicBezTo>
                    <a:pt x="11" y="21"/>
                    <a:pt x="13" y="21"/>
                    <a:pt x="16" y="21"/>
                  </a:cubicBezTo>
                  <a:cubicBezTo>
                    <a:pt x="18" y="20"/>
                    <a:pt x="21" y="20"/>
                    <a:pt x="24" y="20"/>
                  </a:cubicBezTo>
                  <a:cubicBezTo>
                    <a:pt x="26" y="19"/>
                    <a:pt x="29" y="19"/>
                    <a:pt x="32" y="18"/>
                  </a:cubicBezTo>
                  <a:cubicBezTo>
                    <a:pt x="35" y="18"/>
                    <a:pt x="38" y="17"/>
                    <a:pt x="42" y="16"/>
                  </a:cubicBezTo>
                  <a:cubicBezTo>
                    <a:pt x="45" y="16"/>
                    <a:pt x="48" y="15"/>
                    <a:pt x="51" y="14"/>
                  </a:cubicBezTo>
                  <a:cubicBezTo>
                    <a:pt x="54" y="14"/>
                    <a:pt x="57" y="13"/>
                    <a:pt x="60" y="12"/>
                  </a:cubicBezTo>
                  <a:cubicBezTo>
                    <a:pt x="64" y="11"/>
                    <a:pt x="67" y="11"/>
                    <a:pt x="70" y="10"/>
                  </a:cubicBezTo>
                  <a:cubicBezTo>
                    <a:pt x="72" y="9"/>
                    <a:pt x="75" y="8"/>
                    <a:pt x="78" y="7"/>
                  </a:cubicBezTo>
                  <a:cubicBezTo>
                    <a:pt x="81" y="7"/>
                    <a:pt x="83" y="6"/>
                    <a:pt x="85" y="5"/>
                  </a:cubicBezTo>
                  <a:cubicBezTo>
                    <a:pt x="90" y="4"/>
                    <a:pt x="94" y="2"/>
                    <a:pt x="97" y="1"/>
                  </a:cubicBezTo>
                  <a:cubicBezTo>
                    <a:pt x="99" y="0"/>
                    <a:pt x="101" y="0"/>
                    <a:pt x="10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3" name="Freeform 41">
              <a:extLst>
                <a:ext uri="{FF2B5EF4-FFF2-40B4-BE49-F238E27FC236}">
                  <a16:creationId xmlns:a16="http://schemas.microsoft.com/office/drawing/2014/main" id="{F45BEC3D-A639-42C7-98BC-0E3CC069B866}"/>
                </a:ext>
              </a:extLst>
            </p:cNvPr>
            <p:cNvSpPr>
              <a:spLocks/>
            </p:cNvSpPr>
            <p:nvPr/>
          </p:nvSpPr>
          <p:spPr bwMode="auto">
            <a:xfrm>
              <a:off x="5527675" y="3589338"/>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4" name="Freeform 42">
              <a:extLst>
                <a:ext uri="{FF2B5EF4-FFF2-40B4-BE49-F238E27FC236}">
                  <a16:creationId xmlns:a16="http://schemas.microsoft.com/office/drawing/2014/main" id="{8AF8A9FA-C071-49CB-9911-DFBFD4A25033}"/>
                </a:ext>
              </a:extLst>
            </p:cNvPr>
            <p:cNvSpPr>
              <a:spLocks/>
            </p:cNvSpPr>
            <p:nvPr/>
          </p:nvSpPr>
          <p:spPr bwMode="auto">
            <a:xfrm>
              <a:off x="4510088" y="3589338"/>
              <a:ext cx="1017588" cy="244475"/>
            </a:xfrm>
            <a:custGeom>
              <a:avLst/>
              <a:gdLst>
                <a:gd name="T0" fmla="*/ 87 w 87"/>
                <a:gd name="T1" fmla="*/ 0 h 21"/>
                <a:gd name="T2" fmla="*/ 83 w 87"/>
                <a:gd name="T3" fmla="*/ 0 h 21"/>
                <a:gd name="T4" fmla="*/ 74 w 87"/>
                <a:gd name="T5" fmla="*/ 2 h 21"/>
                <a:gd name="T6" fmla="*/ 60 w 87"/>
                <a:gd name="T7" fmla="*/ 6 h 21"/>
                <a:gd name="T8" fmla="*/ 44 w 87"/>
                <a:gd name="T9" fmla="*/ 9 h 21"/>
                <a:gd name="T10" fmla="*/ 28 w 87"/>
                <a:gd name="T11" fmla="*/ 13 h 21"/>
                <a:gd name="T12" fmla="*/ 14 w 87"/>
                <a:gd name="T13" fmla="*/ 17 h 21"/>
                <a:gd name="T14" fmla="*/ 8 w 87"/>
                <a:gd name="T15" fmla="*/ 18 h 21"/>
                <a:gd name="T16" fmla="*/ 4 w 87"/>
                <a:gd name="T17" fmla="*/ 20 h 21"/>
                <a:gd name="T18" fmla="*/ 1 w 87"/>
                <a:gd name="T19" fmla="*/ 21 h 21"/>
                <a:gd name="T20" fmla="*/ 0 w 87"/>
                <a:gd name="T21" fmla="*/ 21 h 21"/>
                <a:gd name="T22" fmla="*/ 1 w 87"/>
                <a:gd name="T23" fmla="*/ 21 h 21"/>
                <a:gd name="T24" fmla="*/ 4 w 87"/>
                <a:gd name="T25" fmla="*/ 20 h 21"/>
                <a:gd name="T26" fmla="*/ 14 w 87"/>
                <a:gd name="T27" fmla="*/ 17 h 21"/>
                <a:gd name="T28" fmla="*/ 44 w 87"/>
                <a:gd name="T29" fmla="*/ 10 h 21"/>
                <a:gd name="T30" fmla="*/ 60 w 87"/>
                <a:gd name="T31" fmla="*/ 7 h 21"/>
                <a:gd name="T32" fmla="*/ 74 w 87"/>
                <a:gd name="T33" fmla="*/ 3 h 21"/>
                <a:gd name="T34" fmla="*/ 83 w 87"/>
                <a:gd name="T35" fmla="*/ 1 h 21"/>
                <a:gd name="T36" fmla="*/ 87 w 87"/>
                <a:gd name="T37" fmla="*/ 0 h 21"/>
                <a:gd name="T38" fmla="*/ 87 w 87"/>
                <a:gd name="T39"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7" h="21">
                  <a:moveTo>
                    <a:pt x="87" y="0"/>
                  </a:moveTo>
                  <a:cubicBezTo>
                    <a:pt x="87" y="0"/>
                    <a:pt x="86" y="0"/>
                    <a:pt x="83" y="0"/>
                  </a:cubicBezTo>
                  <a:cubicBezTo>
                    <a:pt x="81" y="1"/>
                    <a:pt x="78" y="2"/>
                    <a:pt x="74" y="2"/>
                  </a:cubicBezTo>
                  <a:cubicBezTo>
                    <a:pt x="69" y="3"/>
                    <a:pt x="65" y="4"/>
                    <a:pt x="60" y="6"/>
                  </a:cubicBezTo>
                  <a:cubicBezTo>
                    <a:pt x="54" y="7"/>
                    <a:pt x="49" y="8"/>
                    <a:pt x="44" y="9"/>
                  </a:cubicBezTo>
                  <a:cubicBezTo>
                    <a:pt x="38" y="11"/>
                    <a:pt x="33" y="12"/>
                    <a:pt x="28" y="13"/>
                  </a:cubicBezTo>
                  <a:cubicBezTo>
                    <a:pt x="23" y="14"/>
                    <a:pt x="18" y="16"/>
                    <a:pt x="14" y="17"/>
                  </a:cubicBezTo>
                  <a:cubicBezTo>
                    <a:pt x="12" y="17"/>
                    <a:pt x="10" y="18"/>
                    <a:pt x="8" y="18"/>
                  </a:cubicBezTo>
                  <a:cubicBezTo>
                    <a:pt x="7" y="19"/>
                    <a:pt x="5" y="19"/>
                    <a:pt x="4" y="20"/>
                  </a:cubicBezTo>
                  <a:cubicBezTo>
                    <a:pt x="3" y="20"/>
                    <a:pt x="2" y="20"/>
                    <a:pt x="1" y="21"/>
                  </a:cubicBezTo>
                  <a:cubicBezTo>
                    <a:pt x="1" y="21"/>
                    <a:pt x="0" y="21"/>
                    <a:pt x="0" y="21"/>
                  </a:cubicBezTo>
                  <a:cubicBezTo>
                    <a:pt x="0" y="21"/>
                    <a:pt x="1" y="21"/>
                    <a:pt x="1" y="21"/>
                  </a:cubicBezTo>
                  <a:cubicBezTo>
                    <a:pt x="2" y="20"/>
                    <a:pt x="3" y="20"/>
                    <a:pt x="4" y="20"/>
                  </a:cubicBezTo>
                  <a:cubicBezTo>
                    <a:pt x="6" y="19"/>
                    <a:pt x="10" y="18"/>
                    <a:pt x="14" y="17"/>
                  </a:cubicBezTo>
                  <a:cubicBezTo>
                    <a:pt x="22" y="16"/>
                    <a:pt x="33" y="13"/>
                    <a:pt x="44" y="10"/>
                  </a:cubicBezTo>
                  <a:cubicBezTo>
                    <a:pt x="49" y="9"/>
                    <a:pt x="55" y="8"/>
                    <a:pt x="60" y="7"/>
                  </a:cubicBezTo>
                  <a:cubicBezTo>
                    <a:pt x="65" y="5"/>
                    <a:pt x="70" y="4"/>
                    <a:pt x="74" y="3"/>
                  </a:cubicBezTo>
                  <a:cubicBezTo>
                    <a:pt x="78" y="2"/>
                    <a:pt x="81" y="1"/>
                    <a:pt x="83" y="1"/>
                  </a:cubicBezTo>
                  <a:cubicBezTo>
                    <a:pt x="86" y="0"/>
                    <a:pt x="87" y="0"/>
                    <a:pt x="87" y="0"/>
                  </a:cubicBezTo>
                  <a:cubicBezTo>
                    <a:pt x="87" y="0"/>
                    <a:pt x="87" y="0"/>
                    <a:pt x="87"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5" name="Freeform 43">
              <a:extLst>
                <a:ext uri="{FF2B5EF4-FFF2-40B4-BE49-F238E27FC236}">
                  <a16:creationId xmlns:a16="http://schemas.microsoft.com/office/drawing/2014/main" id="{0C1C05CF-2066-4FE0-86C2-E6F46C328093}"/>
                </a:ext>
              </a:extLst>
            </p:cNvPr>
            <p:cNvSpPr>
              <a:spLocks/>
            </p:cNvSpPr>
            <p:nvPr/>
          </p:nvSpPr>
          <p:spPr bwMode="auto">
            <a:xfrm>
              <a:off x="4451350" y="4006850"/>
              <a:ext cx="23813" cy="0"/>
            </a:xfrm>
            <a:custGeom>
              <a:avLst/>
              <a:gdLst>
                <a:gd name="T0" fmla="*/ 2 w 2"/>
                <a:gd name="T1" fmla="*/ 0 w 2"/>
                <a:gd name="T2" fmla="*/ 2 w 2"/>
                <a:gd name="T3" fmla="*/ 2 w 2"/>
              </a:gdLst>
              <a:ahLst/>
              <a:cxnLst>
                <a:cxn ang="0">
                  <a:pos x="T0" y="0"/>
                </a:cxn>
                <a:cxn ang="0">
                  <a:pos x="T1" y="0"/>
                </a:cxn>
                <a:cxn ang="0">
                  <a:pos x="T2" y="0"/>
                </a:cxn>
                <a:cxn ang="0">
                  <a:pos x="T3" y="0"/>
                </a:cxn>
              </a:cxnLst>
              <a:rect l="0" t="0" r="r" b="b"/>
              <a:pathLst>
                <a:path w="2">
                  <a:moveTo>
                    <a:pt x="2" y="0"/>
                  </a:moveTo>
                  <a:cubicBezTo>
                    <a:pt x="1" y="0"/>
                    <a:pt x="0" y="0"/>
                    <a:pt x="0" y="0"/>
                  </a:cubicBezTo>
                  <a:cubicBezTo>
                    <a:pt x="0" y="0"/>
                    <a:pt x="1" y="0"/>
                    <a:pt x="2" y="0"/>
                  </a:cubicBezTo>
                  <a:cubicBezTo>
                    <a:pt x="2" y="0"/>
                    <a:pt x="2" y="0"/>
                    <a:pt x="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6" name="Freeform 44">
              <a:extLst>
                <a:ext uri="{FF2B5EF4-FFF2-40B4-BE49-F238E27FC236}">
                  <a16:creationId xmlns:a16="http://schemas.microsoft.com/office/drawing/2014/main" id="{16A4EC40-18F3-40E9-9D15-154BF33A2853}"/>
                </a:ext>
              </a:extLst>
            </p:cNvPr>
            <p:cNvSpPr>
              <a:spLocks/>
            </p:cNvSpPr>
            <p:nvPr/>
          </p:nvSpPr>
          <p:spPr bwMode="auto">
            <a:xfrm>
              <a:off x="4475163" y="3798888"/>
              <a:ext cx="1004888" cy="207963"/>
            </a:xfrm>
            <a:custGeom>
              <a:avLst/>
              <a:gdLst>
                <a:gd name="T0" fmla="*/ 86 w 86"/>
                <a:gd name="T1" fmla="*/ 0 h 18"/>
                <a:gd name="T2" fmla="*/ 82 w 86"/>
                <a:gd name="T3" fmla="*/ 1 h 18"/>
                <a:gd name="T4" fmla="*/ 72 w 86"/>
                <a:gd name="T5" fmla="*/ 4 h 18"/>
                <a:gd name="T6" fmla="*/ 59 w 86"/>
                <a:gd name="T7" fmla="*/ 8 h 18"/>
                <a:gd name="T8" fmla="*/ 55 w 86"/>
                <a:gd name="T9" fmla="*/ 9 h 18"/>
                <a:gd name="T10" fmla="*/ 51 w 86"/>
                <a:gd name="T11" fmla="*/ 10 h 18"/>
                <a:gd name="T12" fmla="*/ 43 w 86"/>
                <a:gd name="T13" fmla="*/ 12 h 18"/>
                <a:gd name="T14" fmla="*/ 34 w 86"/>
                <a:gd name="T15" fmla="*/ 13 h 18"/>
                <a:gd name="T16" fmla="*/ 26 w 86"/>
                <a:gd name="T17" fmla="*/ 15 h 18"/>
                <a:gd name="T18" fmla="*/ 19 w 86"/>
                <a:gd name="T19" fmla="*/ 16 h 18"/>
                <a:gd name="T20" fmla="*/ 12 w 86"/>
                <a:gd name="T21" fmla="*/ 17 h 18"/>
                <a:gd name="T22" fmla="*/ 7 w 86"/>
                <a:gd name="T23" fmla="*/ 17 h 18"/>
                <a:gd name="T24" fmla="*/ 2 w 86"/>
                <a:gd name="T25" fmla="*/ 18 h 18"/>
                <a:gd name="T26" fmla="*/ 0 w 86"/>
                <a:gd name="T27" fmla="*/ 18 h 18"/>
                <a:gd name="T28" fmla="*/ 0 w 86"/>
                <a:gd name="T29" fmla="*/ 18 h 18"/>
                <a:gd name="T30" fmla="*/ 2 w 86"/>
                <a:gd name="T31" fmla="*/ 18 h 18"/>
                <a:gd name="T32" fmla="*/ 7 w 86"/>
                <a:gd name="T33" fmla="*/ 18 h 18"/>
                <a:gd name="T34" fmla="*/ 12 w 86"/>
                <a:gd name="T35" fmla="*/ 17 h 18"/>
                <a:gd name="T36" fmla="*/ 19 w 86"/>
                <a:gd name="T37" fmla="*/ 17 h 18"/>
                <a:gd name="T38" fmla="*/ 27 w 86"/>
                <a:gd name="T39" fmla="*/ 16 h 18"/>
                <a:gd name="T40" fmla="*/ 35 w 86"/>
                <a:gd name="T41" fmla="*/ 14 h 18"/>
                <a:gd name="T42" fmla="*/ 43 w 86"/>
                <a:gd name="T43" fmla="*/ 13 h 18"/>
                <a:gd name="T44" fmla="*/ 51 w 86"/>
                <a:gd name="T45" fmla="*/ 11 h 18"/>
                <a:gd name="T46" fmla="*/ 55 w 86"/>
                <a:gd name="T47" fmla="*/ 10 h 18"/>
                <a:gd name="T48" fmla="*/ 59 w 86"/>
                <a:gd name="T49" fmla="*/ 9 h 18"/>
                <a:gd name="T50" fmla="*/ 66 w 86"/>
                <a:gd name="T51" fmla="*/ 7 h 18"/>
                <a:gd name="T52" fmla="*/ 73 w 86"/>
                <a:gd name="T53" fmla="*/ 5 h 18"/>
                <a:gd name="T54" fmla="*/ 82 w 86"/>
                <a:gd name="T55" fmla="*/ 1 h 18"/>
                <a:gd name="T56" fmla="*/ 86 w 86"/>
                <a:gd name="T57"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6" h="18">
                  <a:moveTo>
                    <a:pt x="86" y="0"/>
                  </a:moveTo>
                  <a:cubicBezTo>
                    <a:pt x="86" y="0"/>
                    <a:pt x="84" y="0"/>
                    <a:pt x="82" y="1"/>
                  </a:cubicBezTo>
                  <a:cubicBezTo>
                    <a:pt x="80" y="2"/>
                    <a:pt x="76" y="3"/>
                    <a:pt x="72" y="4"/>
                  </a:cubicBezTo>
                  <a:cubicBezTo>
                    <a:pt x="68" y="5"/>
                    <a:pt x="64" y="7"/>
                    <a:pt x="59" y="8"/>
                  </a:cubicBezTo>
                  <a:cubicBezTo>
                    <a:pt x="57" y="8"/>
                    <a:pt x="56" y="8"/>
                    <a:pt x="55" y="9"/>
                  </a:cubicBezTo>
                  <a:cubicBezTo>
                    <a:pt x="53" y="9"/>
                    <a:pt x="52" y="9"/>
                    <a:pt x="51" y="10"/>
                  </a:cubicBezTo>
                  <a:cubicBezTo>
                    <a:pt x="48" y="10"/>
                    <a:pt x="45" y="11"/>
                    <a:pt x="43" y="12"/>
                  </a:cubicBezTo>
                  <a:cubicBezTo>
                    <a:pt x="40" y="12"/>
                    <a:pt x="37" y="13"/>
                    <a:pt x="34" y="13"/>
                  </a:cubicBezTo>
                  <a:cubicBezTo>
                    <a:pt x="32" y="14"/>
                    <a:pt x="29" y="14"/>
                    <a:pt x="26" y="15"/>
                  </a:cubicBezTo>
                  <a:cubicBezTo>
                    <a:pt x="24" y="15"/>
                    <a:pt x="21" y="15"/>
                    <a:pt x="19" y="16"/>
                  </a:cubicBezTo>
                  <a:cubicBezTo>
                    <a:pt x="17" y="16"/>
                    <a:pt x="14" y="16"/>
                    <a:pt x="12" y="17"/>
                  </a:cubicBezTo>
                  <a:cubicBezTo>
                    <a:pt x="10" y="17"/>
                    <a:pt x="8" y="17"/>
                    <a:pt x="7" y="17"/>
                  </a:cubicBezTo>
                  <a:cubicBezTo>
                    <a:pt x="5" y="18"/>
                    <a:pt x="3" y="18"/>
                    <a:pt x="2" y="18"/>
                  </a:cubicBezTo>
                  <a:cubicBezTo>
                    <a:pt x="1" y="18"/>
                    <a:pt x="0" y="18"/>
                    <a:pt x="0" y="18"/>
                  </a:cubicBezTo>
                  <a:cubicBezTo>
                    <a:pt x="0" y="18"/>
                    <a:pt x="0" y="18"/>
                    <a:pt x="0" y="18"/>
                  </a:cubicBezTo>
                  <a:cubicBezTo>
                    <a:pt x="0" y="18"/>
                    <a:pt x="1" y="18"/>
                    <a:pt x="2" y="18"/>
                  </a:cubicBezTo>
                  <a:cubicBezTo>
                    <a:pt x="3" y="18"/>
                    <a:pt x="5" y="18"/>
                    <a:pt x="7" y="18"/>
                  </a:cubicBezTo>
                  <a:cubicBezTo>
                    <a:pt x="8" y="18"/>
                    <a:pt x="10" y="18"/>
                    <a:pt x="12" y="17"/>
                  </a:cubicBezTo>
                  <a:cubicBezTo>
                    <a:pt x="14" y="17"/>
                    <a:pt x="17" y="17"/>
                    <a:pt x="19" y="17"/>
                  </a:cubicBezTo>
                  <a:cubicBezTo>
                    <a:pt x="22" y="16"/>
                    <a:pt x="24" y="16"/>
                    <a:pt x="27" y="16"/>
                  </a:cubicBezTo>
                  <a:cubicBezTo>
                    <a:pt x="29" y="15"/>
                    <a:pt x="32" y="15"/>
                    <a:pt x="35" y="14"/>
                  </a:cubicBezTo>
                  <a:cubicBezTo>
                    <a:pt x="37" y="14"/>
                    <a:pt x="40" y="13"/>
                    <a:pt x="43" y="13"/>
                  </a:cubicBezTo>
                  <a:cubicBezTo>
                    <a:pt x="46" y="12"/>
                    <a:pt x="48" y="12"/>
                    <a:pt x="51" y="11"/>
                  </a:cubicBezTo>
                  <a:cubicBezTo>
                    <a:pt x="52" y="11"/>
                    <a:pt x="54" y="10"/>
                    <a:pt x="55" y="10"/>
                  </a:cubicBezTo>
                  <a:cubicBezTo>
                    <a:pt x="56" y="10"/>
                    <a:pt x="58" y="9"/>
                    <a:pt x="59" y="9"/>
                  </a:cubicBezTo>
                  <a:cubicBezTo>
                    <a:pt x="61" y="8"/>
                    <a:pt x="64" y="7"/>
                    <a:pt x="66" y="7"/>
                  </a:cubicBezTo>
                  <a:cubicBezTo>
                    <a:pt x="68" y="6"/>
                    <a:pt x="71" y="5"/>
                    <a:pt x="73" y="5"/>
                  </a:cubicBezTo>
                  <a:cubicBezTo>
                    <a:pt x="77" y="3"/>
                    <a:pt x="80" y="2"/>
                    <a:pt x="82" y="1"/>
                  </a:cubicBezTo>
                  <a:cubicBezTo>
                    <a:pt x="84" y="0"/>
                    <a:pt x="86" y="0"/>
                    <a:pt x="8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7" name="Freeform 45">
              <a:extLst>
                <a:ext uri="{FF2B5EF4-FFF2-40B4-BE49-F238E27FC236}">
                  <a16:creationId xmlns:a16="http://schemas.microsoft.com/office/drawing/2014/main" id="{C54A23D9-3C47-4997-B0D5-788143217371}"/>
                </a:ext>
              </a:extLst>
            </p:cNvPr>
            <p:cNvSpPr>
              <a:spLocks/>
            </p:cNvSpPr>
            <p:nvPr/>
          </p:nvSpPr>
          <p:spPr bwMode="auto">
            <a:xfrm>
              <a:off x="4370388" y="3995738"/>
              <a:ext cx="1052513" cy="268288"/>
            </a:xfrm>
            <a:custGeom>
              <a:avLst/>
              <a:gdLst>
                <a:gd name="T0" fmla="*/ 90 w 90"/>
                <a:gd name="T1" fmla="*/ 0 h 23"/>
                <a:gd name="T2" fmla="*/ 76 w 90"/>
                <a:gd name="T3" fmla="*/ 4 h 23"/>
                <a:gd name="T4" fmla="*/ 62 w 90"/>
                <a:gd name="T5" fmla="*/ 8 h 23"/>
                <a:gd name="T6" fmla="*/ 46 w 90"/>
                <a:gd name="T7" fmla="*/ 13 h 23"/>
                <a:gd name="T8" fmla="*/ 37 w 90"/>
                <a:gd name="T9" fmla="*/ 15 h 23"/>
                <a:gd name="T10" fmla="*/ 29 w 90"/>
                <a:gd name="T11" fmla="*/ 17 h 23"/>
                <a:gd name="T12" fmla="*/ 21 w 90"/>
                <a:gd name="T13" fmla="*/ 19 h 23"/>
                <a:gd name="T14" fmla="*/ 15 w 90"/>
                <a:gd name="T15" fmla="*/ 21 h 23"/>
                <a:gd name="T16" fmla="*/ 9 w 90"/>
                <a:gd name="T17" fmla="*/ 22 h 23"/>
                <a:gd name="T18" fmla="*/ 4 w 90"/>
                <a:gd name="T19" fmla="*/ 23 h 23"/>
                <a:gd name="T20" fmla="*/ 0 w 90"/>
                <a:gd name="T21" fmla="*/ 23 h 23"/>
                <a:gd name="T22" fmla="*/ 4 w 90"/>
                <a:gd name="T23" fmla="*/ 23 h 23"/>
                <a:gd name="T24" fmla="*/ 9 w 90"/>
                <a:gd name="T25" fmla="*/ 22 h 23"/>
                <a:gd name="T26" fmla="*/ 15 w 90"/>
                <a:gd name="T27" fmla="*/ 21 h 23"/>
                <a:gd name="T28" fmla="*/ 22 w 90"/>
                <a:gd name="T29" fmla="*/ 20 h 23"/>
                <a:gd name="T30" fmla="*/ 29 w 90"/>
                <a:gd name="T31" fmla="*/ 18 h 23"/>
                <a:gd name="T32" fmla="*/ 37 w 90"/>
                <a:gd name="T33" fmla="*/ 16 h 23"/>
                <a:gd name="T34" fmla="*/ 46 w 90"/>
                <a:gd name="T35" fmla="*/ 14 h 23"/>
                <a:gd name="T36" fmla="*/ 62 w 90"/>
                <a:gd name="T37" fmla="*/ 9 h 23"/>
                <a:gd name="T38" fmla="*/ 77 w 90"/>
                <a:gd name="T39" fmla="*/ 5 h 23"/>
                <a:gd name="T40" fmla="*/ 87 w 90"/>
                <a:gd name="T41" fmla="*/ 1 h 23"/>
                <a:gd name="T42" fmla="*/ 90 w 90"/>
                <a:gd name="T43"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0" h="23">
                  <a:moveTo>
                    <a:pt x="90" y="0"/>
                  </a:moveTo>
                  <a:cubicBezTo>
                    <a:pt x="90" y="0"/>
                    <a:pt x="85" y="2"/>
                    <a:pt x="76" y="4"/>
                  </a:cubicBezTo>
                  <a:cubicBezTo>
                    <a:pt x="72" y="5"/>
                    <a:pt x="67" y="7"/>
                    <a:pt x="62" y="8"/>
                  </a:cubicBezTo>
                  <a:cubicBezTo>
                    <a:pt x="57" y="10"/>
                    <a:pt x="51" y="11"/>
                    <a:pt x="46" y="13"/>
                  </a:cubicBezTo>
                  <a:cubicBezTo>
                    <a:pt x="43" y="14"/>
                    <a:pt x="40" y="14"/>
                    <a:pt x="37" y="15"/>
                  </a:cubicBezTo>
                  <a:cubicBezTo>
                    <a:pt x="34" y="16"/>
                    <a:pt x="32" y="17"/>
                    <a:pt x="29" y="17"/>
                  </a:cubicBezTo>
                  <a:cubicBezTo>
                    <a:pt x="26" y="18"/>
                    <a:pt x="24" y="19"/>
                    <a:pt x="21" y="19"/>
                  </a:cubicBezTo>
                  <a:cubicBezTo>
                    <a:pt x="19" y="20"/>
                    <a:pt x="17" y="20"/>
                    <a:pt x="15" y="21"/>
                  </a:cubicBezTo>
                  <a:cubicBezTo>
                    <a:pt x="12" y="21"/>
                    <a:pt x="10" y="22"/>
                    <a:pt x="9" y="22"/>
                  </a:cubicBezTo>
                  <a:cubicBezTo>
                    <a:pt x="7" y="22"/>
                    <a:pt x="5" y="22"/>
                    <a:pt x="4" y="23"/>
                  </a:cubicBezTo>
                  <a:cubicBezTo>
                    <a:pt x="2" y="23"/>
                    <a:pt x="0" y="23"/>
                    <a:pt x="0" y="23"/>
                  </a:cubicBezTo>
                  <a:cubicBezTo>
                    <a:pt x="0" y="23"/>
                    <a:pt x="2" y="23"/>
                    <a:pt x="4" y="23"/>
                  </a:cubicBezTo>
                  <a:cubicBezTo>
                    <a:pt x="5" y="23"/>
                    <a:pt x="7" y="23"/>
                    <a:pt x="9" y="22"/>
                  </a:cubicBezTo>
                  <a:cubicBezTo>
                    <a:pt x="11" y="22"/>
                    <a:pt x="12" y="22"/>
                    <a:pt x="15" y="21"/>
                  </a:cubicBezTo>
                  <a:cubicBezTo>
                    <a:pt x="17" y="21"/>
                    <a:pt x="19" y="21"/>
                    <a:pt x="22" y="20"/>
                  </a:cubicBezTo>
                  <a:cubicBezTo>
                    <a:pt x="24" y="20"/>
                    <a:pt x="27" y="19"/>
                    <a:pt x="29" y="18"/>
                  </a:cubicBezTo>
                  <a:cubicBezTo>
                    <a:pt x="32" y="18"/>
                    <a:pt x="35" y="17"/>
                    <a:pt x="37" y="16"/>
                  </a:cubicBezTo>
                  <a:cubicBezTo>
                    <a:pt x="40" y="16"/>
                    <a:pt x="43" y="15"/>
                    <a:pt x="46" y="14"/>
                  </a:cubicBezTo>
                  <a:cubicBezTo>
                    <a:pt x="52" y="12"/>
                    <a:pt x="57" y="11"/>
                    <a:pt x="62" y="9"/>
                  </a:cubicBezTo>
                  <a:cubicBezTo>
                    <a:pt x="68" y="8"/>
                    <a:pt x="72" y="6"/>
                    <a:pt x="77" y="5"/>
                  </a:cubicBezTo>
                  <a:cubicBezTo>
                    <a:pt x="81" y="3"/>
                    <a:pt x="84" y="2"/>
                    <a:pt x="87" y="1"/>
                  </a:cubicBezTo>
                  <a:cubicBezTo>
                    <a:pt x="89" y="1"/>
                    <a:pt x="90" y="0"/>
                    <a:pt x="9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8" name="Freeform 46">
              <a:extLst>
                <a:ext uri="{FF2B5EF4-FFF2-40B4-BE49-F238E27FC236}">
                  <a16:creationId xmlns:a16="http://schemas.microsoft.com/office/drawing/2014/main" id="{DC7FB5F5-5CFB-40B4-B3E1-CA733EF3C8DA}"/>
                </a:ext>
              </a:extLst>
            </p:cNvPr>
            <p:cNvSpPr>
              <a:spLocks/>
            </p:cNvSpPr>
            <p:nvPr/>
          </p:nvSpPr>
          <p:spPr bwMode="auto">
            <a:xfrm>
              <a:off x="5351463" y="4205288"/>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9" name="Freeform 47">
              <a:extLst>
                <a:ext uri="{FF2B5EF4-FFF2-40B4-BE49-F238E27FC236}">
                  <a16:creationId xmlns:a16="http://schemas.microsoft.com/office/drawing/2014/main" id="{FE6604E7-A037-4997-AA3D-E7E7CD47830C}"/>
                </a:ext>
              </a:extLst>
            </p:cNvPr>
            <p:cNvSpPr>
              <a:spLocks/>
            </p:cNvSpPr>
            <p:nvPr/>
          </p:nvSpPr>
          <p:spPr bwMode="auto">
            <a:xfrm>
              <a:off x="4311650" y="4205288"/>
              <a:ext cx="1039813" cy="233363"/>
            </a:xfrm>
            <a:custGeom>
              <a:avLst/>
              <a:gdLst>
                <a:gd name="T0" fmla="*/ 89 w 89"/>
                <a:gd name="T1" fmla="*/ 0 h 20"/>
                <a:gd name="T2" fmla="*/ 75 w 89"/>
                <a:gd name="T3" fmla="*/ 4 h 20"/>
                <a:gd name="T4" fmla="*/ 61 w 89"/>
                <a:gd name="T5" fmla="*/ 8 h 20"/>
                <a:gd name="T6" fmla="*/ 45 w 89"/>
                <a:gd name="T7" fmla="*/ 12 h 20"/>
                <a:gd name="T8" fmla="*/ 36 w 89"/>
                <a:gd name="T9" fmla="*/ 14 h 20"/>
                <a:gd name="T10" fmla="*/ 28 w 89"/>
                <a:gd name="T11" fmla="*/ 16 h 20"/>
                <a:gd name="T12" fmla="*/ 21 w 89"/>
                <a:gd name="T13" fmla="*/ 17 h 20"/>
                <a:gd name="T14" fmla="*/ 14 w 89"/>
                <a:gd name="T15" fmla="*/ 18 h 20"/>
                <a:gd name="T16" fmla="*/ 8 w 89"/>
                <a:gd name="T17" fmla="*/ 19 h 20"/>
                <a:gd name="T18" fmla="*/ 4 w 89"/>
                <a:gd name="T19" fmla="*/ 20 h 20"/>
                <a:gd name="T20" fmla="*/ 0 w 89"/>
                <a:gd name="T21" fmla="*/ 20 h 20"/>
                <a:gd name="T22" fmla="*/ 4 w 89"/>
                <a:gd name="T23" fmla="*/ 20 h 20"/>
                <a:gd name="T24" fmla="*/ 8 w 89"/>
                <a:gd name="T25" fmla="*/ 20 h 20"/>
                <a:gd name="T26" fmla="*/ 14 w 89"/>
                <a:gd name="T27" fmla="*/ 19 h 20"/>
                <a:gd name="T28" fmla="*/ 21 w 89"/>
                <a:gd name="T29" fmla="*/ 18 h 20"/>
                <a:gd name="T30" fmla="*/ 29 w 89"/>
                <a:gd name="T31" fmla="*/ 17 h 20"/>
                <a:gd name="T32" fmla="*/ 37 w 89"/>
                <a:gd name="T33" fmla="*/ 15 h 20"/>
                <a:gd name="T34" fmla="*/ 45 w 89"/>
                <a:gd name="T35" fmla="*/ 13 h 20"/>
                <a:gd name="T36" fmla="*/ 61 w 89"/>
                <a:gd name="T37" fmla="*/ 9 h 20"/>
                <a:gd name="T38" fmla="*/ 69 w 89"/>
                <a:gd name="T39" fmla="*/ 7 h 20"/>
                <a:gd name="T40" fmla="*/ 75 w 89"/>
                <a:gd name="T41" fmla="*/ 5 h 20"/>
                <a:gd name="T42" fmla="*/ 85 w 89"/>
                <a:gd name="T43" fmla="*/ 2 h 20"/>
                <a:gd name="T44" fmla="*/ 89 w 89"/>
                <a:gd name="T45" fmla="*/ 0 h 20"/>
                <a:gd name="T46" fmla="*/ 89 w 89"/>
                <a:gd name="T47"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9" h="20">
                  <a:moveTo>
                    <a:pt x="89" y="0"/>
                  </a:moveTo>
                  <a:cubicBezTo>
                    <a:pt x="89" y="0"/>
                    <a:pt x="83" y="2"/>
                    <a:pt x="75" y="4"/>
                  </a:cubicBezTo>
                  <a:cubicBezTo>
                    <a:pt x="71" y="5"/>
                    <a:pt x="66" y="7"/>
                    <a:pt x="61" y="8"/>
                  </a:cubicBezTo>
                  <a:cubicBezTo>
                    <a:pt x="56" y="9"/>
                    <a:pt x="50" y="11"/>
                    <a:pt x="45" y="12"/>
                  </a:cubicBezTo>
                  <a:cubicBezTo>
                    <a:pt x="42" y="13"/>
                    <a:pt x="39" y="13"/>
                    <a:pt x="36" y="14"/>
                  </a:cubicBezTo>
                  <a:cubicBezTo>
                    <a:pt x="34" y="15"/>
                    <a:pt x="31" y="15"/>
                    <a:pt x="28" y="16"/>
                  </a:cubicBezTo>
                  <a:cubicBezTo>
                    <a:pt x="26" y="16"/>
                    <a:pt x="23" y="17"/>
                    <a:pt x="21" y="17"/>
                  </a:cubicBezTo>
                  <a:cubicBezTo>
                    <a:pt x="18" y="18"/>
                    <a:pt x="16" y="18"/>
                    <a:pt x="14" y="18"/>
                  </a:cubicBezTo>
                  <a:cubicBezTo>
                    <a:pt x="12" y="19"/>
                    <a:pt x="10" y="19"/>
                    <a:pt x="8" y="19"/>
                  </a:cubicBezTo>
                  <a:cubicBezTo>
                    <a:pt x="7" y="20"/>
                    <a:pt x="5" y="20"/>
                    <a:pt x="4" y="20"/>
                  </a:cubicBezTo>
                  <a:cubicBezTo>
                    <a:pt x="1" y="20"/>
                    <a:pt x="0" y="20"/>
                    <a:pt x="0" y="20"/>
                  </a:cubicBezTo>
                  <a:cubicBezTo>
                    <a:pt x="0" y="20"/>
                    <a:pt x="1" y="20"/>
                    <a:pt x="4" y="20"/>
                  </a:cubicBezTo>
                  <a:cubicBezTo>
                    <a:pt x="5" y="20"/>
                    <a:pt x="7" y="20"/>
                    <a:pt x="8" y="20"/>
                  </a:cubicBezTo>
                  <a:cubicBezTo>
                    <a:pt x="10" y="20"/>
                    <a:pt x="12" y="19"/>
                    <a:pt x="14" y="19"/>
                  </a:cubicBezTo>
                  <a:cubicBezTo>
                    <a:pt x="16" y="19"/>
                    <a:pt x="19" y="18"/>
                    <a:pt x="21" y="18"/>
                  </a:cubicBezTo>
                  <a:cubicBezTo>
                    <a:pt x="23" y="18"/>
                    <a:pt x="26" y="17"/>
                    <a:pt x="29" y="17"/>
                  </a:cubicBezTo>
                  <a:cubicBezTo>
                    <a:pt x="31" y="16"/>
                    <a:pt x="34" y="16"/>
                    <a:pt x="37" y="15"/>
                  </a:cubicBezTo>
                  <a:cubicBezTo>
                    <a:pt x="39" y="14"/>
                    <a:pt x="42" y="14"/>
                    <a:pt x="45" y="13"/>
                  </a:cubicBezTo>
                  <a:cubicBezTo>
                    <a:pt x="51" y="12"/>
                    <a:pt x="56" y="10"/>
                    <a:pt x="61" y="9"/>
                  </a:cubicBezTo>
                  <a:cubicBezTo>
                    <a:pt x="64" y="8"/>
                    <a:pt x="66" y="7"/>
                    <a:pt x="69" y="7"/>
                  </a:cubicBezTo>
                  <a:cubicBezTo>
                    <a:pt x="71" y="6"/>
                    <a:pt x="73" y="5"/>
                    <a:pt x="75" y="5"/>
                  </a:cubicBezTo>
                  <a:cubicBezTo>
                    <a:pt x="79" y="4"/>
                    <a:pt x="83" y="2"/>
                    <a:pt x="85" y="2"/>
                  </a:cubicBezTo>
                  <a:cubicBezTo>
                    <a:pt x="87" y="1"/>
                    <a:pt x="89" y="0"/>
                    <a:pt x="89" y="0"/>
                  </a:cubicBezTo>
                  <a:cubicBezTo>
                    <a:pt x="89" y="0"/>
                    <a:pt x="89" y="0"/>
                    <a:pt x="8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0" name="Freeform 48">
              <a:extLst>
                <a:ext uri="{FF2B5EF4-FFF2-40B4-BE49-F238E27FC236}">
                  <a16:creationId xmlns:a16="http://schemas.microsoft.com/office/drawing/2014/main" id="{5E28006A-19F2-479C-BE73-75FCA15D60AE}"/>
                </a:ext>
              </a:extLst>
            </p:cNvPr>
            <p:cNvSpPr>
              <a:spLocks/>
            </p:cNvSpPr>
            <p:nvPr/>
          </p:nvSpPr>
          <p:spPr bwMode="auto">
            <a:xfrm>
              <a:off x="4252913" y="4414838"/>
              <a:ext cx="1041400" cy="244475"/>
            </a:xfrm>
            <a:custGeom>
              <a:avLst/>
              <a:gdLst>
                <a:gd name="T0" fmla="*/ 89 w 89"/>
                <a:gd name="T1" fmla="*/ 0 h 21"/>
                <a:gd name="T2" fmla="*/ 75 w 89"/>
                <a:gd name="T3" fmla="*/ 4 h 21"/>
                <a:gd name="T4" fmla="*/ 61 w 89"/>
                <a:gd name="T5" fmla="*/ 8 h 21"/>
                <a:gd name="T6" fmla="*/ 45 w 89"/>
                <a:gd name="T7" fmla="*/ 12 h 21"/>
                <a:gd name="T8" fmla="*/ 29 w 89"/>
                <a:gd name="T9" fmla="*/ 16 h 21"/>
                <a:gd name="T10" fmla="*/ 21 w 89"/>
                <a:gd name="T11" fmla="*/ 17 h 21"/>
                <a:gd name="T12" fmla="*/ 15 w 89"/>
                <a:gd name="T13" fmla="*/ 19 h 21"/>
                <a:gd name="T14" fmla="*/ 9 w 89"/>
                <a:gd name="T15" fmla="*/ 20 h 21"/>
                <a:gd name="T16" fmla="*/ 4 w 89"/>
                <a:gd name="T17" fmla="*/ 21 h 21"/>
                <a:gd name="T18" fmla="*/ 0 w 89"/>
                <a:gd name="T19" fmla="*/ 21 h 21"/>
                <a:gd name="T20" fmla="*/ 4 w 89"/>
                <a:gd name="T21" fmla="*/ 21 h 21"/>
                <a:gd name="T22" fmla="*/ 9 w 89"/>
                <a:gd name="T23" fmla="*/ 20 h 21"/>
                <a:gd name="T24" fmla="*/ 15 w 89"/>
                <a:gd name="T25" fmla="*/ 19 h 21"/>
                <a:gd name="T26" fmla="*/ 21 w 89"/>
                <a:gd name="T27" fmla="*/ 18 h 21"/>
                <a:gd name="T28" fmla="*/ 29 w 89"/>
                <a:gd name="T29" fmla="*/ 17 h 21"/>
                <a:gd name="T30" fmla="*/ 45 w 89"/>
                <a:gd name="T31" fmla="*/ 13 h 21"/>
                <a:gd name="T32" fmla="*/ 62 w 89"/>
                <a:gd name="T33" fmla="*/ 9 h 21"/>
                <a:gd name="T34" fmla="*/ 76 w 89"/>
                <a:gd name="T35" fmla="*/ 5 h 21"/>
                <a:gd name="T36" fmla="*/ 85 w 89"/>
                <a:gd name="T37" fmla="*/ 2 h 21"/>
                <a:gd name="T38" fmla="*/ 89 w 89"/>
                <a:gd name="T39"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9" h="21">
                  <a:moveTo>
                    <a:pt x="89" y="0"/>
                  </a:moveTo>
                  <a:cubicBezTo>
                    <a:pt x="89" y="0"/>
                    <a:pt x="84" y="2"/>
                    <a:pt x="75" y="4"/>
                  </a:cubicBezTo>
                  <a:cubicBezTo>
                    <a:pt x="71" y="5"/>
                    <a:pt x="66" y="6"/>
                    <a:pt x="61" y="8"/>
                  </a:cubicBezTo>
                  <a:cubicBezTo>
                    <a:pt x="56" y="9"/>
                    <a:pt x="51" y="10"/>
                    <a:pt x="45" y="12"/>
                  </a:cubicBezTo>
                  <a:cubicBezTo>
                    <a:pt x="40" y="13"/>
                    <a:pt x="34" y="14"/>
                    <a:pt x="29" y="16"/>
                  </a:cubicBezTo>
                  <a:cubicBezTo>
                    <a:pt x="26" y="16"/>
                    <a:pt x="24" y="17"/>
                    <a:pt x="21" y="17"/>
                  </a:cubicBezTo>
                  <a:cubicBezTo>
                    <a:pt x="19" y="18"/>
                    <a:pt x="17" y="18"/>
                    <a:pt x="15" y="19"/>
                  </a:cubicBezTo>
                  <a:cubicBezTo>
                    <a:pt x="12" y="19"/>
                    <a:pt x="10" y="19"/>
                    <a:pt x="9" y="20"/>
                  </a:cubicBezTo>
                  <a:cubicBezTo>
                    <a:pt x="7" y="20"/>
                    <a:pt x="6" y="20"/>
                    <a:pt x="4" y="21"/>
                  </a:cubicBezTo>
                  <a:cubicBezTo>
                    <a:pt x="2" y="21"/>
                    <a:pt x="0" y="21"/>
                    <a:pt x="0" y="21"/>
                  </a:cubicBezTo>
                  <a:cubicBezTo>
                    <a:pt x="0" y="21"/>
                    <a:pt x="2" y="21"/>
                    <a:pt x="4" y="21"/>
                  </a:cubicBezTo>
                  <a:cubicBezTo>
                    <a:pt x="6" y="21"/>
                    <a:pt x="7" y="21"/>
                    <a:pt x="9" y="20"/>
                  </a:cubicBezTo>
                  <a:cubicBezTo>
                    <a:pt x="11" y="20"/>
                    <a:pt x="13" y="20"/>
                    <a:pt x="15" y="19"/>
                  </a:cubicBezTo>
                  <a:cubicBezTo>
                    <a:pt x="17" y="19"/>
                    <a:pt x="19" y="19"/>
                    <a:pt x="21" y="18"/>
                  </a:cubicBezTo>
                  <a:cubicBezTo>
                    <a:pt x="24" y="18"/>
                    <a:pt x="26" y="17"/>
                    <a:pt x="29" y="17"/>
                  </a:cubicBezTo>
                  <a:cubicBezTo>
                    <a:pt x="34" y="16"/>
                    <a:pt x="40" y="14"/>
                    <a:pt x="45" y="13"/>
                  </a:cubicBezTo>
                  <a:cubicBezTo>
                    <a:pt x="51" y="12"/>
                    <a:pt x="56" y="10"/>
                    <a:pt x="62" y="9"/>
                  </a:cubicBezTo>
                  <a:cubicBezTo>
                    <a:pt x="67" y="7"/>
                    <a:pt x="72" y="6"/>
                    <a:pt x="76" y="5"/>
                  </a:cubicBezTo>
                  <a:cubicBezTo>
                    <a:pt x="80" y="3"/>
                    <a:pt x="83" y="2"/>
                    <a:pt x="85" y="2"/>
                  </a:cubicBezTo>
                  <a:cubicBezTo>
                    <a:pt x="88" y="1"/>
                    <a:pt x="89" y="0"/>
                    <a:pt x="8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1" name="Freeform 49">
              <a:extLst>
                <a:ext uri="{FF2B5EF4-FFF2-40B4-BE49-F238E27FC236}">
                  <a16:creationId xmlns:a16="http://schemas.microsoft.com/office/drawing/2014/main" id="{DF490DF1-578D-45ED-82CA-D3C3B3298F03}"/>
                </a:ext>
              </a:extLst>
            </p:cNvPr>
            <p:cNvSpPr>
              <a:spLocks/>
            </p:cNvSpPr>
            <p:nvPr/>
          </p:nvSpPr>
          <p:spPr bwMode="auto">
            <a:xfrm>
              <a:off x="4171950" y="4624388"/>
              <a:ext cx="1028700" cy="301625"/>
            </a:xfrm>
            <a:custGeom>
              <a:avLst/>
              <a:gdLst>
                <a:gd name="T0" fmla="*/ 88 w 88"/>
                <a:gd name="T1" fmla="*/ 0 h 26"/>
                <a:gd name="T2" fmla="*/ 84 w 88"/>
                <a:gd name="T3" fmla="*/ 2 h 26"/>
                <a:gd name="T4" fmla="*/ 74 w 88"/>
                <a:gd name="T5" fmla="*/ 5 h 26"/>
                <a:gd name="T6" fmla="*/ 60 w 88"/>
                <a:gd name="T7" fmla="*/ 9 h 26"/>
                <a:gd name="T8" fmla="*/ 53 w 88"/>
                <a:gd name="T9" fmla="*/ 12 h 26"/>
                <a:gd name="T10" fmla="*/ 44 w 88"/>
                <a:gd name="T11" fmla="*/ 14 h 26"/>
                <a:gd name="T12" fmla="*/ 28 w 88"/>
                <a:gd name="T13" fmla="*/ 19 h 26"/>
                <a:gd name="T14" fmla="*/ 21 w 88"/>
                <a:gd name="T15" fmla="*/ 21 h 26"/>
                <a:gd name="T16" fmla="*/ 14 w 88"/>
                <a:gd name="T17" fmla="*/ 22 h 26"/>
                <a:gd name="T18" fmla="*/ 8 w 88"/>
                <a:gd name="T19" fmla="*/ 24 h 26"/>
                <a:gd name="T20" fmla="*/ 4 w 88"/>
                <a:gd name="T21" fmla="*/ 25 h 26"/>
                <a:gd name="T22" fmla="*/ 0 w 88"/>
                <a:gd name="T23" fmla="*/ 26 h 26"/>
                <a:gd name="T24" fmla="*/ 4 w 88"/>
                <a:gd name="T25" fmla="*/ 25 h 26"/>
                <a:gd name="T26" fmla="*/ 8 w 88"/>
                <a:gd name="T27" fmla="*/ 24 h 26"/>
                <a:gd name="T28" fmla="*/ 14 w 88"/>
                <a:gd name="T29" fmla="*/ 23 h 26"/>
                <a:gd name="T30" fmla="*/ 21 w 88"/>
                <a:gd name="T31" fmla="*/ 22 h 26"/>
                <a:gd name="T32" fmla="*/ 28 w 88"/>
                <a:gd name="T33" fmla="*/ 20 h 26"/>
                <a:gd name="T34" fmla="*/ 45 w 88"/>
                <a:gd name="T35" fmla="*/ 15 h 26"/>
                <a:gd name="T36" fmla="*/ 53 w 88"/>
                <a:gd name="T37" fmla="*/ 13 h 26"/>
                <a:gd name="T38" fmla="*/ 61 w 88"/>
                <a:gd name="T39" fmla="*/ 10 h 26"/>
                <a:gd name="T40" fmla="*/ 74 w 88"/>
                <a:gd name="T41" fmla="*/ 6 h 26"/>
                <a:gd name="T42" fmla="*/ 84 w 88"/>
                <a:gd name="T43" fmla="*/ 2 h 26"/>
                <a:gd name="T44" fmla="*/ 88 w 88"/>
                <a:gd name="T45"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8" h="26">
                  <a:moveTo>
                    <a:pt x="88" y="0"/>
                  </a:moveTo>
                  <a:cubicBezTo>
                    <a:pt x="88" y="0"/>
                    <a:pt x="86" y="1"/>
                    <a:pt x="84" y="2"/>
                  </a:cubicBezTo>
                  <a:cubicBezTo>
                    <a:pt x="82" y="2"/>
                    <a:pt x="78" y="4"/>
                    <a:pt x="74" y="5"/>
                  </a:cubicBezTo>
                  <a:cubicBezTo>
                    <a:pt x="70" y="6"/>
                    <a:pt x="65" y="8"/>
                    <a:pt x="60" y="9"/>
                  </a:cubicBezTo>
                  <a:cubicBezTo>
                    <a:pt x="58" y="10"/>
                    <a:pt x="55" y="11"/>
                    <a:pt x="53" y="12"/>
                  </a:cubicBezTo>
                  <a:cubicBezTo>
                    <a:pt x="50" y="13"/>
                    <a:pt x="47" y="13"/>
                    <a:pt x="44" y="14"/>
                  </a:cubicBezTo>
                  <a:cubicBezTo>
                    <a:pt x="39" y="16"/>
                    <a:pt x="33" y="17"/>
                    <a:pt x="28" y="19"/>
                  </a:cubicBezTo>
                  <a:cubicBezTo>
                    <a:pt x="26" y="19"/>
                    <a:pt x="23" y="20"/>
                    <a:pt x="21" y="21"/>
                  </a:cubicBezTo>
                  <a:cubicBezTo>
                    <a:pt x="18" y="21"/>
                    <a:pt x="16" y="22"/>
                    <a:pt x="14" y="22"/>
                  </a:cubicBezTo>
                  <a:cubicBezTo>
                    <a:pt x="12" y="23"/>
                    <a:pt x="10" y="23"/>
                    <a:pt x="8" y="24"/>
                  </a:cubicBezTo>
                  <a:cubicBezTo>
                    <a:pt x="7" y="24"/>
                    <a:pt x="5" y="24"/>
                    <a:pt x="4" y="25"/>
                  </a:cubicBezTo>
                  <a:cubicBezTo>
                    <a:pt x="2" y="25"/>
                    <a:pt x="0" y="26"/>
                    <a:pt x="0" y="26"/>
                  </a:cubicBezTo>
                  <a:cubicBezTo>
                    <a:pt x="0" y="26"/>
                    <a:pt x="2" y="25"/>
                    <a:pt x="4" y="25"/>
                  </a:cubicBezTo>
                  <a:cubicBezTo>
                    <a:pt x="5" y="25"/>
                    <a:pt x="7" y="24"/>
                    <a:pt x="8" y="24"/>
                  </a:cubicBezTo>
                  <a:cubicBezTo>
                    <a:pt x="10" y="24"/>
                    <a:pt x="12" y="23"/>
                    <a:pt x="14" y="23"/>
                  </a:cubicBezTo>
                  <a:cubicBezTo>
                    <a:pt x="16" y="23"/>
                    <a:pt x="19" y="22"/>
                    <a:pt x="21" y="22"/>
                  </a:cubicBezTo>
                  <a:cubicBezTo>
                    <a:pt x="23" y="21"/>
                    <a:pt x="26" y="20"/>
                    <a:pt x="28" y="20"/>
                  </a:cubicBezTo>
                  <a:cubicBezTo>
                    <a:pt x="34" y="18"/>
                    <a:pt x="39" y="17"/>
                    <a:pt x="45" y="15"/>
                  </a:cubicBezTo>
                  <a:cubicBezTo>
                    <a:pt x="47" y="15"/>
                    <a:pt x="50" y="14"/>
                    <a:pt x="53" y="13"/>
                  </a:cubicBezTo>
                  <a:cubicBezTo>
                    <a:pt x="56" y="12"/>
                    <a:pt x="58" y="11"/>
                    <a:pt x="61" y="10"/>
                  </a:cubicBezTo>
                  <a:cubicBezTo>
                    <a:pt x="66" y="9"/>
                    <a:pt x="70" y="7"/>
                    <a:pt x="74" y="6"/>
                  </a:cubicBezTo>
                  <a:cubicBezTo>
                    <a:pt x="79" y="4"/>
                    <a:pt x="82" y="3"/>
                    <a:pt x="84" y="2"/>
                  </a:cubicBezTo>
                  <a:cubicBezTo>
                    <a:pt x="86" y="1"/>
                    <a:pt x="88" y="0"/>
                    <a:pt x="88"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2" name="Freeform 50">
              <a:extLst>
                <a:ext uri="{FF2B5EF4-FFF2-40B4-BE49-F238E27FC236}">
                  <a16:creationId xmlns:a16="http://schemas.microsoft.com/office/drawing/2014/main" id="{B66AAF87-5900-42B8-83BF-F50DC537CE44}"/>
                </a:ext>
              </a:extLst>
            </p:cNvPr>
            <p:cNvSpPr>
              <a:spLocks/>
            </p:cNvSpPr>
            <p:nvPr/>
          </p:nvSpPr>
          <p:spPr bwMode="auto">
            <a:xfrm>
              <a:off x="4124325" y="4821238"/>
              <a:ext cx="1006475" cy="327025"/>
            </a:xfrm>
            <a:custGeom>
              <a:avLst/>
              <a:gdLst>
                <a:gd name="T0" fmla="*/ 86 w 86"/>
                <a:gd name="T1" fmla="*/ 0 h 28"/>
                <a:gd name="T2" fmla="*/ 82 w 86"/>
                <a:gd name="T3" fmla="*/ 2 h 28"/>
                <a:gd name="T4" fmla="*/ 73 w 86"/>
                <a:gd name="T5" fmla="*/ 5 h 28"/>
                <a:gd name="T6" fmla="*/ 66 w 86"/>
                <a:gd name="T7" fmla="*/ 8 h 28"/>
                <a:gd name="T8" fmla="*/ 59 w 86"/>
                <a:gd name="T9" fmla="*/ 10 h 28"/>
                <a:gd name="T10" fmla="*/ 51 w 86"/>
                <a:gd name="T11" fmla="*/ 13 h 28"/>
                <a:gd name="T12" fmla="*/ 43 w 86"/>
                <a:gd name="T13" fmla="*/ 16 h 28"/>
                <a:gd name="T14" fmla="*/ 35 w 86"/>
                <a:gd name="T15" fmla="*/ 18 h 28"/>
                <a:gd name="T16" fmla="*/ 27 w 86"/>
                <a:gd name="T17" fmla="*/ 20 h 28"/>
                <a:gd name="T18" fmla="*/ 20 w 86"/>
                <a:gd name="T19" fmla="*/ 23 h 28"/>
                <a:gd name="T20" fmla="*/ 13 w 86"/>
                <a:gd name="T21" fmla="*/ 24 h 28"/>
                <a:gd name="T22" fmla="*/ 0 w 86"/>
                <a:gd name="T23" fmla="*/ 28 h 28"/>
                <a:gd name="T24" fmla="*/ 4 w 86"/>
                <a:gd name="T25" fmla="*/ 27 h 28"/>
                <a:gd name="T26" fmla="*/ 14 w 86"/>
                <a:gd name="T27" fmla="*/ 25 h 28"/>
                <a:gd name="T28" fmla="*/ 28 w 86"/>
                <a:gd name="T29" fmla="*/ 21 h 28"/>
                <a:gd name="T30" fmla="*/ 36 w 86"/>
                <a:gd name="T31" fmla="*/ 19 h 28"/>
                <a:gd name="T32" fmla="*/ 44 w 86"/>
                <a:gd name="T33" fmla="*/ 17 h 28"/>
                <a:gd name="T34" fmla="*/ 52 w 86"/>
                <a:gd name="T35" fmla="*/ 14 h 28"/>
                <a:gd name="T36" fmla="*/ 60 w 86"/>
                <a:gd name="T37" fmla="*/ 11 h 28"/>
                <a:gd name="T38" fmla="*/ 67 w 86"/>
                <a:gd name="T39" fmla="*/ 9 h 28"/>
                <a:gd name="T40" fmla="*/ 73 w 86"/>
                <a:gd name="T41" fmla="*/ 6 h 28"/>
                <a:gd name="T42" fmla="*/ 78 w 86"/>
                <a:gd name="T43" fmla="*/ 4 h 28"/>
                <a:gd name="T44" fmla="*/ 82 w 86"/>
                <a:gd name="T45" fmla="*/ 2 h 28"/>
                <a:gd name="T46" fmla="*/ 86 w 86"/>
                <a:gd name="T4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6" h="28">
                  <a:moveTo>
                    <a:pt x="86" y="0"/>
                  </a:moveTo>
                  <a:cubicBezTo>
                    <a:pt x="86" y="0"/>
                    <a:pt x="85" y="1"/>
                    <a:pt x="82" y="2"/>
                  </a:cubicBezTo>
                  <a:cubicBezTo>
                    <a:pt x="80" y="3"/>
                    <a:pt x="77" y="4"/>
                    <a:pt x="73" y="5"/>
                  </a:cubicBezTo>
                  <a:cubicBezTo>
                    <a:pt x="71" y="6"/>
                    <a:pt x="69" y="7"/>
                    <a:pt x="66" y="8"/>
                  </a:cubicBezTo>
                  <a:cubicBezTo>
                    <a:pt x="64" y="9"/>
                    <a:pt x="62" y="10"/>
                    <a:pt x="59" y="10"/>
                  </a:cubicBezTo>
                  <a:cubicBezTo>
                    <a:pt x="57" y="11"/>
                    <a:pt x="54" y="12"/>
                    <a:pt x="51" y="13"/>
                  </a:cubicBezTo>
                  <a:cubicBezTo>
                    <a:pt x="49" y="14"/>
                    <a:pt x="46" y="15"/>
                    <a:pt x="43" y="16"/>
                  </a:cubicBezTo>
                  <a:cubicBezTo>
                    <a:pt x="41" y="16"/>
                    <a:pt x="38" y="17"/>
                    <a:pt x="35" y="18"/>
                  </a:cubicBezTo>
                  <a:cubicBezTo>
                    <a:pt x="33" y="19"/>
                    <a:pt x="30" y="20"/>
                    <a:pt x="27" y="20"/>
                  </a:cubicBezTo>
                  <a:cubicBezTo>
                    <a:pt x="25" y="21"/>
                    <a:pt x="22" y="22"/>
                    <a:pt x="20" y="23"/>
                  </a:cubicBezTo>
                  <a:cubicBezTo>
                    <a:pt x="18" y="23"/>
                    <a:pt x="15" y="24"/>
                    <a:pt x="13" y="24"/>
                  </a:cubicBezTo>
                  <a:cubicBezTo>
                    <a:pt x="5" y="27"/>
                    <a:pt x="0" y="28"/>
                    <a:pt x="0" y="28"/>
                  </a:cubicBezTo>
                  <a:cubicBezTo>
                    <a:pt x="0" y="28"/>
                    <a:pt x="1" y="28"/>
                    <a:pt x="4" y="27"/>
                  </a:cubicBezTo>
                  <a:cubicBezTo>
                    <a:pt x="6" y="27"/>
                    <a:pt x="9" y="26"/>
                    <a:pt x="14" y="25"/>
                  </a:cubicBezTo>
                  <a:cubicBezTo>
                    <a:pt x="18" y="24"/>
                    <a:pt x="23" y="23"/>
                    <a:pt x="28" y="21"/>
                  </a:cubicBezTo>
                  <a:cubicBezTo>
                    <a:pt x="30" y="21"/>
                    <a:pt x="33" y="20"/>
                    <a:pt x="36" y="19"/>
                  </a:cubicBezTo>
                  <a:cubicBezTo>
                    <a:pt x="38" y="18"/>
                    <a:pt x="41" y="18"/>
                    <a:pt x="44" y="17"/>
                  </a:cubicBezTo>
                  <a:cubicBezTo>
                    <a:pt x="46" y="16"/>
                    <a:pt x="49" y="15"/>
                    <a:pt x="52" y="14"/>
                  </a:cubicBezTo>
                  <a:cubicBezTo>
                    <a:pt x="54" y="13"/>
                    <a:pt x="57" y="12"/>
                    <a:pt x="60" y="11"/>
                  </a:cubicBezTo>
                  <a:cubicBezTo>
                    <a:pt x="62" y="11"/>
                    <a:pt x="64" y="10"/>
                    <a:pt x="67" y="9"/>
                  </a:cubicBezTo>
                  <a:cubicBezTo>
                    <a:pt x="69" y="8"/>
                    <a:pt x="71" y="7"/>
                    <a:pt x="73" y="6"/>
                  </a:cubicBezTo>
                  <a:cubicBezTo>
                    <a:pt x="75" y="5"/>
                    <a:pt x="77" y="4"/>
                    <a:pt x="78" y="4"/>
                  </a:cubicBezTo>
                  <a:cubicBezTo>
                    <a:pt x="80" y="3"/>
                    <a:pt x="81" y="2"/>
                    <a:pt x="82" y="2"/>
                  </a:cubicBezTo>
                  <a:cubicBezTo>
                    <a:pt x="85" y="1"/>
                    <a:pt x="86" y="0"/>
                    <a:pt x="8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3" name="Freeform 51">
              <a:extLst>
                <a:ext uri="{FF2B5EF4-FFF2-40B4-BE49-F238E27FC236}">
                  <a16:creationId xmlns:a16="http://schemas.microsoft.com/office/drawing/2014/main" id="{2BB55F57-2705-44B4-B769-517DD492D2FC}"/>
                </a:ext>
              </a:extLst>
            </p:cNvPr>
            <p:cNvSpPr>
              <a:spLocks/>
            </p:cNvSpPr>
            <p:nvPr/>
          </p:nvSpPr>
          <p:spPr bwMode="auto">
            <a:xfrm>
              <a:off x="5048250" y="5043488"/>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4" name="Freeform 52">
              <a:extLst>
                <a:ext uri="{FF2B5EF4-FFF2-40B4-BE49-F238E27FC236}">
                  <a16:creationId xmlns:a16="http://schemas.microsoft.com/office/drawing/2014/main" id="{6B00C505-439D-4D40-B034-B40CDEE6675E}"/>
                </a:ext>
              </a:extLst>
            </p:cNvPr>
            <p:cNvSpPr>
              <a:spLocks/>
            </p:cNvSpPr>
            <p:nvPr/>
          </p:nvSpPr>
          <p:spPr bwMode="auto">
            <a:xfrm>
              <a:off x="4113213" y="5043488"/>
              <a:ext cx="935038" cy="336550"/>
            </a:xfrm>
            <a:custGeom>
              <a:avLst/>
              <a:gdLst>
                <a:gd name="T0" fmla="*/ 80 w 80"/>
                <a:gd name="T1" fmla="*/ 0 h 29"/>
                <a:gd name="T2" fmla="*/ 80 w 80"/>
                <a:gd name="T3" fmla="*/ 0 h 29"/>
                <a:gd name="T4" fmla="*/ 77 w 80"/>
                <a:gd name="T5" fmla="*/ 2 h 29"/>
                <a:gd name="T6" fmla="*/ 68 w 80"/>
                <a:gd name="T7" fmla="*/ 6 h 29"/>
                <a:gd name="T8" fmla="*/ 62 w 80"/>
                <a:gd name="T9" fmla="*/ 8 h 29"/>
                <a:gd name="T10" fmla="*/ 55 w 80"/>
                <a:gd name="T11" fmla="*/ 11 h 29"/>
                <a:gd name="T12" fmla="*/ 48 w 80"/>
                <a:gd name="T13" fmla="*/ 13 h 29"/>
                <a:gd name="T14" fmla="*/ 41 w 80"/>
                <a:gd name="T15" fmla="*/ 16 h 29"/>
                <a:gd name="T16" fmla="*/ 33 w 80"/>
                <a:gd name="T17" fmla="*/ 19 h 29"/>
                <a:gd name="T18" fmla="*/ 26 w 80"/>
                <a:gd name="T19" fmla="*/ 21 h 29"/>
                <a:gd name="T20" fmla="*/ 19 w 80"/>
                <a:gd name="T21" fmla="*/ 23 h 29"/>
                <a:gd name="T22" fmla="*/ 13 w 80"/>
                <a:gd name="T23" fmla="*/ 25 h 29"/>
                <a:gd name="T24" fmla="*/ 0 w 80"/>
                <a:gd name="T25" fmla="*/ 29 h 29"/>
                <a:gd name="T26" fmla="*/ 4 w 80"/>
                <a:gd name="T27" fmla="*/ 28 h 29"/>
                <a:gd name="T28" fmla="*/ 13 w 80"/>
                <a:gd name="T29" fmla="*/ 26 h 29"/>
                <a:gd name="T30" fmla="*/ 26 w 80"/>
                <a:gd name="T31" fmla="*/ 22 h 29"/>
                <a:gd name="T32" fmla="*/ 33 w 80"/>
                <a:gd name="T33" fmla="*/ 20 h 29"/>
                <a:gd name="T34" fmla="*/ 41 w 80"/>
                <a:gd name="T35" fmla="*/ 17 h 29"/>
                <a:gd name="T36" fmla="*/ 48 w 80"/>
                <a:gd name="T37" fmla="*/ 14 h 29"/>
                <a:gd name="T38" fmla="*/ 56 w 80"/>
                <a:gd name="T39" fmla="*/ 12 h 29"/>
                <a:gd name="T40" fmla="*/ 68 w 80"/>
                <a:gd name="T41" fmla="*/ 6 h 29"/>
                <a:gd name="T42" fmla="*/ 77 w 80"/>
                <a:gd name="T43" fmla="*/ 2 h 29"/>
                <a:gd name="T44" fmla="*/ 80 w 80"/>
                <a:gd name="T45"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0" h="29">
                  <a:moveTo>
                    <a:pt x="80" y="0"/>
                  </a:moveTo>
                  <a:cubicBezTo>
                    <a:pt x="80" y="0"/>
                    <a:pt x="80" y="0"/>
                    <a:pt x="80" y="0"/>
                  </a:cubicBezTo>
                  <a:cubicBezTo>
                    <a:pt x="79" y="1"/>
                    <a:pt x="78" y="1"/>
                    <a:pt x="77" y="2"/>
                  </a:cubicBezTo>
                  <a:cubicBezTo>
                    <a:pt x="75" y="3"/>
                    <a:pt x="72" y="4"/>
                    <a:pt x="68" y="6"/>
                  </a:cubicBezTo>
                  <a:cubicBezTo>
                    <a:pt x="66" y="6"/>
                    <a:pt x="64" y="7"/>
                    <a:pt x="62" y="8"/>
                  </a:cubicBezTo>
                  <a:cubicBezTo>
                    <a:pt x="60" y="9"/>
                    <a:pt x="58" y="10"/>
                    <a:pt x="55" y="11"/>
                  </a:cubicBezTo>
                  <a:cubicBezTo>
                    <a:pt x="53" y="11"/>
                    <a:pt x="50" y="12"/>
                    <a:pt x="48" y="13"/>
                  </a:cubicBezTo>
                  <a:cubicBezTo>
                    <a:pt x="46" y="14"/>
                    <a:pt x="43" y="15"/>
                    <a:pt x="41" y="16"/>
                  </a:cubicBezTo>
                  <a:cubicBezTo>
                    <a:pt x="38" y="17"/>
                    <a:pt x="36" y="18"/>
                    <a:pt x="33" y="19"/>
                  </a:cubicBezTo>
                  <a:cubicBezTo>
                    <a:pt x="31" y="19"/>
                    <a:pt x="28" y="20"/>
                    <a:pt x="26" y="21"/>
                  </a:cubicBezTo>
                  <a:cubicBezTo>
                    <a:pt x="23" y="22"/>
                    <a:pt x="21" y="23"/>
                    <a:pt x="19" y="23"/>
                  </a:cubicBezTo>
                  <a:cubicBezTo>
                    <a:pt x="17" y="24"/>
                    <a:pt x="15" y="25"/>
                    <a:pt x="13" y="25"/>
                  </a:cubicBezTo>
                  <a:cubicBezTo>
                    <a:pt x="5" y="28"/>
                    <a:pt x="0" y="29"/>
                    <a:pt x="0" y="29"/>
                  </a:cubicBezTo>
                  <a:cubicBezTo>
                    <a:pt x="0" y="29"/>
                    <a:pt x="2" y="29"/>
                    <a:pt x="4" y="28"/>
                  </a:cubicBezTo>
                  <a:cubicBezTo>
                    <a:pt x="6" y="28"/>
                    <a:pt x="9" y="27"/>
                    <a:pt x="13" y="26"/>
                  </a:cubicBezTo>
                  <a:cubicBezTo>
                    <a:pt x="17" y="25"/>
                    <a:pt x="21" y="24"/>
                    <a:pt x="26" y="22"/>
                  </a:cubicBezTo>
                  <a:cubicBezTo>
                    <a:pt x="29" y="21"/>
                    <a:pt x="31" y="20"/>
                    <a:pt x="33" y="20"/>
                  </a:cubicBezTo>
                  <a:cubicBezTo>
                    <a:pt x="36" y="19"/>
                    <a:pt x="38" y="18"/>
                    <a:pt x="41" y="17"/>
                  </a:cubicBezTo>
                  <a:cubicBezTo>
                    <a:pt x="43" y="16"/>
                    <a:pt x="46" y="15"/>
                    <a:pt x="48" y="14"/>
                  </a:cubicBezTo>
                  <a:cubicBezTo>
                    <a:pt x="51" y="13"/>
                    <a:pt x="53" y="12"/>
                    <a:pt x="56" y="12"/>
                  </a:cubicBezTo>
                  <a:cubicBezTo>
                    <a:pt x="60" y="10"/>
                    <a:pt x="65" y="8"/>
                    <a:pt x="68" y="6"/>
                  </a:cubicBezTo>
                  <a:cubicBezTo>
                    <a:pt x="72" y="5"/>
                    <a:pt x="75" y="3"/>
                    <a:pt x="77" y="2"/>
                  </a:cubicBezTo>
                  <a:cubicBezTo>
                    <a:pt x="78" y="1"/>
                    <a:pt x="80" y="1"/>
                    <a:pt x="8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5" name="Freeform 53">
              <a:extLst>
                <a:ext uri="{FF2B5EF4-FFF2-40B4-BE49-F238E27FC236}">
                  <a16:creationId xmlns:a16="http://schemas.microsoft.com/office/drawing/2014/main" id="{94D8C1E1-152C-44A4-8F3E-AEF012221060}"/>
                </a:ext>
              </a:extLst>
            </p:cNvPr>
            <p:cNvSpPr>
              <a:spLocks/>
            </p:cNvSpPr>
            <p:nvPr/>
          </p:nvSpPr>
          <p:spPr bwMode="auto">
            <a:xfrm>
              <a:off x="4078288" y="5253038"/>
              <a:ext cx="900113" cy="546100"/>
            </a:xfrm>
            <a:custGeom>
              <a:avLst/>
              <a:gdLst>
                <a:gd name="T0" fmla="*/ 77 w 77"/>
                <a:gd name="T1" fmla="*/ 0 h 47"/>
                <a:gd name="T2" fmla="*/ 74 w 77"/>
                <a:gd name="T3" fmla="*/ 2 h 47"/>
                <a:gd name="T4" fmla="*/ 65 w 77"/>
                <a:gd name="T5" fmla="*/ 7 h 47"/>
                <a:gd name="T6" fmla="*/ 52 w 77"/>
                <a:gd name="T7" fmla="*/ 14 h 47"/>
                <a:gd name="T8" fmla="*/ 38 w 77"/>
                <a:gd name="T9" fmla="*/ 23 h 47"/>
                <a:gd name="T10" fmla="*/ 24 w 77"/>
                <a:gd name="T11" fmla="*/ 31 h 47"/>
                <a:gd name="T12" fmla="*/ 12 w 77"/>
                <a:gd name="T13" fmla="*/ 39 h 47"/>
                <a:gd name="T14" fmla="*/ 3 w 77"/>
                <a:gd name="T15" fmla="*/ 45 h 47"/>
                <a:gd name="T16" fmla="*/ 1 w 77"/>
                <a:gd name="T17" fmla="*/ 46 h 47"/>
                <a:gd name="T18" fmla="*/ 0 w 77"/>
                <a:gd name="T19" fmla="*/ 47 h 47"/>
                <a:gd name="T20" fmla="*/ 1 w 77"/>
                <a:gd name="T21" fmla="*/ 46 h 47"/>
                <a:gd name="T22" fmla="*/ 3 w 77"/>
                <a:gd name="T23" fmla="*/ 45 h 47"/>
                <a:gd name="T24" fmla="*/ 12 w 77"/>
                <a:gd name="T25" fmla="*/ 39 h 47"/>
                <a:gd name="T26" fmla="*/ 39 w 77"/>
                <a:gd name="T27" fmla="*/ 24 h 47"/>
                <a:gd name="T28" fmla="*/ 53 w 77"/>
                <a:gd name="T29" fmla="*/ 15 h 47"/>
                <a:gd name="T30" fmla="*/ 65 w 77"/>
                <a:gd name="T31" fmla="*/ 8 h 47"/>
                <a:gd name="T32" fmla="*/ 74 w 77"/>
                <a:gd name="T33" fmla="*/ 2 h 47"/>
                <a:gd name="T34" fmla="*/ 77 w 77"/>
                <a:gd name="T35"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7" h="47">
                  <a:moveTo>
                    <a:pt x="77" y="0"/>
                  </a:moveTo>
                  <a:cubicBezTo>
                    <a:pt x="77" y="0"/>
                    <a:pt x="76" y="1"/>
                    <a:pt x="74" y="2"/>
                  </a:cubicBezTo>
                  <a:cubicBezTo>
                    <a:pt x="72" y="3"/>
                    <a:pt x="68" y="5"/>
                    <a:pt x="65" y="7"/>
                  </a:cubicBezTo>
                  <a:cubicBezTo>
                    <a:pt x="61" y="9"/>
                    <a:pt x="57" y="12"/>
                    <a:pt x="52" y="14"/>
                  </a:cubicBezTo>
                  <a:cubicBezTo>
                    <a:pt x="48" y="17"/>
                    <a:pt x="43" y="20"/>
                    <a:pt x="38" y="23"/>
                  </a:cubicBezTo>
                  <a:cubicBezTo>
                    <a:pt x="33" y="26"/>
                    <a:pt x="28" y="28"/>
                    <a:pt x="24" y="31"/>
                  </a:cubicBezTo>
                  <a:cubicBezTo>
                    <a:pt x="19" y="34"/>
                    <a:pt x="15" y="37"/>
                    <a:pt x="12" y="39"/>
                  </a:cubicBezTo>
                  <a:cubicBezTo>
                    <a:pt x="8" y="41"/>
                    <a:pt x="5" y="43"/>
                    <a:pt x="3" y="45"/>
                  </a:cubicBezTo>
                  <a:cubicBezTo>
                    <a:pt x="2" y="45"/>
                    <a:pt x="2" y="46"/>
                    <a:pt x="1" y="46"/>
                  </a:cubicBezTo>
                  <a:cubicBezTo>
                    <a:pt x="1" y="47"/>
                    <a:pt x="0" y="47"/>
                    <a:pt x="0" y="47"/>
                  </a:cubicBezTo>
                  <a:cubicBezTo>
                    <a:pt x="0" y="47"/>
                    <a:pt x="1" y="47"/>
                    <a:pt x="1" y="46"/>
                  </a:cubicBezTo>
                  <a:cubicBezTo>
                    <a:pt x="2" y="46"/>
                    <a:pt x="2" y="45"/>
                    <a:pt x="3" y="45"/>
                  </a:cubicBezTo>
                  <a:cubicBezTo>
                    <a:pt x="6" y="43"/>
                    <a:pt x="9" y="42"/>
                    <a:pt x="12" y="39"/>
                  </a:cubicBezTo>
                  <a:cubicBezTo>
                    <a:pt x="19" y="35"/>
                    <a:pt x="29" y="29"/>
                    <a:pt x="39" y="24"/>
                  </a:cubicBezTo>
                  <a:cubicBezTo>
                    <a:pt x="44" y="21"/>
                    <a:pt x="48" y="18"/>
                    <a:pt x="53" y="15"/>
                  </a:cubicBezTo>
                  <a:cubicBezTo>
                    <a:pt x="57" y="12"/>
                    <a:pt x="62" y="10"/>
                    <a:pt x="65" y="8"/>
                  </a:cubicBezTo>
                  <a:cubicBezTo>
                    <a:pt x="69" y="6"/>
                    <a:pt x="72" y="4"/>
                    <a:pt x="74" y="2"/>
                  </a:cubicBezTo>
                  <a:cubicBezTo>
                    <a:pt x="76" y="1"/>
                    <a:pt x="77" y="0"/>
                    <a:pt x="77"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6" name="Freeform 54">
              <a:extLst>
                <a:ext uri="{FF2B5EF4-FFF2-40B4-BE49-F238E27FC236}">
                  <a16:creationId xmlns:a16="http://schemas.microsoft.com/office/drawing/2014/main" id="{D3FF48A5-80AC-4523-937F-561EF59172B6}"/>
                </a:ext>
              </a:extLst>
            </p:cNvPr>
            <p:cNvSpPr>
              <a:spLocks/>
            </p:cNvSpPr>
            <p:nvPr/>
          </p:nvSpPr>
          <p:spPr bwMode="auto">
            <a:xfrm>
              <a:off x="4078288" y="611346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7" name="Freeform 55">
              <a:extLst>
                <a:ext uri="{FF2B5EF4-FFF2-40B4-BE49-F238E27FC236}">
                  <a16:creationId xmlns:a16="http://schemas.microsoft.com/office/drawing/2014/main" id="{3464B352-FA7B-48D6-B21A-6508F0A51435}"/>
                </a:ext>
              </a:extLst>
            </p:cNvPr>
            <p:cNvSpPr>
              <a:spLocks/>
            </p:cNvSpPr>
            <p:nvPr/>
          </p:nvSpPr>
          <p:spPr bwMode="auto">
            <a:xfrm>
              <a:off x="4078288" y="5473700"/>
              <a:ext cx="852488" cy="639763"/>
            </a:xfrm>
            <a:custGeom>
              <a:avLst/>
              <a:gdLst>
                <a:gd name="T0" fmla="*/ 73 w 73"/>
                <a:gd name="T1" fmla="*/ 0 h 55"/>
                <a:gd name="T2" fmla="*/ 69 w 73"/>
                <a:gd name="T3" fmla="*/ 2 h 55"/>
                <a:gd name="T4" fmla="*/ 61 w 73"/>
                <a:gd name="T5" fmla="*/ 8 h 55"/>
                <a:gd name="T6" fmla="*/ 49 w 73"/>
                <a:gd name="T7" fmla="*/ 16 h 55"/>
                <a:gd name="T8" fmla="*/ 35 w 73"/>
                <a:gd name="T9" fmla="*/ 26 h 55"/>
                <a:gd name="T10" fmla="*/ 22 w 73"/>
                <a:gd name="T11" fmla="*/ 36 h 55"/>
                <a:gd name="T12" fmla="*/ 15 w 73"/>
                <a:gd name="T13" fmla="*/ 41 h 55"/>
                <a:gd name="T14" fmla="*/ 10 w 73"/>
                <a:gd name="T15" fmla="*/ 45 h 55"/>
                <a:gd name="T16" fmla="*/ 6 w 73"/>
                <a:gd name="T17" fmla="*/ 49 h 55"/>
                <a:gd name="T18" fmla="*/ 2 w 73"/>
                <a:gd name="T19" fmla="*/ 52 h 55"/>
                <a:gd name="T20" fmla="*/ 0 w 73"/>
                <a:gd name="T21" fmla="*/ 55 h 55"/>
                <a:gd name="T22" fmla="*/ 0 w 73"/>
                <a:gd name="T23" fmla="*/ 55 h 55"/>
                <a:gd name="T24" fmla="*/ 2 w 73"/>
                <a:gd name="T25" fmla="*/ 52 h 55"/>
                <a:gd name="T26" fmla="*/ 6 w 73"/>
                <a:gd name="T27" fmla="*/ 49 h 55"/>
                <a:gd name="T28" fmla="*/ 11 w 73"/>
                <a:gd name="T29" fmla="*/ 46 h 55"/>
                <a:gd name="T30" fmla="*/ 16 w 73"/>
                <a:gd name="T31" fmla="*/ 41 h 55"/>
                <a:gd name="T32" fmla="*/ 22 w 73"/>
                <a:gd name="T33" fmla="*/ 37 h 55"/>
                <a:gd name="T34" fmla="*/ 36 w 73"/>
                <a:gd name="T35" fmla="*/ 27 h 55"/>
                <a:gd name="T36" fmla="*/ 61 w 73"/>
                <a:gd name="T37" fmla="*/ 8 h 55"/>
                <a:gd name="T38" fmla="*/ 73 w 73"/>
                <a:gd name="T39"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3" h="55">
                  <a:moveTo>
                    <a:pt x="73" y="0"/>
                  </a:moveTo>
                  <a:cubicBezTo>
                    <a:pt x="73" y="0"/>
                    <a:pt x="71" y="0"/>
                    <a:pt x="69" y="2"/>
                  </a:cubicBezTo>
                  <a:cubicBezTo>
                    <a:pt x="67" y="3"/>
                    <a:pt x="64" y="5"/>
                    <a:pt x="61" y="8"/>
                  </a:cubicBezTo>
                  <a:cubicBezTo>
                    <a:pt x="57" y="10"/>
                    <a:pt x="53" y="13"/>
                    <a:pt x="49" y="16"/>
                  </a:cubicBezTo>
                  <a:cubicBezTo>
                    <a:pt x="44" y="19"/>
                    <a:pt x="40" y="22"/>
                    <a:pt x="35" y="26"/>
                  </a:cubicBezTo>
                  <a:cubicBezTo>
                    <a:pt x="30" y="29"/>
                    <a:pt x="26" y="33"/>
                    <a:pt x="22" y="36"/>
                  </a:cubicBezTo>
                  <a:cubicBezTo>
                    <a:pt x="19" y="38"/>
                    <a:pt x="17" y="39"/>
                    <a:pt x="15" y="41"/>
                  </a:cubicBezTo>
                  <a:cubicBezTo>
                    <a:pt x="14" y="42"/>
                    <a:pt x="12" y="44"/>
                    <a:pt x="10" y="45"/>
                  </a:cubicBezTo>
                  <a:cubicBezTo>
                    <a:pt x="8" y="46"/>
                    <a:pt x="7" y="48"/>
                    <a:pt x="6" y="49"/>
                  </a:cubicBezTo>
                  <a:cubicBezTo>
                    <a:pt x="4" y="50"/>
                    <a:pt x="3" y="51"/>
                    <a:pt x="2" y="52"/>
                  </a:cubicBezTo>
                  <a:cubicBezTo>
                    <a:pt x="1" y="53"/>
                    <a:pt x="0" y="54"/>
                    <a:pt x="0" y="55"/>
                  </a:cubicBezTo>
                  <a:cubicBezTo>
                    <a:pt x="0" y="55"/>
                    <a:pt x="0" y="55"/>
                    <a:pt x="0" y="55"/>
                  </a:cubicBezTo>
                  <a:cubicBezTo>
                    <a:pt x="0" y="54"/>
                    <a:pt x="1" y="53"/>
                    <a:pt x="2" y="52"/>
                  </a:cubicBezTo>
                  <a:cubicBezTo>
                    <a:pt x="3" y="51"/>
                    <a:pt x="5" y="50"/>
                    <a:pt x="6" y="49"/>
                  </a:cubicBezTo>
                  <a:cubicBezTo>
                    <a:pt x="7" y="48"/>
                    <a:pt x="9" y="47"/>
                    <a:pt x="11" y="46"/>
                  </a:cubicBezTo>
                  <a:cubicBezTo>
                    <a:pt x="12" y="44"/>
                    <a:pt x="14" y="43"/>
                    <a:pt x="16" y="41"/>
                  </a:cubicBezTo>
                  <a:cubicBezTo>
                    <a:pt x="18" y="40"/>
                    <a:pt x="20" y="38"/>
                    <a:pt x="22" y="37"/>
                  </a:cubicBezTo>
                  <a:cubicBezTo>
                    <a:pt x="27" y="34"/>
                    <a:pt x="31" y="30"/>
                    <a:pt x="36" y="27"/>
                  </a:cubicBezTo>
                  <a:cubicBezTo>
                    <a:pt x="45" y="20"/>
                    <a:pt x="54" y="13"/>
                    <a:pt x="61" y="8"/>
                  </a:cubicBezTo>
                  <a:cubicBezTo>
                    <a:pt x="68" y="3"/>
                    <a:pt x="73" y="0"/>
                    <a:pt x="7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8" name="Freeform 56">
              <a:extLst>
                <a:ext uri="{FF2B5EF4-FFF2-40B4-BE49-F238E27FC236}">
                  <a16:creationId xmlns:a16="http://schemas.microsoft.com/office/drawing/2014/main" id="{59A2CAAD-0DC6-485F-B6B9-54F0434F1717}"/>
                </a:ext>
              </a:extLst>
            </p:cNvPr>
            <p:cNvSpPr>
              <a:spLocks/>
            </p:cNvSpPr>
            <p:nvPr/>
          </p:nvSpPr>
          <p:spPr bwMode="auto">
            <a:xfrm>
              <a:off x="4826000" y="5683250"/>
              <a:ext cx="11113" cy="0"/>
            </a:xfrm>
            <a:custGeom>
              <a:avLst/>
              <a:gdLst>
                <a:gd name="T0" fmla="*/ 1 w 1"/>
                <a:gd name="T1" fmla="*/ 0 w 1"/>
                <a:gd name="T2" fmla="*/ 1 w 1"/>
                <a:gd name="T3" fmla="*/ 1 w 1"/>
              </a:gdLst>
              <a:ahLst/>
              <a:cxnLst>
                <a:cxn ang="0">
                  <a:pos x="T0" y="0"/>
                </a:cxn>
                <a:cxn ang="0">
                  <a:pos x="T1" y="0"/>
                </a:cxn>
                <a:cxn ang="0">
                  <a:pos x="T2" y="0"/>
                </a:cxn>
                <a:cxn ang="0">
                  <a:pos x="T3" y="0"/>
                </a:cxn>
              </a:cxnLst>
              <a:rect l="0" t="0" r="r" b="b"/>
              <a:pathLst>
                <a:path w="1">
                  <a:moveTo>
                    <a:pt x="1" y="0"/>
                  </a:moveTo>
                  <a:cubicBezTo>
                    <a:pt x="1" y="0"/>
                    <a:pt x="1" y="0"/>
                    <a:pt x="0" y="0"/>
                  </a:cubicBezTo>
                  <a:cubicBezTo>
                    <a:pt x="0" y="0"/>
                    <a:pt x="1" y="0"/>
                    <a:pt x="1" y="0"/>
                  </a:cubicBezTo>
                  <a:cubicBezTo>
                    <a:pt x="1" y="0"/>
                    <a:pt x="1" y="0"/>
                    <a:pt x="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9" name="Freeform 57">
              <a:extLst>
                <a:ext uri="{FF2B5EF4-FFF2-40B4-BE49-F238E27FC236}">
                  <a16:creationId xmlns:a16="http://schemas.microsoft.com/office/drawing/2014/main" id="{D453E092-FBC5-4048-9B2F-B2BEB904176F}"/>
                </a:ext>
              </a:extLst>
            </p:cNvPr>
            <p:cNvSpPr>
              <a:spLocks/>
            </p:cNvSpPr>
            <p:nvPr/>
          </p:nvSpPr>
          <p:spPr bwMode="auto">
            <a:xfrm>
              <a:off x="4230688" y="5683250"/>
              <a:ext cx="606425" cy="814388"/>
            </a:xfrm>
            <a:custGeom>
              <a:avLst/>
              <a:gdLst>
                <a:gd name="T0" fmla="*/ 52 w 52"/>
                <a:gd name="T1" fmla="*/ 0 h 70"/>
                <a:gd name="T2" fmla="*/ 51 w 52"/>
                <a:gd name="T3" fmla="*/ 0 h 70"/>
                <a:gd name="T4" fmla="*/ 49 w 52"/>
                <a:gd name="T5" fmla="*/ 3 h 70"/>
                <a:gd name="T6" fmla="*/ 43 w 52"/>
                <a:gd name="T7" fmla="*/ 10 h 70"/>
                <a:gd name="T8" fmla="*/ 34 w 52"/>
                <a:gd name="T9" fmla="*/ 21 h 70"/>
                <a:gd name="T10" fmla="*/ 29 w 52"/>
                <a:gd name="T11" fmla="*/ 27 h 70"/>
                <a:gd name="T12" fmla="*/ 24 w 52"/>
                <a:gd name="T13" fmla="*/ 33 h 70"/>
                <a:gd name="T14" fmla="*/ 19 w 52"/>
                <a:gd name="T15" fmla="*/ 40 h 70"/>
                <a:gd name="T16" fmla="*/ 14 w 52"/>
                <a:gd name="T17" fmla="*/ 47 h 70"/>
                <a:gd name="T18" fmla="*/ 10 w 52"/>
                <a:gd name="T19" fmla="*/ 53 h 70"/>
                <a:gd name="T20" fmla="*/ 7 w 52"/>
                <a:gd name="T21" fmla="*/ 58 h 70"/>
                <a:gd name="T22" fmla="*/ 4 w 52"/>
                <a:gd name="T23" fmla="*/ 63 h 70"/>
                <a:gd name="T24" fmla="*/ 2 w 52"/>
                <a:gd name="T25" fmla="*/ 67 h 70"/>
                <a:gd name="T26" fmla="*/ 0 w 52"/>
                <a:gd name="T27" fmla="*/ 70 h 70"/>
                <a:gd name="T28" fmla="*/ 2 w 52"/>
                <a:gd name="T29" fmla="*/ 67 h 70"/>
                <a:gd name="T30" fmla="*/ 5 w 52"/>
                <a:gd name="T31" fmla="*/ 63 h 70"/>
                <a:gd name="T32" fmla="*/ 8 w 52"/>
                <a:gd name="T33" fmla="*/ 59 h 70"/>
                <a:gd name="T34" fmla="*/ 11 w 52"/>
                <a:gd name="T35" fmla="*/ 53 h 70"/>
                <a:gd name="T36" fmla="*/ 15 w 52"/>
                <a:gd name="T37" fmla="*/ 47 h 70"/>
                <a:gd name="T38" fmla="*/ 20 w 52"/>
                <a:gd name="T39" fmla="*/ 41 h 70"/>
                <a:gd name="T40" fmla="*/ 25 w 52"/>
                <a:gd name="T41" fmla="*/ 34 h 70"/>
                <a:gd name="T42" fmla="*/ 30 w 52"/>
                <a:gd name="T43" fmla="*/ 28 h 70"/>
                <a:gd name="T44" fmla="*/ 34 w 52"/>
                <a:gd name="T45" fmla="*/ 21 h 70"/>
                <a:gd name="T46" fmla="*/ 39 w 52"/>
                <a:gd name="T47" fmla="*/ 16 h 70"/>
                <a:gd name="T48" fmla="*/ 43 w 52"/>
                <a:gd name="T49" fmla="*/ 10 h 70"/>
                <a:gd name="T50" fmla="*/ 49 w 52"/>
                <a:gd name="T51" fmla="*/ 3 h 70"/>
                <a:gd name="T52" fmla="*/ 52 w 52"/>
                <a:gd name="T53"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2" h="70">
                  <a:moveTo>
                    <a:pt x="52" y="0"/>
                  </a:moveTo>
                  <a:cubicBezTo>
                    <a:pt x="52" y="0"/>
                    <a:pt x="51" y="0"/>
                    <a:pt x="51" y="0"/>
                  </a:cubicBezTo>
                  <a:cubicBezTo>
                    <a:pt x="51" y="1"/>
                    <a:pt x="50" y="2"/>
                    <a:pt x="49" y="3"/>
                  </a:cubicBezTo>
                  <a:cubicBezTo>
                    <a:pt x="48" y="4"/>
                    <a:pt x="45" y="7"/>
                    <a:pt x="43" y="10"/>
                  </a:cubicBezTo>
                  <a:cubicBezTo>
                    <a:pt x="40" y="13"/>
                    <a:pt x="37" y="17"/>
                    <a:pt x="34" y="21"/>
                  </a:cubicBezTo>
                  <a:cubicBezTo>
                    <a:pt x="32" y="23"/>
                    <a:pt x="30" y="25"/>
                    <a:pt x="29" y="27"/>
                  </a:cubicBezTo>
                  <a:cubicBezTo>
                    <a:pt x="27" y="29"/>
                    <a:pt x="25" y="31"/>
                    <a:pt x="24" y="33"/>
                  </a:cubicBezTo>
                  <a:cubicBezTo>
                    <a:pt x="22" y="36"/>
                    <a:pt x="20" y="38"/>
                    <a:pt x="19" y="40"/>
                  </a:cubicBezTo>
                  <a:cubicBezTo>
                    <a:pt x="17" y="42"/>
                    <a:pt x="16" y="44"/>
                    <a:pt x="14" y="47"/>
                  </a:cubicBezTo>
                  <a:cubicBezTo>
                    <a:pt x="13" y="49"/>
                    <a:pt x="12" y="51"/>
                    <a:pt x="10" y="53"/>
                  </a:cubicBezTo>
                  <a:cubicBezTo>
                    <a:pt x="9" y="55"/>
                    <a:pt x="8" y="57"/>
                    <a:pt x="7" y="58"/>
                  </a:cubicBezTo>
                  <a:cubicBezTo>
                    <a:pt x="6" y="60"/>
                    <a:pt x="5" y="62"/>
                    <a:pt x="4" y="63"/>
                  </a:cubicBezTo>
                  <a:cubicBezTo>
                    <a:pt x="3" y="65"/>
                    <a:pt x="3" y="66"/>
                    <a:pt x="2" y="67"/>
                  </a:cubicBezTo>
                  <a:cubicBezTo>
                    <a:pt x="1" y="69"/>
                    <a:pt x="0" y="70"/>
                    <a:pt x="0" y="70"/>
                  </a:cubicBezTo>
                  <a:cubicBezTo>
                    <a:pt x="0" y="70"/>
                    <a:pt x="1" y="69"/>
                    <a:pt x="2" y="67"/>
                  </a:cubicBezTo>
                  <a:cubicBezTo>
                    <a:pt x="3" y="66"/>
                    <a:pt x="4" y="65"/>
                    <a:pt x="5" y="63"/>
                  </a:cubicBezTo>
                  <a:cubicBezTo>
                    <a:pt x="5" y="62"/>
                    <a:pt x="6" y="61"/>
                    <a:pt x="8" y="59"/>
                  </a:cubicBezTo>
                  <a:cubicBezTo>
                    <a:pt x="9" y="57"/>
                    <a:pt x="10" y="55"/>
                    <a:pt x="11" y="53"/>
                  </a:cubicBezTo>
                  <a:cubicBezTo>
                    <a:pt x="12" y="51"/>
                    <a:pt x="14" y="49"/>
                    <a:pt x="15" y="47"/>
                  </a:cubicBezTo>
                  <a:cubicBezTo>
                    <a:pt x="17" y="45"/>
                    <a:pt x="18" y="43"/>
                    <a:pt x="20" y="41"/>
                  </a:cubicBezTo>
                  <a:cubicBezTo>
                    <a:pt x="21" y="39"/>
                    <a:pt x="23" y="36"/>
                    <a:pt x="25" y="34"/>
                  </a:cubicBezTo>
                  <a:cubicBezTo>
                    <a:pt x="26" y="32"/>
                    <a:pt x="28" y="30"/>
                    <a:pt x="30" y="28"/>
                  </a:cubicBezTo>
                  <a:cubicBezTo>
                    <a:pt x="31" y="26"/>
                    <a:pt x="33" y="23"/>
                    <a:pt x="34" y="21"/>
                  </a:cubicBezTo>
                  <a:cubicBezTo>
                    <a:pt x="36" y="19"/>
                    <a:pt x="37" y="17"/>
                    <a:pt x="39" y="16"/>
                  </a:cubicBezTo>
                  <a:cubicBezTo>
                    <a:pt x="40" y="14"/>
                    <a:pt x="42" y="12"/>
                    <a:pt x="43" y="10"/>
                  </a:cubicBezTo>
                  <a:cubicBezTo>
                    <a:pt x="46" y="7"/>
                    <a:pt x="48" y="5"/>
                    <a:pt x="49" y="3"/>
                  </a:cubicBezTo>
                  <a:cubicBezTo>
                    <a:pt x="50" y="2"/>
                    <a:pt x="51" y="1"/>
                    <a:pt x="5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0" name="Freeform 58">
              <a:extLst>
                <a:ext uri="{FF2B5EF4-FFF2-40B4-BE49-F238E27FC236}">
                  <a16:creationId xmlns:a16="http://schemas.microsoft.com/office/drawing/2014/main" id="{279C91C5-7716-4988-BC99-AC2536DA560A}"/>
                </a:ext>
              </a:extLst>
            </p:cNvPr>
            <p:cNvSpPr>
              <a:spLocks/>
            </p:cNvSpPr>
            <p:nvPr/>
          </p:nvSpPr>
          <p:spPr bwMode="auto">
            <a:xfrm>
              <a:off x="4405313" y="5857875"/>
              <a:ext cx="420688" cy="836613"/>
            </a:xfrm>
            <a:custGeom>
              <a:avLst/>
              <a:gdLst>
                <a:gd name="T0" fmla="*/ 36 w 36"/>
                <a:gd name="T1" fmla="*/ 0 h 72"/>
                <a:gd name="T2" fmla="*/ 35 w 36"/>
                <a:gd name="T3" fmla="*/ 3 h 72"/>
                <a:gd name="T4" fmla="*/ 33 w 36"/>
                <a:gd name="T5" fmla="*/ 7 h 72"/>
                <a:gd name="T6" fmla="*/ 31 w 36"/>
                <a:gd name="T7" fmla="*/ 11 h 72"/>
                <a:gd name="T8" fmla="*/ 29 w 36"/>
                <a:gd name="T9" fmla="*/ 17 h 72"/>
                <a:gd name="T10" fmla="*/ 26 w 36"/>
                <a:gd name="T11" fmla="*/ 23 h 72"/>
                <a:gd name="T12" fmla="*/ 23 w 36"/>
                <a:gd name="T13" fmla="*/ 30 h 72"/>
                <a:gd name="T14" fmla="*/ 19 w 36"/>
                <a:gd name="T15" fmla="*/ 36 h 72"/>
                <a:gd name="T16" fmla="*/ 12 w 36"/>
                <a:gd name="T17" fmla="*/ 49 h 72"/>
                <a:gd name="T18" fmla="*/ 6 w 36"/>
                <a:gd name="T19" fmla="*/ 61 h 72"/>
                <a:gd name="T20" fmla="*/ 0 w 36"/>
                <a:gd name="T21" fmla="*/ 72 h 72"/>
                <a:gd name="T22" fmla="*/ 0 w 36"/>
                <a:gd name="T23" fmla="*/ 72 h 72"/>
                <a:gd name="T24" fmla="*/ 2 w 36"/>
                <a:gd name="T25" fmla="*/ 69 h 72"/>
                <a:gd name="T26" fmla="*/ 7 w 36"/>
                <a:gd name="T27" fmla="*/ 61 h 72"/>
                <a:gd name="T28" fmla="*/ 13 w 36"/>
                <a:gd name="T29" fmla="*/ 50 h 72"/>
                <a:gd name="T30" fmla="*/ 20 w 36"/>
                <a:gd name="T31" fmla="*/ 37 h 72"/>
                <a:gd name="T32" fmla="*/ 24 w 36"/>
                <a:gd name="T33" fmla="*/ 30 h 72"/>
                <a:gd name="T34" fmla="*/ 27 w 36"/>
                <a:gd name="T35" fmla="*/ 24 h 72"/>
                <a:gd name="T36" fmla="*/ 30 w 36"/>
                <a:gd name="T37" fmla="*/ 17 h 72"/>
                <a:gd name="T38" fmla="*/ 32 w 36"/>
                <a:gd name="T39" fmla="*/ 12 h 72"/>
                <a:gd name="T40" fmla="*/ 34 w 36"/>
                <a:gd name="T41" fmla="*/ 7 h 72"/>
                <a:gd name="T42" fmla="*/ 35 w 36"/>
                <a:gd name="T43" fmla="*/ 3 h 72"/>
                <a:gd name="T44" fmla="*/ 36 w 36"/>
                <a:gd name="T45" fmla="*/ 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6" h="72">
                  <a:moveTo>
                    <a:pt x="36" y="0"/>
                  </a:moveTo>
                  <a:cubicBezTo>
                    <a:pt x="36" y="0"/>
                    <a:pt x="35" y="1"/>
                    <a:pt x="35" y="3"/>
                  </a:cubicBezTo>
                  <a:cubicBezTo>
                    <a:pt x="34" y="4"/>
                    <a:pt x="34" y="5"/>
                    <a:pt x="33" y="7"/>
                  </a:cubicBezTo>
                  <a:cubicBezTo>
                    <a:pt x="33" y="8"/>
                    <a:pt x="32" y="10"/>
                    <a:pt x="31" y="11"/>
                  </a:cubicBezTo>
                  <a:cubicBezTo>
                    <a:pt x="31" y="13"/>
                    <a:pt x="30" y="15"/>
                    <a:pt x="29" y="17"/>
                  </a:cubicBezTo>
                  <a:cubicBezTo>
                    <a:pt x="28" y="19"/>
                    <a:pt x="27" y="21"/>
                    <a:pt x="26" y="23"/>
                  </a:cubicBezTo>
                  <a:cubicBezTo>
                    <a:pt x="25" y="25"/>
                    <a:pt x="24" y="27"/>
                    <a:pt x="23" y="30"/>
                  </a:cubicBezTo>
                  <a:cubicBezTo>
                    <a:pt x="22" y="32"/>
                    <a:pt x="21" y="34"/>
                    <a:pt x="19" y="36"/>
                  </a:cubicBezTo>
                  <a:cubicBezTo>
                    <a:pt x="17" y="41"/>
                    <a:pt x="15" y="45"/>
                    <a:pt x="12" y="49"/>
                  </a:cubicBezTo>
                  <a:cubicBezTo>
                    <a:pt x="10" y="53"/>
                    <a:pt x="8" y="57"/>
                    <a:pt x="6" y="61"/>
                  </a:cubicBezTo>
                  <a:cubicBezTo>
                    <a:pt x="2" y="67"/>
                    <a:pt x="0" y="72"/>
                    <a:pt x="0" y="72"/>
                  </a:cubicBezTo>
                  <a:cubicBezTo>
                    <a:pt x="0" y="72"/>
                    <a:pt x="0" y="72"/>
                    <a:pt x="0" y="72"/>
                  </a:cubicBezTo>
                  <a:cubicBezTo>
                    <a:pt x="0" y="72"/>
                    <a:pt x="1" y="70"/>
                    <a:pt x="2" y="69"/>
                  </a:cubicBezTo>
                  <a:cubicBezTo>
                    <a:pt x="3" y="67"/>
                    <a:pt x="5" y="64"/>
                    <a:pt x="7" y="61"/>
                  </a:cubicBezTo>
                  <a:cubicBezTo>
                    <a:pt x="9" y="58"/>
                    <a:pt x="11" y="54"/>
                    <a:pt x="13" y="50"/>
                  </a:cubicBezTo>
                  <a:cubicBezTo>
                    <a:pt x="16" y="46"/>
                    <a:pt x="18" y="41"/>
                    <a:pt x="20" y="37"/>
                  </a:cubicBezTo>
                  <a:cubicBezTo>
                    <a:pt x="22" y="35"/>
                    <a:pt x="23" y="32"/>
                    <a:pt x="24" y="30"/>
                  </a:cubicBezTo>
                  <a:cubicBezTo>
                    <a:pt x="25" y="28"/>
                    <a:pt x="26" y="26"/>
                    <a:pt x="27" y="24"/>
                  </a:cubicBezTo>
                  <a:cubicBezTo>
                    <a:pt x="28" y="21"/>
                    <a:pt x="29" y="19"/>
                    <a:pt x="30" y="17"/>
                  </a:cubicBezTo>
                  <a:cubicBezTo>
                    <a:pt x="31" y="15"/>
                    <a:pt x="31" y="13"/>
                    <a:pt x="32" y="12"/>
                  </a:cubicBezTo>
                  <a:cubicBezTo>
                    <a:pt x="33" y="10"/>
                    <a:pt x="33" y="8"/>
                    <a:pt x="34" y="7"/>
                  </a:cubicBezTo>
                  <a:cubicBezTo>
                    <a:pt x="34" y="5"/>
                    <a:pt x="35" y="4"/>
                    <a:pt x="35" y="3"/>
                  </a:cubicBezTo>
                  <a:cubicBezTo>
                    <a:pt x="36" y="1"/>
                    <a:pt x="36" y="0"/>
                    <a:pt x="3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1" name="Freeform 59">
              <a:extLst>
                <a:ext uri="{FF2B5EF4-FFF2-40B4-BE49-F238E27FC236}">
                  <a16:creationId xmlns:a16="http://schemas.microsoft.com/office/drawing/2014/main" id="{F52C1F75-6395-46A4-856E-3E582AA4A5EE}"/>
                </a:ext>
              </a:extLst>
            </p:cNvPr>
            <p:cNvSpPr>
              <a:spLocks/>
            </p:cNvSpPr>
            <p:nvPr/>
          </p:nvSpPr>
          <p:spPr bwMode="auto">
            <a:xfrm>
              <a:off x="4837113" y="5868988"/>
              <a:ext cx="58738" cy="790575"/>
            </a:xfrm>
            <a:custGeom>
              <a:avLst/>
              <a:gdLst>
                <a:gd name="T0" fmla="*/ 1 w 5"/>
                <a:gd name="T1" fmla="*/ 0 h 68"/>
                <a:gd name="T2" fmla="*/ 0 w 5"/>
                <a:gd name="T3" fmla="*/ 3 h 68"/>
                <a:gd name="T4" fmla="*/ 0 w 5"/>
                <a:gd name="T5" fmla="*/ 6 h 68"/>
                <a:gd name="T6" fmla="*/ 0 w 5"/>
                <a:gd name="T7" fmla="*/ 10 h 68"/>
                <a:gd name="T8" fmla="*/ 0 w 5"/>
                <a:gd name="T9" fmla="*/ 16 h 68"/>
                <a:gd name="T10" fmla="*/ 1 w 5"/>
                <a:gd name="T11" fmla="*/ 21 h 68"/>
                <a:gd name="T12" fmla="*/ 1 w 5"/>
                <a:gd name="T13" fmla="*/ 34 h 68"/>
                <a:gd name="T14" fmla="*/ 2 w 5"/>
                <a:gd name="T15" fmla="*/ 46 h 68"/>
                <a:gd name="T16" fmla="*/ 4 w 5"/>
                <a:gd name="T17" fmla="*/ 57 h 68"/>
                <a:gd name="T18" fmla="*/ 5 w 5"/>
                <a:gd name="T19" fmla="*/ 65 h 68"/>
                <a:gd name="T20" fmla="*/ 5 w 5"/>
                <a:gd name="T21" fmla="*/ 68 h 68"/>
                <a:gd name="T22" fmla="*/ 5 w 5"/>
                <a:gd name="T23" fmla="*/ 65 h 68"/>
                <a:gd name="T24" fmla="*/ 4 w 5"/>
                <a:gd name="T25" fmla="*/ 57 h 68"/>
                <a:gd name="T26" fmla="*/ 3 w 5"/>
                <a:gd name="T27" fmla="*/ 34 h 68"/>
                <a:gd name="T28" fmla="*/ 2 w 5"/>
                <a:gd name="T29" fmla="*/ 21 h 68"/>
                <a:gd name="T30" fmla="*/ 1 w 5"/>
                <a:gd name="T31" fmla="*/ 10 h 68"/>
                <a:gd name="T32" fmla="*/ 1 w 5"/>
                <a:gd name="T33" fmla="*/ 6 h 68"/>
                <a:gd name="T34" fmla="*/ 1 w 5"/>
                <a:gd name="T35" fmla="*/ 3 h 68"/>
                <a:gd name="T36" fmla="*/ 1 w 5"/>
                <a:gd name="T37"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 h="68">
                  <a:moveTo>
                    <a:pt x="1" y="0"/>
                  </a:moveTo>
                  <a:cubicBezTo>
                    <a:pt x="1" y="0"/>
                    <a:pt x="1" y="1"/>
                    <a:pt x="0" y="3"/>
                  </a:cubicBezTo>
                  <a:cubicBezTo>
                    <a:pt x="0" y="4"/>
                    <a:pt x="0" y="5"/>
                    <a:pt x="0" y="6"/>
                  </a:cubicBezTo>
                  <a:cubicBezTo>
                    <a:pt x="0" y="7"/>
                    <a:pt x="0" y="9"/>
                    <a:pt x="0" y="10"/>
                  </a:cubicBezTo>
                  <a:cubicBezTo>
                    <a:pt x="0" y="12"/>
                    <a:pt x="0" y="14"/>
                    <a:pt x="0" y="16"/>
                  </a:cubicBezTo>
                  <a:cubicBezTo>
                    <a:pt x="0" y="17"/>
                    <a:pt x="0" y="19"/>
                    <a:pt x="1" y="21"/>
                  </a:cubicBezTo>
                  <a:cubicBezTo>
                    <a:pt x="1" y="25"/>
                    <a:pt x="1" y="30"/>
                    <a:pt x="1" y="34"/>
                  </a:cubicBezTo>
                  <a:cubicBezTo>
                    <a:pt x="2" y="38"/>
                    <a:pt x="2" y="42"/>
                    <a:pt x="2" y="46"/>
                  </a:cubicBezTo>
                  <a:cubicBezTo>
                    <a:pt x="3" y="50"/>
                    <a:pt x="3" y="54"/>
                    <a:pt x="4" y="57"/>
                  </a:cubicBezTo>
                  <a:cubicBezTo>
                    <a:pt x="4" y="60"/>
                    <a:pt x="4" y="63"/>
                    <a:pt x="5" y="65"/>
                  </a:cubicBezTo>
                  <a:cubicBezTo>
                    <a:pt x="5" y="67"/>
                    <a:pt x="5" y="68"/>
                    <a:pt x="5" y="68"/>
                  </a:cubicBezTo>
                  <a:cubicBezTo>
                    <a:pt x="5" y="68"/>
                    <a:pt x="5" y="67"/>
                    <a:pt x="5" y="65"/>
                  </a:cubicBezTo>
                  <a:cubicBezTo>
                    <a:pt x="5" y="63"/>
                    <a:pt x="4" y="60"/>
                    <a:pt x="4" y="57"/>
                  </a:cubicBezTo>
                  <a:cubicBezTo>
                    <a:pt x="4" y="51"/>
                    <a:pt x="3" y="42"/>
                    <a:pt x="3" y="34"/>
                  </a:cubicBezTo>
                  <a:cubicBezTo>
                    <a:pt x="2" y="30"/>
                    <a:pt x="2" y="25"/>
                    <a:pt x="2" y="21"/>
                  </a:cubicBezTo>
                  <a:cubicBezTo>
                    <a:pt x="1" y="17"/>
                    <a:pt x="1" y="14"/>
                    <a:pt x="1" y="10"/>
                  </a:cubicBezTo>
                  <a:cubicBezTo>
                    <a:pt x="1" y="9"/>
                    <a:pt x="1" y="7"/>
                    <a:pt x="1" y="6"/>
                  </a:cubicBezTo>
                  <a:cubicBezTo>
                    <a:pt x="1" y="5"/>
                    <a:pt x="1" y="4"/>
                    <a:pt x="1" y="3"/>
                  </a:cubicBezTo>
                  <a:cubicBezTo>
                    <a:pt x="1" y="1"/>
                    <a:pt x="1" y="0"/>
                    <a:pt x="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2" name="Freeform 60">
              <a:extLst>
                <a:ext uri="{FF2B5EF4-FFF2-40B4-BE49-F238E27FC236}">
                  <a16:creationId xmlns:a16="http://schemas.microsoft.com/office/drawing/2014/main" id="{A322E881-C783-49E1-B488-7F0713CC5BF8}"/>
                </a:ext>
              </a:extLst>
            </p:cNvPr>
            <p:cNvSpPr>
              <a:spLocks/>
            </p:cNvSpPr>
            <p:nvPr/>
          </p:nvSpPr>
          <p:spPr bwMode="auto">
            <a:xfrm>
              <a:off x="4908550" y="5659438"/>
              <a:ext cx="244475" cy="1023938"/>
            </a:xfrm>
            <a:custGeom>
              <a:avLst/>
              <a:gdLst>
                <a:gd name="T0" fmla="*/ 0 w 21"/>
                <a:gd name="T1" fmla="*/ 0 h 88"/>
                <a:gd name="T2" fmla="*/ 1 w 21"/>
                <a:gd name="T3" fmla="*/ 1 h 88"/>
                <a:gd name="T4" fmla="*/ 2 w 21"/>
                <a:gd name="T5" fmla="*/ 3 h 88"/>
                <a:gd name="T6" fmla="*/ 3 w 21"/>
                <a:gd name="T7" fmla="*/ 8 h 88"/>
                <a:gd name="T8" fmla="*/ 5 w 21"/>
                <a:gd name="T9" fmla="*/ 13 h 88"/>
                <a:gd name="T10" fmla="*/ 6 w 21"/>
                <a:gd name="T11" fmla="*/ 20 h 88"/>
                <a:gd name="T12" fmla="*/ 8 w 21"/>
                <a:gd name="T13" fmla="*/ 27 h 88"/>
                <a:gd name="T14" fmla="*/ 11 w 21"/>
                <a:gd name="T15" fmla="*/ 44 h 88"/>
                <a:gd name="T16" fmla="*/ 18 w 21"/>
                <a:gd name="T17" fmla="*/ 74 h 88"/>
                <a:gd name="T18" fmla="*/ 21 w 21"/>
                <a:gd name="T19" fmla="*/ 88 h 88"/>
                <a:gd name="T20" fmla="*/ 21 w 21"/>
                <a:gd name="T21" fmla="*/ 84 h 88"/>
                <a:gd name="T22" fmla="*/ 19 w 21"/>
                <a:gd name="T23" fmla="*/ 74 h 88"/>
                <a:gd name="T24" fmla="*/ 16 w 21"/>
                <a:gd name="T25" fmla="*/ 60 h 88"/>
                <a:gd name="T26" fmla="*/ 13 w 21"/>
                <a:gd name="T27" fmla="*/ 43 h 88"/>
                <a:gd name="T28" fmla="*/ 9 w 21"/>
                <a:gd name="T29" fmla="*/ 27 h 88"/>
                <a:gd name="T30" fmla="*/ 7 w 21"/>
                <a:gd name="T31" fmla="*/ 20 h 88"/>
                <a:gd name="T32" fmla="*/ 5 w 21"/>
                <a:gd name="T33" fmla="*/ 13 h 88"/>
                <a:gd name="T34" fmla="*/ 4 w 21"/>
                <a:gd name="T35" fmla="*/ 8 h 88"/>
                <a:gd name="T36" fmla="*/ 2 w 21"/>
                <a:gd name="T37" fmla="*/ 3 h 88"/>
                <a:gd name="T38" fmla="*/ 1 w 21"/>
                <a:gd name="T39" fmla="*/ 1 h 88"/>
                <a:gd name="T40" fmla="*/ 0 w 21"/>
                <a:gd name="T41" fmla="*/ 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1" h="88">
                  <a:moveTo>
                    <a:pt x="0" y="0"/>
                  </a:moveTo>
                  <a:cubicBezTo>
                    <a:pt x="0" y="0"/>
                    <a:pt x="1" y="0"/>
                    <a:pt x="1" y="1"/>
                  </a:cubicBezTo>
                  <a:cubicBezTo>
                    <a:pt x="1" y="1"/>
                    <a:pt x="1" y="2"/>
                    <a:pt x="2" y="3"/>
                  </a:cubicBezTo>
                  <a:cubicBezTo>
                    <a:pt x="2" y="5"/>
                    <a:pt x="3" y="6"/>
                    <a:pt x="3" y="8"/>
                  </a:cubicBezTo>
                  <a:cubicBezTo>
                    <a:pt x="3" y="9"/>
                    <a:pt x="4" y="11"/>
                    <a:pt x="5" y="13"/>
                  </a:cubicBezTo>
                  <a:cubicBezTo>
                    <a:pt x="5" y="15"/>
                    <a:pt x="6" y="18"/>
                    <a:pt x="6" y="20"/>
                  </a:cubicBezTo>
                  <a:cubicBezTo>
                    <a:pt x="7" y="22"/>
                    <a:pt x="7" y="25"/>
                    <a:pt x="8" y="27"/>
                  </a:cubicBezTo>
                  <a:cubicBezTo>
                    <a:pt x="9" y="33"/>
                    <a:pt x="10" y="38"/>
                    <a:pt x="11" y="44"/>
                  </a:cubicBezTo>
                  <a:cubicBezTo>
                    <a:pt x="14" y="55"/>
                    <a:pt x="16" y="66"/>
                    <a:pt x="18" y="74"/>
                  </a:cubicBezTo>
                  <a:cubicBezTo>
                    <a:pt x="20" y="83"/>
                    <a:pt x="21" y="88"/>
                    <a:pt x="21" y="88"/>
                  </a:cubicBezTo>
                  <a:cubicBezTo>
                    <a:pt x="21" y="88"/>
                    <a:pt x="21" y="87"/>
                    <a:pt x="21" y="84"/>
                  </a:cubicBezTo>
                  <a:cubicBezTo>
                    <a:pt x="20" y="82"/>
                    <a:pt x="20" y="78"/>
                    <a:pt x="19" y="74"/>
                  </a:cubicBezTo>
                  <a:cubicBezTo>
                    <a:pt x="18" y="70"/>
                    <a:pt x="17" y="65"/>
                    <a:pt x="16" y="60"/>
                  </a:cubicBezTo>
                  <a:cubicBezTo>
                    <a:pt x="15" y="55"/>
                    <a:pt x="14" y="49"/>
                    <a:pt x="13" y="43"/>
                  </a:cubicBezTo>
                  <a:cubicBezTo>
                    <a:pt x="11" y="38"/>
                    <a:pt x="10" y="32"/>
                    <a:pt x="9" y="27"/>
                  </a:cubicBezTo>
                  <a:cubicBezTo>
                    <a:pt x="8" y="25"/>
                    <a:pt x="8" y="22"/>
                    <a:pt x="7" y="20"/>
                  </a:cubicBezTo>
                  <a:cubicBezTo>
                    <a:pt x="6" y="17"/>
                    <a:pt x="6" y="15"/>
                    <a:pt x="5" y="13"/>
                  </a:cubicBezTo>
                  <a:cubicBezTo>
                    <a:pt x="5" y="11"/>
                    <a:pt x="4" y="9"/>
                    <a:pt x="4" y="8"/>
                  </a:cubicBezTo>
                  <a:cubicBezTo>
                    <a:pt x="3" y="6"/>
                    <a:pt x="2" y="4"/>
                    <a:pt x="2" y="3"/>
                  </a:cubicBezTo>
                  <a:cubicBezTo>
                    <a:pt x="2" y="2"/>
                    <a:pt x="1" y="1"/>
                    <a:pt x="1" y="1"/>
                  </a:cubicBezTo>
                  <a:cubicBezTo>
                    <a:pt x="1" y="0"/>
                    <a:pt x="0" y="0"/>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3" name="Freeform 61">
              <a:extLst>
                <a:ext uri="{FF2B5EF4-FFF2-40B4-BE49-F238E27FC236}">
                  <a16:creationId xmlns:a16="http://schemas.microsoft.com/office/drawing/2014/main" id="{93C80B8B-1CE5-4601-868D-51D23DD39E05}"/>
                </a:ext>
              </a:extLst>
            </p:cNvPr>
            <p:cNvSpPr>
              <a:spLocks/>
            </p:cNvSpPr>
            <p:nvPr/>
          </p:nvSpPr>
          <p:spPr bwMode="auto">
            <a:xfrm>
              <a:off x="4978400" y="5461000"/>
              <a:ext cx="479425" cy="966788"/>
            </a:xfrm>
            <a:custGeom>
              <a:avLst/>
              <a:gdLst>
                <a:gd name="T0" fmla="*/ 0 w 41"/>
                <a:gd name="T1" fmla="*/ 0 h 83"/>
                <a:gd name="T2" fmla="*/ 2 w 41"/>
                <a:gd name="T3" fmla="*/ 4 h 83"/>
                <a:gd name="T4" fmla="*/ 4 w 41"/>
                <a:gd name="T5" fmla="*/ 8 h 83"/>
                <a:gd name="T6" fmla="*/ 7 w 41"/>
                <a:gd name="T7" fmla="*/ 13 h 83"/>
                <a:gd name="T8" fmla="*/ 20 w 41"/>
                <a:gd name="T9" fmla="*/ 42 h 83"/>
                <a:gd name="T10" fmla="*/ 28 w 41"/>
                <a:gd name="T11" fmla="*/ 57 h 83"/>
                <a:gd name="T12" fmla="*/ 34 w 41"/>
                <a:gd name="T13" fmla="*/ 70 h 83"/>
                <a:gd name="T14" fmla="*/ 39 w 41"/>
                <a:gd name="T15" fmla="*/ 79 h 83"/>
                <a:gd name="T16" fmla="*/ 41 w 41"/>
                <a:gd name="T17" fmla="*/ 83 h 83"/>
                <a:gd name="T18" fmla="*/ 39 w 41"/>
                <a:gd name="T19" fmla="*/ 79 h 83"/>
                <a:gd name="T20" fmla="*/ 35 w 41"/>
                <a:gd name="T21" fmla="*/ 70 h 83"/>
                <a:gd name="T22" fmla="*/ 29 w 41"/>
                <a:gd name="T23" fmla="*/ 56 h 83"/>
                <a:gd name="T24" fmla="*/ 21 w 41"/>
                <a:gd name="T25" fmla="*/ 41 h 83"/>
                <a:gd name="T26" fmla="*/ 14 w 41"/>
                <a:gd name="T27" fmla="*/ 26 h 83"/>
                <a:gd name="T28" fmla="*/ 7 w 41"/>
                <a:gd name="T29" fmla="*/ 13 h 83"/>
                <a:gd name="T30" fmla="*/ 2 w 41"/>
                <a:gd name="T31" fmla="*/ 4 h 83"/>
                <a:gd name="T32" fmla="*/ 1 w 41"/>
                <a:gd name="T33" fmla="*/ 1 h 83"/>
                <a:gd name="T34" fmla="*/ 0 w 41"/>
                <a:gd name="T35" fmla="*/ 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1" h="83">
                  <a:moveTo>
                    <a:pt x="0" y="0"/>
                  </a:moveTo>
                  <a:cubicBezTo>
                    <a:pt x="0" y="0"/>
                    <a:pt x="1" y="2"/>
                    <a:pt x="2" y="4"/>
                  </a:cubicBezTo>
                  <a:cubicBezTo>
                    <a:pt x="3" y="5"/>
                    <a:pt x="3" y="6"/>
                    <a:pt x="4" y="8"/>
                  </a:cubicBezTo>
                  <a:cubicBezTo>
                    <a:pt x="5" y="10"/>
                    <a:pt x="6" y="11"/>
                    <a:pt x="7" y="13"/>
                  </a:cubicBezTo>
                  <a:cubicBezTo>
                    <a:pt x="10" y="21"/>
                    <a:pt x="15" y="31"/>
                    <a:pt x="20" y="42"/>
                  </a:cubicBezTo>
                  <a:cubicBezTo>
                    <a:pt x="23" y="47"/>
                    <a:pt x="25" y="52"/>
                    <a:pt x="28" y="57"/>
                  </a:cubicBezTo>
                  <a:cubicBezTo>
                    <a:pt x="30" y="62"/>
                    <a:pt x="32" y="66"/>
                    <a:pt x="34" y="70"/>
                  </a:cubicBezTo>
                  <a:cubicBezTo>
                    <a:pt x="36" y="74"/>
                    <a:pt x="38" y="77"/>
                    <a:pt x="39" y="79"/>
                  </a:cubicBezTo>
                  <a:cubicBezTo>
                    <a:pt x="40" y="82"/>
                    <a:pt x="41" y="83"/>
                    <a:pt x="41" y="83"/>
                  </a:cubicBezTo>
                  <a:cubicBezTo>
                    <a:pt x="41" y="83"/>
                    <a:pt x="40" y="82"/>
                    <a:pt x="39" y="79"/>
                  </a:cubicBezTo>
                  <a:cubicBezTo>
                    <a:pt x="38" y="77"/>
                    <a:pt x="37" y="74"/>
                    <a:pt x="35" y="70"/>
                  </a:cubicBezTo>
                  <a:cubicBezTo>
                    <a:pt x="33" y="66"/>
                    <a:pt x="31" y="61"/>
                    <a:pt x="29" y="56"/>
                  </a:cubicBezTo>
                  <a:cubicBezTo>
                    <a:pt x="26" y="52"/>
                    <a:pt x="24" y="46"/>
                    <a:pt x="21" y="41"/>
                  </a:cubicBezTo>
                  <a:cubicBezTo>
                    <a:pt x="19" y="36"/>
                    <a:pt x="16" y="31"/>
                    <a:pt x="14" y="26"/>
                  </a:cubicBezTo>
                  <a:cubicBezTo>
                    <a:pt x="12" y="21"/>
                    <a:pt x="9" y="17"/>
                    <a:pt x="7" y="13"/>
                  </a:cubicBezTo>
                  <a:cubicBezTo>
                    <a:pt x="5" y="9"/>
                    <a:pt x="3" y="6"/>
                    <a:pt x="2" y="4"/>
                  </a:cubicBezTo>
                  <a:cubicBezTo>
                    <a:pt x="2" y="3"/>
                    <a:pt x="1" y="2"/>
                    <a:pt x="1" y="1"/>
                  </a:cubicBezTo>
                  <a:cubicBezTo>
                    <a:pt x="0" y="1"/>
                    <a:pt x="0" y="0"/>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4" name="Freeform 62">
              <a:extLst>
                <a:ext uri="{FF2B5EF4-FFF2-40B4-BE49-F238E27FC236}">
                  <a16:creationId xmlns:a16="http://schemas.microsoft.com/office/drawing/2014/main" id="{1C58E020-6677-40D2-9E6B-FB9F45809762}"/>
                </a:ext>
              </a:extLst>
            </p:cNvPr>
            <p:cNvSpPr>
              <a:spLocks/>
            </p:cNvSpPr>
            <p:nvPr/>
          </p:nvSpPr>
          <p:spPr bwMode="auto">
            <a:xfrm>
              <a:off x="5048250" y="5253038"/>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5" name="Freeform 63">
              <a:extLst>
                <a:ext uri="{FF2B5EF4-FFF2-40B4-BE49-F238E27FC236}">
                  <a16:creationId xmlns:a16="http://schemas.microsoft.com/office/drawing/2014/main" id="{57CC17E7-9CA7-4A56-8977-5DD57F9B422B}"/>
                </a:ext>
              </a:extLst>
            </p:cNvPr>
            <p:cNvSpPr>
              <a:spLocks/>
            </p:cNvSpPr>
            <p:nvPr/>
          </p:nvSpPr>
          <p:spPr bwMode="auto">
            <a:xfrm>
              <a:off x="5048250" y="5253038"/>
              <a:ext cx="538163" cy="906463"/>
            </a:xfrm>
            <a:custGeom>
              <a:avLst/>
              <a:gdLst>
                <a:gd name="T0" fmla="*/ 0 w 46"/>
                <a:gd name="T1" fmla="*/ 0 h 78"/>
                <a:gd name="T2" fmla="*/ 1 w 46"/>
                <a:gd name="T3" fmla="*/ 1 h 78"/>
                <a:gd name="T4" fmla="*/ 1 w 46"/>
                <a:gd name="T5" fmla="*/ 2 h 78"/>
                <a:gd name="T6" fmla="*/ 2 w 46"/>
                <a:gd name="T7" fmla="*/ 3 h 78"/>
                <a:gd name="T8" fmla="*/ 4 w 46"/>
                <a:gd name="T9" fmla="*/ 7 h 78"/>
                <a:gd name="T10" fmla="*/ 6 w 46"/>
                <a:gd name="T11" fmla="*/ 12 h 78"/>
                <a:gd name="T12" fmla="*/ 14 w 46"/>
                <a:gd name="T13" fmla="*/ 25 h 78"/>
                <a:gd name="T14" fmla="*/ 22 w 46"/>
                <a:gd name="T15" fmla="*/ 40 h 78"/>
                <a:gd name="T16" fmla="*/ 31 w 46"/>
                <a:gd name="T17" fmla="*/ 54 h 78"/>
                <a:gd name="T18" fmla="*/ 38 w 46"/>
                <a:gd name="T19" fmla="*/ 66 h 78"/>
                <a:gd name="T20" fmla="*/ 44 w 46"/>
                <a:gd name="T21" fmla="*/ 75 h 78"/>
                <a:gd name="T22" fmla="*/ 46 w 46"/>
                <a:gd name="T23" fmla="*/ 78 h 78"/>
                <a:gd name="T24" fmla="*/ 44 w 46"/>
                <a:gd name="T25" fmla="*/ 75 h 78"/>
                <a:gd name="T26" fmla="*/ 39 w 46"/>
                <a:gd name="T27" fmla="*/ 66 h 78"/>
                <a:gd name="T28" fmla="*/ 32 w 46"/>
                <a:gd name="T29" fmla="*/ 53 h 78"/>
                <a:gd name="T30" fmla="*/ 23 w 46"/>
                <a:gd name="T31" fmla="*/ 39 h 78"/>
                <a:gd name="T32" fmla="*/ 14 w 46"/>
                <a:gd name="T33" fmla="*/ 25 h 78"/>
                <a:gd name="T34" fmla="*/ 7 w 46"/>
                <a:gd name="T35" fmla="*/ 12 h 78"/>
                <a:gd name="T36" fmla="*/ 2 w 46"/>
                <a:gd name="T37" fmla="*/ 3 h 78"/>
                <a:gd name="T38" fmla="*/ 1 w 46"/>
                <a:gd name="T39" fmla="*/ 2 h 78"/>
                <a:gd name="T40" fmla="*/ 1 w 46"/>
                <a:gd name="T41" fmla="*/ 0 h 78"/>
                <a:gd name="T42" fmla="*/ 0 w 46"/>
                <a:gd name="T43" fmla="*/ 0 h 78"/>
                <a:gd name="T44" fmla="*/ 0 w 46"/>
                <a:gd name="T45"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6" h="78">
                  <a:moveTo>
                    <a:pt x="0" y="0"/>
                  </a:moveTo>
                  <a:cubicBezTo>
                    <a:pt x="0" y="0"/>
                    <a:pt x="0" y="0"/>
                    <a:pt x="1" y="1"/>
                  </a:cubicBezTo>
                  <a:cubicBezTo>
                    <a:pt x="1" y="1"/>
                    <a:pt x="1" y="1"/>
                    <a:pt x="1" y="2"/>
                  </a:cubicBezTo>
                  <a:cubicBezTo>
                    <a:pt x="1" y="2"/>
                    <a:pt x="1" y="3"/>
                    <a:pt x="2" y="3"/>
                  </a:cubicBezTo>
                  <a:cubicBezTo>
                    <a:pt x="2" y="4"/>
                    <a:pt x="3" y="6"/>
                    <a:pt x="4" y="7"/>
                  </a:cubicBezTo>
                  <a:cubicBezTo>
                    <a:pt x="4" y="9"/>
                    <a:pt x="5" y="10"/>
                    <a:pt x="6" y="12"/>
                  </a:cubicBezTo>
                  <a:cubicBezTo>
                    <a:pt x="8" y="16"/>
                    <a:pt x="11" y="21"/>
                    <a:pt x="14" y="25"/>
                  </a:cubicBezTo>
                  <a:cubicBezTo>
                    <a:pt x="16" y="30"/>
                    <a:pt x="19" y="35"/>
                    <a:pt x="22" y="40"/>
                  </a:cubicBezTo>
                  <a:cubicBezTo>
                    <a:pt x="25" y="44"/>
                    <a:pt x="28" y="49"/>
                    <a:pt x="31" y="54"/>
                  </a:cubicBezTo>
                  <a:cubicBezTo>
                    <a:pt x="33" y="59"/>
                    <a:pt x="36" y="63"/>
                    <a:pt x="38" y="66"/>
                  </a:cubicBezTo>
                  <a:cubicBezTo>
                    <a:pt x="41" y="70"/>
                    <a:pt x="43" y="73"/>
                    <a:pt x="44" y="75"/>
                  </a:cubicBezTo>
                  <a:cubicBezTo>
                    <a:pt x="45" y="77"/>
                    <a:pt x="46" y="78"/>
                    <a:pt x="46" y="78"/>
                  </a:cubicBezTo>
                  <a:cubicBezTo>
                    <a:pt x="46" y="78"/>
                    <a:pt x="45" y="77"/>
                    <a:pt x="44" y="75"/>
                  </a:cubicBezTo>
                  <a:cubicBezTo>
                    <a:pt x="43" y="73"/>
                    <a:pt x="41" y="70"/>
                    <a:pt x="39" y="66"/>
                  </a:cubicBezTo>
                  <a:cubicBezTo>
                    <a:pt x="37" y="62"/>
                    <a:pt x="34" y="58"/>
                    <a:pt x="32" y="53"/>
                  </a:cubicBezTo>
                  <a:cubicBezTo>
                    <a:pt x="29" y="49"/>
                    <a:pt x="26" y="44"/>
                    <a:pt x="23" y="39"/>
                  </a:cubicBezTo>
                  <a:cubicBezTo>
                    <a:pt x="20" y="34"/>
                    <a:pt x="17" y="29"/>
                    <a:pt x="14" y="25"/>
                  </a:cubicBezTo>
                  <a:cubicBezTo>
                    <a:pt x="12" y="20"/>
                    <a:pt x="9" y="16"/>
                    <a:pt x="7" y="12"/>
                  </a:cubicBezTo>
                  <a:cubicBezTo>
                    <a:pt x="5" y="8"/>
                    <a:pt x="3" y="5"/>
                    <a:pt x="2" y="3"/>
                  </a:cubicBezTo>
                  <a:cubicBezTo>
                    <a:pt x="2" y="3"/>
                    <a:pt x="1" y="2"/>
                    <a:pt x="1" y="2"/>
                  </a:cubicBezTo>
                  <a:cubicBezTo>
                    <a:pt x="1" y="1"/>
                    <a:pt x="1" y="1"/>
                    <a:pt x="1" y="0"/>
                  </a:cubicBezTo>
                  <a:cubicBezTo>
                    <a:pt x="1" y="0"/>
                    <a:pt x="0" y="0"/>
                    <a:pt x="0" y="0"/>
                  </a:cubicBezTo>
                  <a:cubicBezTo>
                    <a:pt x="0" y="0"/>
                    <a:pt x="0" y="0"/>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6" name="Freeform 64">
              <a:extLst>
                <a:ext uri="{FF2B5EF4-FFF2-40B4-BE49-F238E27FC236}">
                  <a16:creationId xmlns:a16="http://schemas.microsoft.com/office/drawing/2014/main" id="{C34FE13F-7251-4CB4-A045-EB0DBCE3CA57}"/>
                </a:ext>
              </a:extLst>
            </p:cNvPr>
            <p:cNvSpPr>
              <a:spLocks/>
            </p:cNvSpPr>
            <p:nvPr/>
          </p:nvSpPr>
          <p:spPr bwMode="auto">
            <a:xfrm>
              <a:off x="5106988" y="5030788"/>
              <a:ext cx="573088" cy="849313"/>
            </a:xfrm>
            <a:custGeom>
              <a:avLst/>
              <a:gdLst>
                <a:gd name="T0" fmla="*/ 0 w 49"/>
                <a:gd name="T1" fmla="*/ 0 h 73"/>
                <a:gd name="T2" fmla="*/ 1 w 49"/>
                <a:gd name="T3" fmla="*/ 1 h 73"/>
                <a:gd name="T4" fmla="*/ 2 w 49"/>
                <a:gd name="T5" fmla="*/ 3 h 73"/>
                <a:gd name="T6" fmla="*/ 4 w 49"/>
                <a:gd name="T7" fmla="*/ 7 h 73"/>
                <a:gd name="T8" fmla="*/ 6 w 49"/>
                <a:gd name="T9" fmla="*/ 12 h 73"/>
                <a:gd name="T10" fmla="*/ 10 w 49"/>
                <a:gd name="T11" fmla="*/ 18 h 73"/>
                <a:gd name="T12" fmla="*/ 14 w 49"/>
                <a:gd name="T13" fmla="*/ 24 h 73"/>
                <a:gd name="T14" fmla="*/ 23 w 49"/>
                <a:gd name="T15" fmla="*/ 38 h 73"/>
                <a:gd name="T16" fmla="*/ 32 w 49"/>
                <a:gd name="T17" fmla="*/ 51 h 73"/>
                <a:gd name="T18" fmla="*/ 41 w 49"/>
                <a:gd name="T19" fmla="*/ 62 h 73"/>
                <a:gd name="T20" fmla="*/ 47 w 49"/>
                <a:gd name="T21" fmla="*/ 70 h 73"/>
                <a:gd name="T22" fmla="*/ 49 w 49"/>
                <a:gd name="T23" fmla="*/ 73 h 73"/>
                <a:gd name="T24" fmla="*/ 41 w 49"/>
                <a:gd name="T25" fmla="*/ 62 h 73"/>
                <a:gd name="T26" fmla="*/ 33 w 49"/>
                <a:gd name="T27" fmla="*/ 50 h 73"/>
                <a:gd name="T28" fmla="*/ 24 w 49"/>
                <a:gd name="T29" fmla="*/ 37 h 73"/>
                <a:gd name="T30" fmla="*/ 15 w 49"/>
                <a:gd name="T31" fmla="*/ 24 h 73"/>
                <a:gd name="T32" fmla="*/ 11 w 49"/>
                <a:gd name="T33" fmla="*/ 17 h 73"/>
                <a:gd name="T34" fmla="*/ 7 w 49"/>
                <a:gd name="T35" fmla="*/ 12 h 73"/>
                <a:gd name="T36" fmla="*/ 4 w 49"/>
                <a:gd name="T37" fmla="*/ 7 h 73"/>
                <a:gd name="T38" fmla="*/ 2 w 49"/>
                <a:gd name="T39" fmla="*/ 3 h 73"/>
                <a:gd name="T40" fmla="*/ 0 w 49"/>
                <a:gd name="T41" fmla="*/ 0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9" h="73">
                  <a:moveTo>
                    <a:pt x="0" y="0"/>
                  </a:moveTo>
                  <a:cubicBezTo>
                    <a:pt x="0" y="0"/>
                    <a:pt x="1" y="0"/>
                    <a:pt x="1" y="1"/>
                  </a:cubicBezTo>
                  <a:cubicBezTo>
                    <a:pt x="1" y="1"/>
                    <a:pt x="1" y="2"/>
                    <a:pt x="2" y="3"/>
                  </a:cubicBezTo>
                  <a:cubicBezTo>
                    <a:pt x="2" y="4"/>
                    <a:pt x="3" y="6"/>
                    <a:pt x="4" y="7"/>
                  </a:cubicBezTo>
                  <a:cubicBezTo>
                    <a:pt x="4" y="9"/>
                    <a:pt x="5" y="10"/>
                    <a:pt x="6" y="12"/>
                  </a:cubicBezTo>
                  <a:cubicBezTo>
                    <a:pt x="7" y="14"/>
                    <a:pt x="9" y="16"/>
                    <a:pt x="10" y="18"/>
                  </a:cubicBezTo>
                  <a:cubicBezTo>
                    <a:pt x="11" y="20"/>
                    <a:pt x="12" y="22"/>
                    <a:pt x="14" y="24"/>
                  </a:cubicBezTo>
                  <a:cubicBezTo>
                    <a:pt x="17" y="29"/>
                    <a:pt x="20" y="33"/>
                    <a:pt x="23" y="38"/>
                  </a:cubicBezTo>
                  <a:cubicBezTo>
                    <a:pt x="26" y="42"/>
                    <a:pt x="29" y="47"/>
                    <a:pt x="32" y="51"/>
                  </a:cubicBezTo>
                  <a:cubicBezTo>
                    <a:pt x="35" y="55"/>
                    <a:pt x="38" y="59"/>
                    <a:pt x="41" y="62"/>
                  </a:cubicBezTo>
                  <a:cubicBezTo>
                    <a:pt x="43" y="65"/>
                    <a:pt x="46" y="68"/>
                    <a:pt x="47" y="70"/>
                  </a:cubicBezTo>
                  <a:cubicBezTo>
                    <a:pt x="49" y="72"/>
                    <a:pt x="49" y="73"/>
                    <a:pt x="49" y="73"/>
                  </a:cubicBezTo>
                  <a:cubicBezTo>
                    <a:pt x="49" y="73"/>
                    <a:pt x="46" y="68"/>
                    <a:pt x="41" y="62"/>
                  </a:cubicBezTo>
                  <a:cubicBezTo>
                    <a:pt x="39" y="58"/>
                    <a:pt x="36" y="54"/>
                    <a:pt x="33" y="50"/>
                  </a:cubicBezTo>
                  <a:cubicBezTo>
                    <a:pt x="30" y="46"/>
                    <a:pt x="27" y="41"/>
                    <a:pt x="24" y="37"/>
                  </a:cubicBezTo>
                  <a:cubicBezTo>
                    <a:pt x="21" y="32"/>
                    <a:pt x="18" y="28"/>
                    <a:pt x="15" y="24"/>
                  </a:cubicBezTo>
                  <a:cubicBezTo>
                    <a:pt x="13" y="21"/>
                    <a:pt x="12" y="19"/>
                    <a:pt x="11" y="17"/>
                  </a:cubicBezTo>
                  <a:cubicBezTo>
                    <a:pt x="9" y="15"/>
                    <a:pt x="8" y="14"/>
                    <a:pt x="7" y="12"/>
                  </a:cubicBezTo>
                  <a:cubicBezTo>
                    <a:pt x="6" y="10"/>
                    <a:pt x="5" y="8"/>
                    <a:pt x="4" y="7"/>
                  </a:cubicBezTo>
                  <a:cubicBezTo>
                    <a:pt x="3" y="6"/>
                    <a:pt x="3" y="4"/>
                    <a:pt x="2" y="3"/>
                  </a:cubicBezTo>
                  <a:cubicBezTo>
                    <a:pt x="1" y="1"/>
                    <a:pt x="0" y="0"/>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7" name="Freeform 65">
              <a:extLst>
                <a:ext uri="{FF2B5EF4-FFF2-40B4-BE49-F238E27FC236}">
                  <a16:creationId xmlns:a16="http://schemas.microsoft.com/office/drawing/2014/main" id="{07B6059E-BF73-45E1-B6F7-9D2DF587501D}"/>
                </a:ext>
              </a:extLst>
            </p:cNvPr>
            <p:cNvSpPr>
              <a:spLocks/>
            </p:cNvSpPr>
            <p:nvPr/>
          </p:nvSpPr>
          <p:spPr bwMode="auto">
            <a:xfrm>
              <a:off x="5176838" y="4845050"/>
              <a:ext cx="688975" cy="838200"/>
            </a:xfrm>
            <a:custGeom>
              <a:avLst/>
              <a:gdLst>
                <a:gd name="T0" fmla="*/ 0 w 59"/>
                <a:gd name="T1" fmla="*/ 0 h 72"/>
                <a:gd name="T2" fmla="*/ 2 w 59"/>
                <a:gd name="T3" fmla="*/ 3 h 72"/>
                <a:gd name="T4" fmla="*/ 3 w 59"/>
                <a:gd name="T5" fmla="*/ 5 h 72"/>
                <a:gd name="T6" fmla="*/ 4 w 59"/>
                <a:gd name="T7" fmla="*/ 7 h 72"/>
                <a:gd name="T8" fmla="*/ 8 w 59"/>
                <a:gd name="T9" fmla="*/ 12 h 72"/>
                <a:gd name="T10" fmla="*/ 12 w 59"/>
                <a:gd name="T11" fmla="*/ 18 h 72"/>
                <a:gd name="T12" fmla="*/ 17 w 59"/>
                <a:gd name="T13" fmla="*/ 24 h 72"/>
                <a:gd name="T14" fmla="*/ 22 w 59"/>
                <a:gd name="T15" fmla="*/ 31 h 72"/>
                <a:gd name="T16" fmla="*/ 27 w 59"/>
                <a:gd name="T17" fmla="*/ 38 h 72"/>
                <a:gd name="T18" fmla="*/ 39 w 59"/>
                <a:gd name="T19" fmla="*/ 51 h 72"/>
                <a:gd name="T20" fmla="*/ 44 w 59"/>
                <a:gd name="T21" fmla="*/ 56 h 72"/>
                <a:gd name="T22" fmla="*/ 49 w 59"/>
                <a:gd name="T23" fmla="*/ 62 h 72"/>
                <a:gd name="T24" fmla="*/ 56 w 59"/>
                <a:gd name="T25" fmla="*/ 69 h 72"/>
                <a:gd name="T26" fmla="*/ 59 w 59"/>
                <a:gd name="T27" fmla="*/ 72 h 72"/>
                <a:gd name="T28" fmla="*/ 49 w 59"/>
                <a:gd name="T29" fmla="*/ 61 h 72"/>
                <a:gd name="T30" fmla="*/ 40 w 59"/>
                <a:gd name="T31" fmla="*/ 50 h 72"/>
                <a:gd name="T32" fmla="*/ 28 w 59"/>
                <a:gd name="T33" fmla="*/ 37 h 72"/>
                <a:gd name="T34" fmla="*/ 23 w 59"/>
                <a:gd name="T35" fmla="*/ 30 h 72"/>
                <a:gd name="T36" fmla="*/ 17 w 59"/>
                <a:gd name="T37" fmla="*/ 24 h 72"/>
                <a:gd name="T38" fmla="*/ 12 w 59"/>
                <a:gd name="T39" fmla="*/ 18 h 72"/>
                <a:gd name="T40" fmla="*/ 8 w 59"/>
                <a:gd name="T41" fmla="*/ 12 h 72"/>
                <a:gd name="T42" fmla="*/ 5 w 59"/>
                <a:gd name="T43" fmla="*/ 7 h 72"/>
                <a:gd name="T44" fmla="*/ 3 w 59"/>
                <a:gd name="T45" fmla="*/ 5 h 72"/>
                <a:gd name="T46" fmla="*/ 2 w 59"/>
                <a:gd name="T47" fmla="*/ 3 h 72"/>
                <a:gd name="T48" fmla="*/ 0 w 59"/>
                <a:gd name="T49" fmla="*/ 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9" h="72">
                  <a:moveTo>
                    <a:pt x="0" y="0"/>
                  </a:moveTo>
                  <a:cubicBezTo>
                    <a:pt x="0" y="0"/>
                    <a:pt x="1" y="1"/>
                    <a:pt x="2" y="3"/>
                  </a:cubicBezTo>
                  <a:cubicBezTo>
                    <a:pt x="2" y="4"/>
                    <a:pt x="3" y="5"/>
                    <a:pt x="3" y="5"/>
                  </a:cubicBezTo>
                  <a:cubicBezTo>
                    <a:pt x="3" y="6"/>
                    <a:pt x="4" y="7"/>
                    <a:pt x="4" y="7"/>
                  </a:cubicBezTo>
                  <a:cubicBezTo>
                    <a:pt x="5" y="9"/>
                    <a:pt x="6" y="11"/>
                    <a:pt x="8" y="12"/>
                  </a:cubicBezTo>
                  <a:cubicBezTo>
                    <a:pt x="9" y="14"/>
                    <a:pt x="10" y="16"/>
                    <a:pt x="12" y="18"/>
                  </a:cubicBezTo>
                  <a:cubicBezTo>
                    <a:pt x="13" y="20"/>
                    <a:pt x="15" y="22"/>
                    <a:pt x="17" y="24"/>
                  </a:cubicBezTo>
                  <a:cubicBezTo>
                    <a:pt x="18" y="27"/>
                    <a:pt x="20" y="29"/>
                    <a:pt x="22" y="31"/>
                  </a:cubicBezTo>
                  <a:cubicBezTo>
                    <a:pt x="24" y="33"/>
                    <a:pt x="25" y="36"/>
                    <a:pt x="27" y="38"/>
                  </a:cubicBezTo>
                  <a:cubicBezTo>
                    <a:pt x="31" y="42"/>
                    <a:pt x="35" y="47"/>
                    <a:pt x="39" y="51"/>
                  </a:cubicBezTo>
                  <a:cubicBezTo>
                    <a:pt x="41" y="53"/>
                    <a:pt x="42" y="55"/>
                    <a:pt x="44" y="56"/>
                  </a:cubicBezTo>
                  <a:cubicBezTo>
                    <a:pt x="46" y="58"/>
                    <a:pt x="47" y="60"/>
                    <a:pt x="49" y="62"/>
                  </a:cubicBezTo>
                  <a:cubicBezTo>
                    <a:pt x="52" y="65"/>
                    <a:pt x="55" y="67"/>
                    <a:pt x="56" y="69"/>
                  </a:cubicBezTo>
                  <a:cubicBezTo>
                    <a:pt x="58" y="71"/>
                    <a:pt x="59" y="72"/>
                    <a:pt x="59" y="72"/>
                  </a:cubicBezTo>
                  <a:cubicBezTo>
                    <a:pt x="59" y="72"/>
                    <a:pt x="55" y="68"/>
                    <a:pt x="49" y="61"/>
                  </a:cubicBezTo>
                  <a:cubicBezTo>
                    <a:pt x="47" y="58"/>
                    <a:pt x="43" y="54"/>
                    <a:pt x="40" y="50"/>
                  </a:cubicBezTo>
                  <a:cubicBezTo>
                    <a:pt x="36" y="46"/>
                    <a:pt x="32" y="41"/>
                    <a:pt x="28" y="37"/>
                  </a:cubicBezTo>
                  <a:cubicBezTo>
                    <a:pt x="26" y="35"/>
                    <a:pt x="25" y="32"/>
                    <a:pt x="23" y="30"/>
                  </a:cubicBezTo>
                  <a:cubicBezTo>
                    <a:pt x="21" y="28"/>
                    <a:pt x="19" y="26"/>
                    <a:pt x="17" y="24"/>
                  </a:cubicBezTo>
                  <a:cubicBezTo>
                    <a:pt x="16" y="22"/>
                    <a:pt x="14" y="20"/>
                    <a:pt x="12" y="18"/>
                  </a:cubicBezTo>
                  <a:cubicBezTo>
                    <a:pt x="11" y="16"/>
                    <a:pt x="10" y="14"/>
                    <a:pt x="8" y="12"/>
                  </a:cubicBezTo>
                  <a:cubicBezTo>
                    <a:pt x="7" y="10"/>
                    <a:pt x="6" y="9"/>
                    <a:pt x="5" y="7"/>
                  </a:cubicBezTo>
                  <a:cubicBezTo>
                    <a:pt x="4" y="6"/>
                    <a:pt x="4" y="6"/>
                    <a:pt x="3" y="5"/>
                  </a:cubicBezTo>
                  <a:cubicBezTo>
                    <a:pt x="3" y="4"/>
                    <a:pt x="2" y="4"/>
                    <a:pt x="2" y="3"/>
                  </a:cubicBezTo>
                  <a:cubicBezTo>
                    <a:pt x="1" y="1"/>
                    <a:pt x="0" y="0"/>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8" name="Freeform 66">
              <a:extLst>
                <a:ext uri="{FF2B5EF4-FFF2-40B4-BE49-F238E27FC236}">
                  <a16:creationId xmlns:a16="http://schemas.microsoft.com/office/drawing/2014/main" id="{66B206F6-585B-4CE7-945C-0173636447EB}"/>
                </a:ext>
              </a:extLst>
            </p:cNvPr>
            <p:cNvSpPr>
              <a:spLocks/>
            </p:cNvSpPr>
            <p:nvPr/>
          </p:nvSpPr>
          <p:spPr bwMode="auto">
            <a:xfrm>
              <a:off x="5259388" y="4659313"/>
              <a:ext cx="712788" cy="779463"/>
            </a:xfrm>
            <a:custGeom>
              <a:avLst/>
              <a:gdLst>
                <a:gd name="T0" fmla="*/ 0 w 61"/>
                <a:gd name="T1" fmla="*/ 0 h 67"/>
                <a:gd name="T2" fmla="*/ 2 w 61"/>
                <a:gd name="T3" fmla="*/ 4 h 67"/>
                <a:gd name="T4" fmla="*/ 5 w 61"/>
                <a:gd name="T5" fmla="*/ 7 h 67"/>
                <a:gd name="T6" fmla="*/ 8 w 61"/>
                <a:gd name="T7" fmla="*/ 12 h 67"/>
                <a:gd name="T8" fmla="*/ 12 w 61"/>
                <a:gd name="T9" fmla="*/ 17 h 67"/>
                <a:gd name="T10" fmla="*/ 17 w 61"/>
                <a:gd name="T11" fmla="*/ 23 h 67"/>
                <a:gd name="T12" fmla="*/ 28 w 61"/>
                <a:gd name="T13" fmla="*/ 35 h 67"/>
                <a:gd name="T14" fmla="*/ 40 w 61"/>
                <a:gd name="T15" fmla="*/ 47 h 67"/>
                <a:gd name="T16" fmla="*/ 50 w 61"/>
                <a:gd name="T17" fmla="*/ 57 h 67"/>
                <a:gd name="T18" fmla="*/ 58 w 61"/>
                <a:gd name="T19" fmla="*/ 64 h 67"/>
                <a:gd name="T20" fmla="*/ 61 w 61"/>
                <a:gd name="T21" fmla="*/ 67 h 67"/>
                <a:gd name="T22" fmla="*/ 51 w 61"/>
                <a:gd name="T23" fmla="*/ 57 h 67"/>
                <a:gd name="T24" fmla="*/ 41 w 61"/>
                <a:gd name="T25" fmla="*/ 46 h 67"/>
                <a:gd name="T26" fmla="*/ 29 w 61"/>
                <a:gd name="T27" fmla="*/ 34 h 67"/>
                <a:gd name="T28" fmla="*/ 18 w 61"/>
                <a:gd name="T29" fmla="*/ 22 h 67"/>
                <a:gd name="T30" fmla="*/ 13 w 61"/>
                <a:gd name="T31" fmla="*/ 17 h 67"/>
                <a:gd name="T32" fmla="*/ 9 w 61"/>
                <a:gd name="T33" fmla="*/ 11 h 67"/>
                <a:gd name="T34" fmla="*/ 5 w 61"/>
                <a:gd name="T35" fmla="*/ 7 h 67"/>
                <a:gd name="T36" fmla="*/ 2 w 61"/>
                <a:gd name="T37" fmla="*/ 3 h 67"/>
                <a:gd name="T38" fmla="*/ 0 w 61"/>
                <a:gd name="T39" fmla="*/ 0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1" h="67">
                  <a:moveTo>
                    <a:pt x="0" y="0"/>
                  </a:moveTo>
                  <a:cubicBezTo>
                    <a:pt x="0" y="0"/>
                    <a:pt x="1" y="2"/>
                    <a:pt x="2" y="4"/>
                  </a:cubicBezTo>
                  <a:cubicBezTo>
                    <a:pt x="3" y="5"/>
                    <a:pt x="4" y="6"/>
                    <a:pt x="5" y="7"/>
                  </a:cubicBezTo>
                  <a:cubicBezTo>
                    <a:pt x="6" y="9"/>
                    <a:pt x="7" y="10"/>
                    <a:pt x="8" y="12"/>
                  </a:cubicBezTo>
                  <a:cubicBezTo>
                    <a:pt x="9" y="13"/>
                    <a:pt x="11" y="15"/>
                    <a:pt x="12" y="17"/>
                  </a:cubicBezTo>
                  <a:cubicBezTo>
                    <a:pt x="14" y="19"/>
                    <a:pt x="16" y="21"/>
                    <a:pt x="17" y="23"/>
                  </a:cubicBezTo>
                  <a:cubicBezTo>
                    <a:pt x="21" y="27"/>
                    <a:pt x="25" y="31"/>
                    <a:pt x="28" y="35"/>
                  </a:cubicBezTo>
                  <a:cubicBezTo>
                    <a:pt x="32" y="39"/>
                    <a:pt x="36" y="43"/>
                    <a:pt x="40" y="47"/>
                  </a:cubicBezTo>
                  <a:cubicBezTo>
                    <a:pt x="44" y="51"/>
                    <a:pt x="47" y="54"/>
                    <a:pt x="50" y="57"/>
                  </a:cubicBezTo>
                  <a:cubicBezTo>
                    <a:pt x="53" y="60"/>
                    <a:pt x="56" y="63"/>
                    <a:pt x="58" y="64"/>
                  </a:cubicBezTo>
                  <a:cubicBezTo>
                    <a:pt x="60" y="66"/>
                    <a:pt x="61" y="67"/>
                    <a:pt x="61" y="67"/>
                  </a:cubicBezTo>
                  <a:cubicBezTo>
                    <a:pt x="61" y="67"/>
                    <a:pt x="57" y="63"/>
                    <a:pt x="51" y="57"/>
                  </a:cubicBezTo>
                  <a:cubicBezTo>
                    <a:pt x="48" y="54"/>
                    <a:pt x="44" y="50"/>
                    <a:pt x="41" y="46"/>
                  </a:cubicBezTo>
                  <a:cubicBezTo>
                    <a:pt x="37" y="43"/>
                    <a:pt x="33" y="39"/>
                    <a:pt x="29" y="34"/>
                  </a:cubicBezTo>
                  <a:cubicBezTo>
                    <a:pt x="26" y="30"/>
                    <a:pt x="22" y="26"/>
                    <a:pt x="18" y="22"/>
                  </a:cubicBezTo>
                  <a:cubicBezTo>
                    <a:pt x="16" y="20"/>
                    <a:pt x="15" y="18"/>
                    <a:pt x="13" y="17"/>
                  </a:cubicBezTo>
                  <a:cubicBezTo>
                    <a:pt x="11" y="15"/>
                    <a:pt x="10" y="13"/>
                    <a:pt x="9" y="11"/>
                  </a:cubicBezTo>
                  <a:cubicBezTo>
                    <a:pt x="7" y="10"/>
                    <a:pt x="6" y="8"/>
                    <a:pt x="5" y="7"/>
                  </a:cubicBezTo>
                  <a:cubicBezTo>
                    <a:pt x="4" y="6"/>
                    <a:pt x="3" y="4"/>
                    <a:pt x="2" y="3"/>
                  </a:cubicBezTo>
                  <a:cubicBezTo>
                    <a:pt x="1" y="1"/>
                    <a:pt x="0" y="0"/>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9" name="Freeform 67">
              <a:extLst>
                <a:ext uri="{FF2B5EF4-FFF2-40B4-BE49-F238E27FC236}">
                  <a16:creationId xmlns:a16="http://schemas.microsoft.com/office/drawing/2014/main" id="{1FE192F2-0A7B-459A-B609-BDCEBACF89F8}"/>
                </a:ext>
              </a:extLst>
            </p:cNvPr>
            <p:cNvSpPr>
              <a:spLocks/>
            </p:cNvSpPr>
            <p:nvPr/>
          </p:nvSpPr>
          <p:spPr bwMode="auto">
            <a:xfrm>
              <a:off x="5316538" y="4438650"/>
              <a:ext cx="0" cy="11113"/>
            </a:xfrm>
            <a:custGeom>
              <a:avLst/>
              <a:gdLst>
                <a:gd name="T0" fmla="*/ 0 h 1"/>
                <a:gd name="T1" fmla="*/ 1 h 1"/>
                <a:gd name="T2" fmla="*/ 1 h 1"/>
                <a:gd name="T3" fmla="*/ 0 h 1"/>
              </a:gdLst>
              <a:ahLst/>
              <a:cxnLst>
                <a:cxn ang="0">
                  <a:pos x="0" y="T0"/>
                </a:cxn>
                <a:cxn ang="0">
                  <a:pos x="0" y="T1"/>
                </a:cxn>
                <a:cxn ang="0">
                  <a:pos x="0" y="T2"/>
                </a:cxn>
                <a:cxn ang="0">
                  <a:pos x="0" y="T3"/>
                </a:cxn>
              </a:cxnLst>
              <a:rect l="0" t="0" r="r" b="b"/>
              <a:pathLst>
                <a:path h="1">
                  <a:moveTo>
                    <a:pt x="0" y="0"/>
                  </a:moveTo>
                  <a:cubicBezTo>
                    <a:pt x="0" y="0"/>
                    <a:pt x="0" y="0"/>
                    <a:pt x="0" y="1"/>
                  </a:cubicBezTo>
                  <a:cubicBezTo>
                    <a:pt x="0" y="1"/>
                    <a:pt x="0" y="1"/>
                    <a:pt x="0" y="1"/>
                  </a:cubicBezTo>
                  <a:cubicBezTo>
                    <a:pt x="0" y="0"/>
                    <a:pt x="0" y="0"/>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0" name="Freeform 68">
              <a:extLst>
                <a:ext uri="{FF2B5EF4-FFF2-40B4-BE49-F238E27FC236}">
                  <a16:creationId xmlns:a16="http://schemas.microsoft.com/office/drawing/2014/main" id="{04BD192E-D1A7-409D-B755-436E0A25E6DC}"/>
                </a:ext>
              </a:extLst>
            </p:cNvPr>
            <p:cNvSpPr>
              <a:spLocks/>
            </p:cNvSpPr>
            <p:nvPr/>
          </p:nvSpPr>
          <p:spPr bwMode="auto">
            <a:xfrm>
              <a:off x="5316538" y="4449763"/>
              <a:ext cx="714375" cy="768350"/>
            </a:xfrm>
            <a:custGeom>
              <a:avLst/>
              <a:gdLst>
                <a:gd name="T0" fmla="*/ 0 w 61"/>
                <a:gd name="T1" fmla="*/ 0 h 66"/>
                <a:gd name="T2" fmla="*/ 2 w 61"/>
                <a:gd name="T3" fmla="*/ 3 h 66"/>
                <a:gd name="T4" fmla="*/ 4 w 61"/>
                <a:gd name="T5" fmla="*/ 7 h 66"/>
                <a:gd name="T6" fmla="*/ 7 w 61"/>
                <a:gd name="T7" fmla="*/ 12 h 66"/>
                <a:gd name="T8" fmla="*/ 11 w 61"/>
                <a:gd name="T9" fmla="*/ 17 h 66"/>
                <a:gd name="T10" fmla="*/ 16 w 61"/>
                <a:gd name="T11" fmla="*/ 23 h 66"/>
                <a:gd name="T12" fmla="*/ 21 w 61"/>
                <a:gd name="T13" fmla="*/ 29 h 66"/>
                <a:gd name="T14" fmla="*/ 27 w 61"/>
                <a:gd name="T15" fmla="*/ 36 h 66"/>
                <a:gd name="T16" fmla="*/ 33 w 61"/>
                <a:gd name="T17" fmla="*/ 42 h 66"/>
                <a:gd name="T18" fmla="*/ 39 w 61"/>
                <a:gd name="T19" fmla="*/ 47 h 66"/>
                <a:gd name="T20" fmla="*/ 44 w 61"/>
                <a:gd name="T21" fmla="*/ 53 h 66"/>
                <a:gd name="T22" fmla="*/ 50 w 61"/>
                <a:gd name="T23" fmla="*/ 57 h 66"/>
                <a:gd name="T24" fmla="*/ 61 w 61"/>
                <a:gd name="T25" fmla="*/ 66 h 66"/>
                <a:gd name="T26" fmla="*/ 58 w 61"/>
                <a:gd name="T27" fmla="*/ 63 h 66"/>
                <a:gd name="T28" fmla="*/ 50 w 61"/>
                <a:gd name="T29" fmla="*/ 57 h 66"/>
                <a:gd name="T30" fmla="*/ 45 w 61"/>
                <a:gd name="T31" fmla="*/ 52 h 66"/>
                <a:gd name="T32" fmla="*/ 40 w 61"/>
                <a:gd name="T33" fmla="*/ 47 h 66"/>
                <a:gd name="T34" fmla="*/ 34 w 61"/>
                <a:gd name="T35" fmla="*/ 41 h 66"/>
                <a:gd name="T36" fmla="*/ 28 w 61"/>
                <a:gd name="T37" fmla="*/ 35 h 66"/>
                <a:gd name="T38" fmla="*/ 22 w 61"/>
                <a:gd name="T39" fmla="*/ 29 h 66"/>
                <a:gd name="T40" fmla="*/ 17 w 61"/>
                <a:gd name="T41" fmla="*/ 23 h 66"/>
                <a:gd name="T42" fmla="*/ 12 w 61"/>
                <a:gd name="T43" fmla="*/ 17 h 66"/>
                <a:gd name="T44" fmla="*/ 8 w 61"/>
                <a:gd name="T45" fmla="*/ 11 h 66"/>
                <a:gd name="T46" fmla="*/ 5 w 61"/>
                <a:gd name="T47" fmla="*/ 6 h 66"/>
                <a:gd name="T48" fmla="*/ 2 w 61"/>
                <a:gd name="T49" fmla="*/ 3 h 66"/>
                <a:gd name="T50" fmla="*/ 0 w 61"/>
                <a:gd name="T51" fmla="*/ 0 h 66"/>
                <a:gd name="T52" fmla="*/ 0 w 61"/>
                <a:gd name="T53"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1" h="66">
                  <a:moveTo>
                    <a:pt x="0" y="0"/>
                  </a:moveTo>
                  <a:cubicBezTo>
                    <a:pt x="0" y="0"/>
                    <a:pt x="1" y="1"/>
                    <a:pt x="2" y="3"/>
                  </a:cubicBezTo>
                  <a:cubicBezTo>
                    <a:pt x="3" y="4"/>
                    <a:pt x="3" y="5"/>
                    <a:pt x="4" y="7"/>
                  </a:cubicBezTo>
                  <a:cubicBezTo>
                    <a:pt x="5" y="8"/>
                    <a:pt x="6" y="10"/>
                    <a:pt x="7" y="12"/>
                  </a:cubicBezTo>
                  <a:cubicBezTo>
                    <a:pt x="9" y="13"/>
                    <a:pt x="10" y="15"/>
                    <a:pt x="11" y="17"/>
                  </a:cubicBezTo>
                  <a:cubicBezTo>
                    <a:pt x="13" y="19"/>
                    <a:pt x="14" y="21"/>
                    <a:pt x="16" y="23"/>
                  </a:cubicBezTo>
                  <a:cubicBezTo>
                    <a:pt x="18" y="25"/>
                    <a:pt x="20" y="27"/>
                    <a:pt x="21" y="29"/>
                  </a:cubicBezTo>
                  <a:cubicBezTo>
                    <a:pt x="23" y="32"/>
                    <a:pt x="25" y="34"/>
                    <a:pt x="27" y="36"/>
                  </a:cubicBezTo>
                  <a:cubicBezTo>
                    <a:pt x="29" y="38"/>
                    <a:pt x="31" y="40"/>
                    <a:pt x="33" y="42"/>
                  </a:cubicBezTo>
                  <a:cubicBezTo>
                    <a:pt x="35" y="44"/>
                    <a:pt x="37" y="46"/>
                    <a:pt x="39" y="47"/>
                  </a:cubicBezTo>
                  <a:cubicBezTo>
                    <a:pt x="41" y="49"/>
                    <a:pt x="43" y="51"/>
                    <a:pt x="44" y="53"/>
                  </a:cubicBezTo>
                  <a:cubicBezTo>
                    <a:pt x="46" y="54"/>
                    <a:pt x="48" y="56"/>
                    <a:pt x="50" y="57"/>
                  </a:cubicBezTo>
                  <a:cubicBezTo>
                    <a:pt x="56" y="63"/>
                    <a:pt x="61" y="66"/>
                    <a:pt x="61" y="66"/>
                  </a:cubicBezTo>
                  <a:cubicBezTo>
                    <a:pt x="61" y="66"/>
                    <a:pt x="59" y="65"/>
                    <a:pt x="58" y="63"/>
                  </a:cubicBezTo>
                  <a:cubicBezTo>
                    <a:pt x="56" y="62"/>
                    <a:pt x="53" y="59"/>
                    <a:pt x="50" y="57"/>
                  </a:cubicBezTo>
                  <a:cubicBezTo>
                    <a:pt x="48" y="55"/>
                    <a:pt x="47" y="54"/>
                    <a:pt x="45" y="52"/>
                  </a:cubicBezTo>
                  <a:cubicBezTo>
                    <a:pt x="43" y="50"/>
                    <a:pt x="41" y="49"/>
                    <a:pt x="40" y="47"/>
                  </a:cubicBezTo>
                  <a:cubicBezTo>
                    <a:pt x="38" y="45"/>
                    <a:pt x="36" y="43"/>
                    <a:pt x="34" y="41"/>
                  </a:cubicBezTo>
                  <a:cubicBezTo>
                    <a:pt x="32" y="39"/>
                    <a:pt x="30" y="37"/>
                    <a:pt x="28" y="35"/>
                  </a:cubicBezTo>
                  <a:cubicBezTo>
                    <a:pt x="26" y="33"/>
                    <a:pt x="24" y="31"/>
                    <a:pt x="22" y="29"/>
                  </a:cubicBezTo>
                  <a:cubicBezTo>
                    <a:pt x="20" y="27"/>
                    <a:pt x="19" y="25"/>
                    <a:pt x="17" y="23"/>
                  </a:cubicBezTo>
                  <a:cubicBezTo>
                    <a:pt x="15" y="20"/>
                    <a:pt x="14" y="19"/>
                    <a:pt x="12" y="17"/>
                  </a:cubicBezTo>
                  <a:cubicBezTo>
                    <a:pt x="11" y="15"/>
                    <a:pt x="9" y="13"/>
                    <a:pt x="8" y="11"/>
                  </a:cubicBezTo>
                  <a:cubicBezTo>
                    <a:pt x="7" y="9"/>
                    <a:pt x="6" y="8"/>
                    <a:pt x="5" y="6"/>
                  </a:cubicBezTo>
                  <a:cubicBezTo>
                    <a:pt x="4" y="5"/>
                    <a:pt x="3" y="4"/>
                    <a:pt x="2" y="3"/>
                  </a:cubicBezTo>
                  <a:cubicBezTo>
                    <a:pt x="1" y="1"/>
                    <a:pt x="1" y="0"/>
                    <a:pt x="0" y="0"/>
                  </a:cubicBezTo>
                  <a:cubicBezTo>
                    <a:pt x="0" y="0"/>
                    <a:pt x="0" y="0"/>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1" name="Freeform 69">
              <a:extLst>
                <a:ext uri="{FF2B5EF4-FFF2-40B4-BE49-F238E27FC236}">
                  <a16:creationId xmlns:a16="http://schemas.microsoft.com/office/drawing/2014/main" id="{E78F9AE7-B015-47C3-8FB9-D3F85E402624}"/>
                </a:ext>
              </a:extLst>
            </p:cNvPr>
            <p:cNvSpPr>
              <a:spLocks/>
            </p:cNvSpPr>
            <p:nvPr/>
          </p:nvSpPr>
          <p:spPr bwMode="auto">
            <a:xfrm>
              <a:off x="6111875" y="4984750"/>
              <a:ext cx="11113" cy="11113"/>
            </a:xfrm>
            <a:custGeom>
              <a:avLst/>
              <a:gdLst>
                <a:gd name="T0" fmla="*/ 0 w 1"/>
                <a:gd name="T1" fmla="*/ 0 h 1"/>
                <a:gd name="T2" fmla="*/ 0 w 1"/>
                <a:gd name="T3" fmla="*/ 1 h 1"/>
                <a:gd name="T4" fmla="*/ 1 w 1"/>
                <a:gd name="T5" fmla="*/ 1 h 1"/>
                <a:gd name="T6" fmla="*/ 0 w 1"/>
                <a:gd name="T7" fmla="*/ 0 h 1"/>
              </a:gdLst>
              <a:ahLst/>
              <a:cxnLst>
                <a:cxn ang="0">
                  <a:pos x="T0" y="T1"/>
                </a:cxn>
                <a:cxn ang="0">
                  <a:pos x="T2" y="T3"/>
                </a:cxn>
                <a:cxn ang="0">
                  <a:pos x="T4" y="T5"/>
                </a:cxn>
                <a:cxn ang="0">
                  <a:pos x="T6" y="T7"/>
                </a:cxn>
              </a:cxnLst>
              <a:rect l="0" t="0" r="r" b="b"/>
              <a:pathLst>
                <a:path w="1" h="1">
                  <a:moveTo>
                    <a:pt x="0" y="0"/>
                  </a:moveTo>
                  <a:cubicBezTo>
                    <a:pt x="0" y="1"/>
                    <a:pt x="0" y="1"/>
                    <a:pt x="0" y="1"/>
                  </a:cubicBezTo>
                  <a:cubicBezTo>
                    <a:pt x="1" y="1"/>
                    <a:pt x="1" y="1"/>
                    <a:pt x="1" y="1"/>
                  </a:cubicBezTo>
                  <a:cubicBezTo>
                    <a:pt x="1" y="1"/>
                    <a:pt x="1" y="1"/>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2" name="Freeform 70">
              <a:extLst>
                <a:ext uri="{FF2B5EF4-FFF2-40B4-BE49-F238E27FC236}">
                  <a16:creationId xmlns:a16="http://schemas.microsoft.com/office/drawing/2014/main" id="{BC33344D-90EC-4BC3-9574-C31F3DA9B9B3}"/>
                </a:ext>
              </a:extLst>
            </p:cNvPr>
            <p:cNvSpPr>
              <a:spLocks/>
            </p:cNvSpPr>
            <p:nvPr/>
          </p:nvSpPr>
          <p:spPr bwMode="auto">
            <a:xfrm>
              <a:off x="5399088" y="4170363"/>
              <a:ext cx="712788" cy="825500"/>
            </a:xfrm>
            <a:custGeom>
              <a:avLst/>
              <a:gdLst>
                <a:gd name="T0" fmla="*/ 0 w 61"/>
                <a:gd name="T1" fmla="*/ 0 h 71"/>
                <a:gd name="T2" fmla="*/ 1 w 61"/>
                <a:gd name="T3" fmla="*/ 1 h 71"/>
                <a:gd name="T4" fmla="*/ 1 w 61"/>
                <a:gd name="T5" fmla="*/ 3 h 71"/>
                <a:gd name="T6" fmla="*/ 2 w 61"/>
                <a:gd name="T7" fmla="*/ 4 h 71"/>
                <a:gd name="T8" fmla="*/ 3 w 61"/>
                <a:gd name="T9" fmla="*/ 6 h 71"/>
                <a:gd name="T10" fmla="*/ 4 w 61"/>
                <a:gd name="T11" fmla="*/ 8 h 71"/>
                <a:gd name="T12" fmla="*/ 7 w 61"/>
                <a:gd name="T13" fmla="*/ 13 h 71"/>
                <a:gd name="T14" fmla="*/ 16 w 61"/>
                <a:gd name="T15" fmla="*/ 25 h 71"/>
                <a:gd name="T16" fmla="*/ 22 w 61"/>
                <a:gd name="T17" fmla="*/ 32 h 71"/>
                <a:gd name="T18" fmla="*/ 28 w 61"/>
                <a:gd name="T19" fmla="*/ 38 h 71"/>
                <a:gd name="T20" fmla="*/ 40 w 61"/>
                <a:gd name="T21" fmla="*/ 51 h 71"/>
                <a:gd name="T22" fmla="*/ 51 w 61"/>
                <a:gd name="T23" fmla="*/ 61 h 71"/>
                <a:gd name="T24" fmla="*/ 59 w 61"/>
                <a:gd name="T25" fmla="*/ 68 h 71"/>
                <a:gd name="T26" fmla="*/ 61 w 61"/>
                <a:gd name="T27" fmla="*/ 71 h 71"/>
                <a:gd name="T28" fmla="*/ 61 w 61"/>
                <a:gd name="T29" fmla="*/ 70 h 71"/>
                <a:gd name="T30" fmla="*/ 59 w 61"/>
                <a:gd name="T31" fmla="*/ 68 h 71"/>
                <a:gd name="T32" fmla="*/ 51 w 61"/>
                <a:gd name="T33" fmla="*/ 61 h 71"/>
                <a:gd name="T34" fmla="*/ 40 w 61"/>
                <a:gd name="T35" fmla="*/ 50 h 71"/>
                <a:gd name="T36" fmla="*/ 28 w 61"/>
                <a:gd name="T37" fmla="*/ 38 h 71"/>
                <a:gd name="T38" fmla="*/ 17 w 61"/>
                <a:gd name="T39" fmla="*/ 25 h 71"/>
                <a:gd name="T40" fmla="*/ 8 w 61"/>
                <a:gd name="T41" fmla="*/ 13 h 71"/>
                <a:gd name="T42" fmla="*/ 4 w 61"/>
                <a:gd name="T43" fmla="*/ 8 h 71"/>
                <a:gd name="T44" fmla="*/ 3 w 61"/>
                <a:gd name="T45" fmla="*/ 6 h 71"/>
                <a:gd name="T46" fmla="*/ 2 w 61"/>
                <a:gd name="T47" fmla="*/ 4 h 71"/>
                <a:gd name="T48" fmla="*/ 1 w 61"/>
                <a:gd name="T49" fmla="*/ 3 h 71"/>
                <a:gd name="T50" fmla="*/ 1 w 61"/>
                <a:gd name="T51" fmla="*/ 1 h 71"/>
                <a:gd name="T52" fmla="*/ 0 w 61"/>
                <a:gd name="T53"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1" h="71">
                  <a:moveTo>
                    <a:pt x="0" y="0"/>
                  </a:moveTo>
                  <a:cubicBezTo>
                    <a:pt x="0" y="0"/>
                    <a:pt x="0" y="1"/>
                    <a:pt x="1" y="1"/>
                  </a:cubicBezTo>
                  <a:cubicBezTo>
                    <a:pt x="1" y="2"/>
                    <a:pt x="1" y="2"/>
                    <a:pt x="1" y="3"/>
                  </a:cubicBezTo>
                  <a:cubicBezTo>
                    <a:pt x="1" y="3"/>
                    <a:pt x="1" y="4"/>
                    <a:pt x="2" y="4"/>
                  </a:cubicBezTo>
                  <a:cubicBezTo>
                    <a:pt x="2" y="5"/>
                    <a:pt x="2" y="5"/>
                    <a:pt x="3" y="6"/>
                  </a:cubicBezTo>
                  <a:cubicBezTo>
                    <a:pt x="3" y="7"/>
                    <a:pt x="3" y="8"/>
                    <a:pt x="4" y="8"/>
                  </a:cubicBezTo>
                  <a:cubicBezTo>
                    <a:pt x="5" y="10"/>
                    <a:pt x="6" y="12"/>
                    <a:pt x="7" y="13"/>
                  </a:cubicBezTo>
                  <a:cubicBezTo>
                    <a:pt x="9" y="17"/>
                    <a:pt x="13" y="21"/>
                    <a:pt x="16" y="25"/>
                  </a:cubicBezTo>
                  <a:cubicBezTo>
                    <a:pt x="18" y="28"/>
                    <a:pt x="20" y="30"/>
                    <a:pt x="22" y="32"/>
                  </a:cubicBezTo>
                  <a:cubicBezTo>
                    <a:pt x="24" y="34"/>
                    <a:pt x="26" y="36"/>
                    <a:pt x="28" y="38"/>
                  </a:cubicBezTo>
                  <a:cubicBezTo>
                    <a:pt x="32" y="43"/>
                    <a:pt x="36" y="47"/>
                    <a:pt x="40" y="51"/>
                  </a:cubicBezTo>
                  <a:cubicBezTo>
                    <a:pt x="44" y="55"/>
                    <a:pt x="47" y="58"/>
                    <a:pt x="51" y="61"/>
                  </a:cubicBezTo>
                  <a:cubicBezTo>
                    <a:pt x="54" y="64"/>
                    <a:pt x="57" y="66"/>
                    <a:pt x="59" y="68"/>
                  </a:cubicBezTo>
                  <a:cubicBezTo>
                    <a:pt x="60" y="69"/>
                    <a:pt x="61" y="70"/>
                    <a:pt x="61" y="71"/>
                  </a:cubicBezTo>
                  <a:cubicBezTo>
                    <a:pt x="61" y="71"/>
                    <a:pt x="61" y="71"/>
                    <a:pt x="61" y="70"/>
                  </a:cubicBezTo>
                  <a:cubicBezTo>
                    <a:pt x="61" y="70"/>
                    <a:pt x="60" y="69"/>
                    <a:pt x="59" y="68"/>
                  </a:cubicBezTo>
                  <a:cubicBezTo>
                    <a:pt x="57" y="66"/>
                    <a:pt x="54" y="64"/>
                    <a:pt x="51" y="61"/>
                  </a:cubicBezTo>
                  <a:cubicBezTo>
                    <a:pt x="48" y="57"/>
                    <a:pt x="44" y="54"/>
                    <a:pt x="40" y="50"/>
                  </a:cubicBezTo>
                  <a:cubicBezTo>
                    <a:pt x="37" y="46"/>
                    <a:pt x="32" y="42"/>
                    <a:pt x="28" y="38"/>
                  </a:cubicBezTo>
                  <a:cubicBezTo>
                    <a:pt x="24" y="33"/>
                    <a:pt x="20" y="29"/>
                    <a:pt x="17" y="25"/>
                  </a:cubicBezTo>
                  <a:cubicBezTo>
                    <a:pt x="13" y="21"/>
                    <a:pt x="10" y="17"/>
                    <a:pt x="8" y="13"/>
                  </a:cubicBezTo>
                  <a:cubicBezTo>
                    <a:pt x="6" y="11"/>
                    <a:pt x="5" y="10"/>
                    <a:pt x="4" y="8"/>
                  </a:cubicBezTo>
                  <a:cubicBezTo>
                    <a:pt x="4" y="7"/>
                    <a:pt x="3" y="7"/>
                    <a:pt x="3" y="6"/>
                  </a:cubicBezTo>
                  <a:cubicBezTo>
                    <a:pt x="3" y="5"/>
                    <a:pt x="2" y="5"/>
                    <a:pt x="2" y="4"/>
                  </a:cubicBezTo>
                  <a:cubicBezTo>
                    <a:pt x="2" y="3"/>
                    <a:pt x="1" y="3"/>
                    <a:pt x="1" y="3"/>
                  </a:cubicBezTo>
                  <a:cubicBezTo>
                    <a:pt x="1" y="2"/>
                    <a:pt x="1" y="2"/>
                    <a:pt x="1" y="1"/>
                  </a:cubicBezTo>
                  <a:cubicBezTo>
                    <a:pt x="0" y="1"/>
                    <a:pt x="0" y="0"/>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3" name="Freeform 71">
              <a:extLst>
                <a:ext uri="{FF2B5EF4-FFF2-40B4-BE49-F238E27FC236}">
                  <a16:creationId xmlns:a16="http://schemas.microsoft.com/office/drawing/2014/main" id="{25107FD6-E950-4E38-B2A0-7435BFD32BEB}"/>
                </a:ext>
              </a:extLst>
            </p:cNvPr>
            <p:cNvSpPr>
              <a:spLocks/>
            </p:cNvSpPr>
            <p:nvPr/>
          </p:nvSpPr>
          <p:spPr bwMode="auto">
            <a:xfrm>
              <a:off x="5457825" y="3995738"/>
              <a:ext cx="758825" cy="779463"/>
            </a:xfrm>
            <a:custGeom>
              <a:avLst/>
              <a:gdLst>
                <a:gd name="T0" fmla="*/ 0 w 65"/>
                <a:gd name="T1" fmla="*/ 0 h 67"/>
                <a:gd name="T2" fmla="*/ 1 w 65"/>
                <a:gd name="T3" fmla="*/ 1 h 67"/>
                <a:gd name="T4" fmla="*/ 2 w 65"/>
                <a:gd name="T5" fmla="*/ 4 h 67"/>
                <a:gd name="T6" fmla="*/ 4 w 65"/>
                <a:gd name="T7" fmla="*/ 8 h 67"/>
                <a:gd name="T8" fmla="*/ 8 w 65"/>
                <a:gd name="T9" fmla="*/ 12 h 67"/>
                <a:gd name="T10" fmla="*/ 13 w 65"/>
                <a:gd name="T11" fmla="*/ 18 h 67"/>
                <a:gd name="T12" fmla="*/ 18 w 65"/>
                <a:gd name="T13" fmla="*/ 24 h 67"/>
                <a:gd name="T14" fmla="*/ 30 w 65"/>
                <a:gd name="T15" fmla="*/ 36 h 67"/>
                <a:gd name="T16" fmla="*/ 43 w 65"/>
                <a:gd name="T17" fmla="*/ 48 h 67"/>
                <a:gd name="T18" fmla="*/ 54 w 65"/>
                <a:gd name="T19" fmla="*/ 58 h 67"/>
                <a:gd name="T20" fmla="*/ 62 w 65"/>
                <a:gd name="T21" fmla="*/ 64 h 67"/>
                <a:gd name="T22" fmla="*/ 65 w 65"/>
                <a:gd name="T23" fmla="*/ 67 h 67"/>
                <a:gd name="T24" fmla="*/ 54 w 65"/>
                <a:gd name="T25" fmla="*/ 57 h 67"/>
                <a:gd name="T26" fmla="*/ 43 w 65"/>
                <a:gd name="T27" fmla="*/ 47 h 67"/>
                <a:gd name="T28" fmla="*/ 31 w 65"/>
                <a:gd name="T29" fmla="*/ 35 h 67"/>
                <a:gd name="T30" fmla="*/ 19 w 65"/>
                <a:gd name="T31" fmla="*/ 23 h 67"/>
                <a:gd name="T32" fmla="*/ 13 w 65"/>
                <a:gd name="T33" fmla="*/ 17 h 67"/>
                <a:gd name="T34" fmla="*/ 9 w 65"/>
                <a:gd name="T35" fmla="*/ 12 h 67"/>
                <a:gd name="T36" fmla="*/ 7 w 65"/>
                <a:gd name="T37" fmla="*/ 9 h 67"/>
                <a:gd name="T38" fmla="*/ 5 w 65"/>
                <a:gd name="T39" fmla="*/ 7 h 67"/>
                <a:gd name="T40" fmla="*/ 2 w 65"/>
                <a:gd name="T41" fmla="*/ 3 h 67"/>
                <a:gd name="T42" fmla="*/ 1 w 65"/>
                <a:gd name="T43" fmla="*/ 1 h 67"/>
                <a:gd name="T44" fmla="*/ 0 w 65"/>
                <a:gd name="T45" fmla="*/ 0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5" h="67">
                  <a:moveTo>
                    <a:pt x="0" y="0"/>
                  </a:moveTo>
                  <a:cubicBezTo>
                    <a:pt x="0" y="0"/>
                    <a:pt x="0" y="0"/>
                    <a:pt x="1" y="1"/>
                  </a:cubicBezTo>
                  <a:cubicBezTo>
                    <a:pt x="1" y="2"/>
                    <a:pt x="1" y="2"/>
                    <a:pt x="2" y="4"/>
                  </a:cubicBezTo>
                  <a:cubicBezTo>
                    <a:pt x="3" y="5"/>
                    <a:pt x="3" y="6"/>
                    <a:pt x="4" y="8"/>
                  </a:cubicBezTo>
                  <a:cubicBezTo>
                    <a:pt x="5" y="9"/>
                    <a:pt x="7" y="11"/>
                    <a:pt x="8" y="12"/>
                  </a:cubicBezTo>
                  <a:cubicBezTo>
                    <a:pt x="9" y="14"/>
                    <a:pt x="11" y="16"/>
                    <a:pt x="13" y="18"/>
                  </a:cubicBezTo>
                  <a:cubicBezTo>
                    <a:pt x="14" y="20"/>
                    <a:pt x="16" y="22"/>
                    <a:pt x="18" y="24"/>
                  </a:cubicBezTo>
                  <a:cubicBezTo>
                    <a:pt x="22" y="28"/>
                    <a:pt x="26" y="32"/>
                    <a:pt x="30" y="36"/>
                  </a:cubicBezTo>
                  <a:cubicBezTo>
                    <a:pt x="34" y="40"/>
                    <a:pt x="38" y="44"/>
                    <a:pt x="43" y="48"/>
                  </a:cubicBezTo>
                  <a:cubicBezTo>
                    <a:pt x="47" y="51"/>
                    <a:pt x="51" y="55"/>
                    <a:pt x="54" y="58"/>
                  </a:cubicBezTo>
                  <a:cubicBezTo>
                    <a:pt x="57" y="61"/>
                    <a:pt x="60" y="63"/>
                    <a:pt x="62" y="64"/>
                  </a:cubicBezTo>
                  <a:cubicBezTo>
                    <a:pt x="64" y="66"/>
                    <a:pt x="65" y="67"/>
                    <a:pt x="65" y="67"/>
                  </a:cubicBezTo>
                  <a:cubicBezTo>
                    <a:pt x="65" y="67"/>
                    <a:pt x="61" y="63"/>
                    <a:pt x="54" y="57"/>
                  </a:cubicBezTo>
                  <a:cubicBezTo>
                    <a:pt x="51" y="54"/>
                    <a:pt x="47" y="51"/>
                    <a:pt x="43" y="47"/>
                  </a:cubicBezTo>
                  <a:cubicBezTo>
                    <a:pt x="39" y="43"/>
                    <a:pt x="35" y="39"/>
                    <a:pt x="31" y="35"/>
                  </a:cubicBezTo>
                  <a:cubicBezTo>
                    <a:pt x="27" y="31"/>
                    <a:pt x="22" y="27"/>
                    <a:pt x="19" y="23"/>
                  </a:cubicBezTo>
                  <a:cubicBezTo>
                    <a:pt x="17" y="21"/>
                    <a:pt x="15" y="19"/>
                    <a:pt x="13" y="17"/>
                  </a:cubicBezTo>
                  <a:cubicBezTo>
                    <a:pt x="12" y="15"/>
                    <a:pt x="10" y="14"/>
                    <a:pt x="9" y="12"/>
                  </a:cubicBezTo>
                  <a:cubicBezTo>
                    <a:pt x="8" y="11"/>
                    <a:pt x="7" y="10"/>
                    <a:pt x="7" y="9"/>
                  </a:cubicBezTo>
                  <a:cubicBezTo>
                    <a:pt x="6" y="9"/>
                    <a:pt x="5" y="8"/>
                    <a:pt x="5" y="7"/>
                  </a:cubicBezTo>
                  <a:cubicBezTo>
                    <a:pt x="4" y="6"/>
                    <a:pt x="3" y="5"/>
                    <a:pt x="2" y="3"/>
                  </a:cubicBezTo>
                  <a:cubicBezTo>
                    <a:pt x="2" y="2"/>
                    <a:pt x="1" y="2"/>
                    <a:pt x="1" y="1"/>
                  </a:cubicBezTo>
                  <a:cubicBezTo>
                    <a:pt x="0" y="0"/>
                    <a:pt x="0" y="0"/>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4" name="Freeform 72">
              <a:extLst>
                <a:ext uri="{FF2B5EF4-FFF2-40B4-BE49-F238E27FC236}">
                  <a16:creationId xmlns:a16="http://schemas.microsoft.com/office/drawing/2014/main" id="{D3D5C1E4-5698-4EEF-AD31-1CCFCEF32D87}"/>
                </a:ext>
              </a:extLst>
            </p:cNvPr>
            <p:cNvSpPr>
              <a:spLocks/>
            </p:cNvSpPr>
            <p:nvPr/>
          </p:nvSpPr>
          <p:spPr bwMode="auto">
            <a:xfrm>
              <a:off x="5527675" y="3786188"/>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5" name="Freeform 73">
              <a:extLst>
                <a:ext uri="{FF2B5EF4-FFF2-40B4-BE49-F238E27FC236}">
                  <a16:creationId xmlns:a16="http://schemas.microsoft.com/office/drawing/2014/main" id="{7A156CE0-012B-48D7-89CB-62F9A2830290}"/>
                </a:ext>
              </a:extLst>
            </p:cNvPr>
            <p:cNvSpPr>
              <a:spLocks/>
            </p:cNvSpPr>
            <p:nvPr/>
          </p:nvSpPr>
          <p:spPr bwMode="auto">
            <a:xfrm>
              <a:off x="5527675" y="3786188"/>
              <a:ext cx="747713" cy="768350"/>
            </a:xfrm>
            <a:custGeom>
              <a:avLst/>
              <a:gdLst>
                <a:gd name="T0" fmla="*/ 0 w 64"/>
                <a:gd name="T1" fmla="*/ 0 h 66"/>
                <a:gd name="T2" fmla="*/ 0 w 64"/>
                <a:gd name="T3" fmla="*/ 1 h 66"/>
                <a:gd name="T4" fmla="*/ 2 w 64"/>
                <a:gd name="T5" fmla="*/ 4 h 66"/>
                <a:gd name="T6" fmla="*/ 5 w 64"/>
                <a:gd name="T7" fmla="*/ 7 h 66"/>
                <a:gd name="T8" fmla="*/ 9 w 64"/>
                <a:gd name="T9" fmla="*/ 12 h 66"/>
                <a:gd name="T10" fmla="*/ 13 w 64"/>
                <a:gd name="T11" fmla="*/ 17 h 66"/>
                <a:gd name="T12" fmla="*/ 19 w 64"/>
                <a:gd name="T13" fmla="*/ 23 h 66"/>
                <a:gd name="T14" fmla="*/ 31 w 64"/>
                <a:gd name="T15" fmla="*/ 35 h 66"/>
                <a:gd name="T16" fmla="*/ 43 w 64"/>
                <a:gd name="T17" fmla="*/ 47 h 66"/>
                <a:gd name="T18" fmla="*/ 54 w 64"/>
                <a:gd name="T19" fmla="*/ 57 h 66"/>
                <a:gd name="T20" fmla="*/ 61 w 64"/>
                <a:gd name="T21" fmla="*/ 64 h 66"/>
                <a:gd name="T22" fmla="*/ 64 w 64"/>
                <a:gd name="T23" fmla="*/ 66 h 66"/>
                <a:gd name="T24" fmla="*/ 54 w 64"/>
                <a:gd name="T25" fmla="*/ 56 h 66"/>
                <a:gd name="T26" fmla="*/ 44 w 64"/>
                <a:gd name="T27" fmla="*/ 46 h 66"/>
                <a:gd name="T28" fmla="*/ 32 w 64"/>
                <a:gd name="T29" fmla="*/ 34 h 66"/>
                <a:gd name="T30" fmla="*/ 20 w 64"/>
                <a:gd name="T31" fmla="*/ 22 h 66"/>
                <a:gd name="T32" fmla="*/ 14 w 64"/>
                <a:gd name="T33" fmla="*/ 16 h 66"/>
                <a:gd name="T34" fmla="*/ 9 w 64"/>
                <a:gd name="T35" fmla="*/ 11 h 66"/>
                <a:gd name="T36" fmla="*/ 5 w 64"/>
                <a:gd name="T37" fmla="*/ 7 h 66"/>
                <a:gd name="T38" fmla="*/ 2 w 64"/>
                <a:gd name="T39" fmla="*/ 3 h 66"/>
                <a:gd name="T40" fmla="*/ 1 w 64"/>
                <a:gd name="T41" fmla="*/ 1 h 66"/>
                <a:gd name="T42" fmla="*/ 0 w 64"/>
                <a:gd name="T43" fmla="*/ 0 h 66"/>
                <a:gd name="T44" fmla="*/ 0 w 64"/>
                <a:gd name="T45"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4" h="66">
                  <a:moveTo>
                    <a:pt x="0" y="0"/>
                  </a:moveTo>
                  <a:cubicBezTo>
                    <a:pt x="0" y="0"/>
                    <a:pt x="0" y="1"/>
                    <a:pt x="0" y="1"/>
                  </a:cubicBezTo>
                  <a:cubicBezTo>
                    <a:pt x="1" y="2"/>
                    <a:pt x="1" y="3"/>
                    <a:pt x="2" y="4"/>
                  </a:cubicBezTo>
                  <a:cubicBezTo>
                    <a:pt x="3" y="5"/>
                    <a:pt x="4" y="6"/>
                    <a:pt x="5" y="7"/>
                  </a:cubicBezTo>
                  <a:cubicBezTo>
                    <a:pt x="6" y="9"/>
                    <a:pt x="7" y="10"/>
                    <a:pt x="9" y="12"/>
                  </a:cubicBezTo>
                  <a:cubicBezTo>
                    <a:pt x="10" y="13"/>
                    <a:pt x="12" y="15"/>
                    <a:pt x="13" y="17"/>
                  </a:cubicBezTo>
                  <a:cubicBezTo>
                    <a:pt x="15" y="19"/>
                    <a:pt x="17" y="21"/>
                    <a:pt x="19" y="23"/>
                  </a:cubicBezTo>
                  <a:cubicBezTo>
                    <a:pt x="23" y="27"/>
                    <a:pt x="27" y="31"/>
                    <a:pt x="31" y="35"/>
                  </a:cubicBezTo>
                  <a:cubicBezTo>
                    <a:pt x="35" y="39"/>
                    <a:pt x="39" y="43"/>
                    <a:pt x="43" y="47"/>
                  </a:cubicBezTo>
                  <a:cubicBezTo>
                    <a:pt x="47" y="50"/>
                    <a:pt x="51" y="54"/>
                    <a:pt x="54" y="57"/>
                  </a:cubicBezTo>
                  <a:cubicBezTo>
                    <a:pt x="57" y="60"/>
                    <a:pt x="60" y="62"/>
                    <a:pt x="61" y="64"/>
                  </a:cubicBezTo>
                  <a:cubicBezTo>
                    <a:pt x="63" y="65"/>
                    <a:pt x="64" y="66"/>
                    <a:pt x="64" y="66"/>
                  </a:cubicBezTo>
                  <a:cubicBezTo>
                    <a:pt x="64" y="66"/>
                    <a:pt x="60" y="62"/>
                    <a:pt x="54" y="56"/>
                  </a:cubicBezTo>
                  <a:cubicBezTo>
                    <a:pt x="51" y="53"/>
                    <a:pt x="47" y="50"/>
                    <a:pt x="44" y="46"/>
                  </a:cubicBezTo>
                  <a:cubicBezTo>
                    <a:pt x="40" y="42"/>
                    <a:pt x="36" y="38"/>
                    <a:pt x="32" y="34"/>
                  </a:cubicBezTo>
                  <a:cubicBezTo>
                    <a:pt x="27" y="30"/>
                    <a:pt x="23" y="26"/>
                    <a:pt x="20" y="22"/>
                  </a:cubicBezTo>
                  <a:cubicBezTo>
                    <a:pt x="18" y="20"/>
                    <a:pt x="16" y="18"/>
                    <a:pt x="14" y="16"/>
                  </a:cubicBezTo>
                  <a:cubicBezTo>
                    <a:pt x="12" y="15"/>
                    <a:pt x="11" y="13"/>
                    <a:pt x="9" y="11"/>
                  </a:cubicBezTo>
                  <a:cubicBezTo>
                    <a:pt x="8" y="10"/>
                    <a:pt x="6" y="8"/>
                    <a:pt x="5" y="7"/>
                  </a:cubicBezTo>
                  <a:cubicBezTo>
                    <a:pt x="4" y="6"/>
                    <a:pt x="3" y="4"/>
                    <a:pt x="2" y="3"/>
                  </a:cubicBezTo>
                  <a:cubicBezTo>
                    <a:pt x="1" y="2"/>
                    <a:pt x="1" y="2"/>
                    <a:pt x="1" y="1"/>
                  </a:cubicBezTo>
                  <a:cubicBezTo>
                    <a:pt x="0" y="1"/>
                    <a:pt x="0" y="0"/>
                    <a:pt x="0" y="0"/>
                  </a:cubicBezTo>
                  <a:cubicBezTo>
                    <a:pt x="0" y="0"/>
                    <a:pt x="0" y="0"/>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6" name="Freeform 74">
              <a:extLst>
                <a:ext uri="{FF2B5EF4-FFF2-40B4-BE49-F238E27FC236}">
                  <a16:creationId xmlns:a16="http://schemas.microsoft.com/office/drawing/2014/main" id="{54220EB7-9D46-47E6-9B39-9E7AC1F59F10}"/>
                </a:ext>
              </a:extLst>
            </p:cNvPr>
            <p:cNvSpPr>
              <a:spLocks/>
            </p:cNvSpPr>
            <p:nvPr/>
          </p:nvSpPr>
          <p:spPr bwMode="auto">
            <a:xfrm>
              <a:off x="5656263" y="3321050"/>
              <a:ext cx="806450" cy="895350"/>
            </a:xfrm>
            <a:custGeom>
              <a:avLst/>
              <a:gdLst>
                <a:gd name="T0" fmla="*/ 0 w 69"/>
                <a:gd name="T1" fmla="*/ 0 h 77"/>
                <a:gd name="T2" fmla="*/ 0 w 69"/>
                <a:gd name="T3" fmla="*/ 1 h 77"/>
                <a:gd name="T4" fmla="*/ 1 w 69"/>
                <a:gd name="T5" fmla="*/ 2 h 77"/>
                <a:gd name="T6" fmla="*/ 2 w 69"/>
                <a:gd name="T7" fmla="*/ 3 h 77"/>
                <a:gd name="T8" fmla="*/ 5 w 69"/>
                <a:gd name="T9" fmla="*/ 8 h 77"/>
                <a:gd name="T10" fmla="*/ 9 w 69"/>
                <a:gd name="T11" fmla="*/ 13 h 77"/>
                <a:gd name="T12" fmla="*/ 14 w 69"/>
                <a:gd name="T13" fmla="*/ 19 h 77"/>
                <a:gd name="T14" fmla="*/ 20 w 69"/>
                <a:gd name="T15" fmla="*/ 25 h 77"/>
                <a:gd name="T16" fmla="*/ 33 w 69"/>
                <a:gd name="T17" fmla="*/ 40 h 77"/>
                <a:gd name="T18" fmla="*/ 46 w 69"/>
                <a:gd name="T19" fmla="*/ 53 h 77"/>
                <a:gd name="T20" fmla="*/ 58 w 69"/>
                <a:gd name="T21" fmla="*/ 65 h 77"/>
                <a:gd name="T22" fmla="*/ 66 w 69"/>
                <a:gd name="T23" fmla="*/ 74 h 77"/>
                <a:gd name="T24" fmla="*/ 69 w 69"/>
                <a:gd name="T25" fmla="*/ 77 h 77"/>
                <a:gd name="T26" fmla="*/ 58 w 69"/>
                <a:gd name="T27" fmla="*/ 65 h 77"/>
                <a:gd name="T28" fmla="*/ 34 w 69"/>
                <a:gd name="T29" fmla="*/ 39 h 77"/>
                <a:gd name="T30" fmla="*/ 21 w 69"/>
                <a:gd name="T31" fmla="*/ 25 h 77"/>
                <a:gd name="T32" fmla="*/ 15 w 69"/>
                <a:gd name="T33" fmla="*/ 18 h 77"/>
                <a:gd name="T34" fmla="*/ 10 w 69"/>
                <a:gd name="T35" fmla="*/ 12 h 77"/>
                <a:gd name="T36" fmla="*/ 6 w 69"/>
                <a:gd name="T37" fmla="*/ 7 h 77"/>
                <a:gd name="T38" fmla="*/ 2 w 69"/>
                <a:gd name="T39" fmla="*/ 3 h 77"/>
                <a:gd name="T40" fmla="*/ 0 w 69"/>
                <a:gd name="T41" fmla="*/ 1 h 77"/>
                <a:gd name="T42" fmla="*/ 0 w 69"/>
                <a:gd name="T43"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9" h="77">
                  <a:moveTo>
                    <a:pt x="0" y="0"/>
                  </a:moveTo>
                  <a:cubicBezTo>
                    <a:pt x="0" y="0"/>
                    <a:pt x="0" y="0"/>
                    <a:pt x="0" y="1"/>
                  </a:cubicBezTo>
                  <a:cubicBezTo>
                    <a:pt x="1" y="1"/>
                    <a:pt x="1" y="1"/>
                    <a:pt x="1" y="2"/>
                  </a:cubicBezTo>
                  <a:cubicBezTo>
                    <a:pt x="1" y="2"/>
                    <a:pt x="2" y="3"/>
                    <a:pt x="2" y="3"/>
                  </a:cubicBezTo>
                  <a:cubicBezTo>
                    <a:pt x="3" y="5"/>
                    <a:pt x="4" y="6"/>
                    <a:pt x="5" y="8"/>
                  </a:cubicBezTo>
                  <a:cubicBezTo>
                    <a:pt x="6" y="9"/>
                    <a:pt x="8" y="11"/>
                    <a:pt x="9" y="13"/>
                  </a:cubicBezTo>
                  <a:cubicBezTo>
                    <a:pt x="11" y="15"/>
                    <a:pt x="13" y="17"/>
                    <a:pt x="14" y="19"/>
                  </a:cubicBezTo>
                  <a:cubicBezTo>
                    <a:pt x="16" y="21"/>
                    <a:pt x="18" y="23"/>
                    <a:pt x="20" y="25"/>
                  </a:cubicBezTo>
                  <a:cubicBezTo>
                    <a:pt x="24" y="30"/>
                    <a:pt x="29" y="35"/>
                    <a:pt x="33" y="40"/>
                  </a:cubicBezTo>
                  <a:cubicBezTo>
                    <a:pt x="38" y="44"/>
                    <a:pt x="42" y="49"/>
                    <a:pt x="46" y="53"/>
                  </a:cubicBezTo>
                  <a:cubicBezTo>
                    <a:pt x="50" y="58"/>
                    <a:pt x="54" y="62"/>
                    <a:pt x="58" y="65"/>
                  </a:cubicBezTo>
                  <a:cubicBezTo>
                    <a:pt x="61" y="69"/>
                    <a:pt x="64" y="72"/>
                    <a:pt x="66" y="74"/>
                  </a:cubicBezTo>
                  <a:cubicBezTo>
                    <a:pt x="68" y="76"/>
                    <a:pt x="69" y="77"/>
                    <a:pt x="69" y="77"/>
                  </a:cubicBezTo>
                  <a:cubicBezTo>
                    <a:pt x="69" y="77"/>
                    <a:pt x="65" y="72"/>
                    <a:pt x="58" y="65"/>
                  </a:cubicBezTo>
                  <a:cubicBezTo>
                    <a:pt x="52" y="58"/>
                    <a:pt x="43" y="48"/>
                    <a:pt x="34" y="39"/>
                  </a:cubicBezTo>
                  <a:cubicBezTo>
                    <a:pt x="30" y="34"/>
                    <a:pt x="25" y="29"/>
                    <a:pt x="21" y="25"/>
                  </a:cubicBezTo>
                  <a:cubicBezTo>
                    <a:pt x="19" y="22"/>
                    <a:pt x="17" y="20"/>
                    <a:pt x="15" y="18"/>
                  </a:cubicBezTo>
                  <a:cubicBezTo>
                    <a:pt x="13" y="16"/>
                    <a:pt x="12" y="14"/>
                    <a:pt x="10" y="12"/>
                  </a:cubicBezTo>
                  <a:cubicBezTo>
                    <a:pt x="8" y="10"/>
                    <a:pt x="7" y="9"/>
                    <a:pt x="6" y="7"/>
                  </a:cubicBezTo>
                  <a:cubicBezTo>
                    <a:pt x="4" y="6"/>
                    <a:pt x="3" y="4"/>
                    <a:pt x="2" y="3"/>
                  </a:cubicBezTo>
                  <a:cubicBezTo>
                    <a:pt x="1" y="2"/>
                    <a:pt x="1" y="1"/>
                    <a:pt x="0" y="1"/>
                  </a:cubicBezTo>
                  <a:cubicBezTo>
                    <a:pt x="0" y="0"/>
                    <a:pt x="0" y="0"/>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7" name="Freeform 75">
              <a:extLst>
                <a:ext uri="{FF2B5EF4-FFF2-40B4-BE49-F238E27FC236}">
                  <a16:creationId xmlns:a16="http://schemas.microsoft.com/office/drawing/2014/main" id="{C2E07904-A596-4EF1-A0CD-C3EE9A1B0874}"/>
                </a:ext>
              </a:extLst>
            </p:cNvPr>
            <p:cNvSpPr>
              <a:spLocks/>
            </p:cNvSpPr>
            <p:nvPr/>
          </p:nvSpPr>
          <p:spPr bwMode="auto">
            <a:xfrm>
              <a:off x="6567488" y="3971925"/>
              <a:ext cx="12700" cy="12700"/>
            </a:xfrm>
            <a:custGeom>
              <a:avLst/>
              <a:gdLst>
                <a:gd name="T0" fmla="*/ 0 w 1"/>
                <a:gd name="T1" fmla="*/ 0 h 1"/>
                <a:gd name="T2" fmla="*/ 0 w 1"/>
                <a:gd name="T3" fmla="*/ 0 h 1"/>
                <a:gd name="T4" fmla="*/ 1 w 1"/>
                <a:gd name="T5" fmla="*/ 1 h 1"/>
                <a:gd name="T6" fmla="*/ 0 w 1"/>
                <a:gd name="T7" fmla="*/ 0 h 1"/>
              </a:gdLst>
              <a:ahLst/>
              <a:cxnLst>
                <a:cxn ang="0">
                  <a:pos x="T0" y="T1"/>
                </a:cxn>
                <a:cxn ang="0">
                  <a:pos x="T2" y="T3"/>
                </a:cxn>
                <a:cxn ang="0">
                  <a:pos x="T4" y="T5"/>
                </a:cxn>
                <a:cxn ang="0">
                  <a:pos x="T6" y="T7"/>
                </a:cxn>
              </a:cxnLst>
              <a:rect l="0" t="0" r="r" b="b"/>
              <a:pathLst>
                <a:path w="1" h="1">
                  <a:moveTo>
                    <a:pt x="0" y="0"/>
                  </a:moveTo>
                  <a:cubicBezTo>
                    <a:pt x="0" y="0"/>
                    <a:pt x="0" y="0"/>
                    <a:pt x="0" y="0"/>
                  </a:cubicBezTo>
                  <a:cubicBezTo>
                    <a:pt x="1" y="1"/>
                    <a:pt x="1" y="1"/>
                    <a:pt x="1" y="1"/>
                  </a:cubicBezTo>
                  <a:cubicBezTo>
                    <a:pt x="1" y="1"/>
                    <a:pt x="1" y="0"/>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8" name="Freeform 76">
              <a:extLst>
                <a:ext uri="{FF2B5EF4-FFF2-40B4-BE49-F238E27FC236}">
                  <a16:creationId xmlns:a16="http://schemas.microsoft.com/office/drawing/2014/main" id="{2B7B7EFA-8488-4509-953B-0C128D7EA9C0}"/>
                </a:ext>
              </a:extLst>
            </p:cNvPr>
            <p:cNvSpPr>
              <a:spLocks/>
            </p:cNvSpPr>
            <p:nvPr/>
          </p:nvSpPr>
          <p:spPr bwMode="auto">
            <a:xfrm>
              <a:off x="5715000" y="3100388"/>
              <a:ext cx="852488" cy="871538"/>
            </a:xfrm>
            <a:custGeom>
              <a:avLst/>
              <a:gdLst>
                <a:gd name="T0" fmla="*/ 0 w 73"/>
                <a:gd name="T1" fmla="*/ 0 h 75"/>
                <a:gd name="T2" fmla="*/ 1 w 73"/>
                <a:gd name="T3" fmla="*/ 1 h 75"/>
                <a:gd name="T4" fmla="*/ 3 w 73"/>
                <a:gd name="T5" fmla="*/ 4 h 75"/>
                <a:gd name="T6" fmla="*/ 6 w 73"/>
                <a:gd name="T7" fmla="*/ 8 h 75"/>
                <a:gd name="T8" fmla="*/ 10 w 73"/>
                <a:gd name="T9" fmla="*/ 13 h 75"/>
                <a:gd name="T10" fmla="*/ 16 w 73"/>
                <a:gd name="T11" fmla="*/ 19 h 75"/>
                <a:gd name="T12" fmla="*/ 22 w 73"/>
                <a:gd name="T13" fmla="*/ 25 h 75"/>
                <a:gd name="T14" fmla="*/ 36 w 73"/>
                <a:gd name="T15" fmla="*/ 39 h 75"/>
                <a:gd name="T16" fmla="*/ 49 w 73"/>
                <a:gd name="T17" fmla="*/ 53 h 75"/>
                <a:gd name="T18" fmla="*/ 62 w 73"/>
                <a:gd name="T19" fmla="*/ 64 h 75"/>
                <a:gd name="T20" fmla="*/ 70 w 73"/>
                <a:gd name="T21" fmla="*/ 73 h 75"/>
                <a:gd name="T22" fmla="*/ 73 w 73"/>
                <a:gd name="T23" fmla="*/ 75 h 75"/>
                <a:gd name="T24" fmla="*/ 73 w 73"/>
                <a:gd name="T25" fmla="*/ 75 h 75"/>
                <a:gd name="T26" fmla="*/ 62 w 73"/>
                <a:gd name="T27" fmla="*/ 64 h 75"/>
                <a:gd name="T28" fmla="*/ 36 w 73"/>
                <a:gd name="T29" fmla="*/ 38 h 75"/>
                <a:gd name="T30" fmla="*/ 23 w 73"/>
                <a:gd name="T31" fmla="*/ 24 h 75"/>
                <a:gd name="T32" fmla="*/ 16 w 73"/>
                <a:gd name="T33" fmla="*/ 18 h 75"/>
                <a:gd name="T34" fmla="*/ 11 w 73"/>
                <a:gd name="T35" fmla="*/ 12 h 75"/>
                <a:gd name="T36" fmla="*/ 6 w 73"/>
                <a:gd name="T37" fmla="*/ 7 h 75"/>
                <a:gd name="T38" fmla="*/ 3 w 73"/>
                <a:gd name="T39" fmla="*/ 4 h 75"/>
                <a:gd name="T40" fmla="*/ 1 w 73"/>
                <a:gd name="T41" fmla="*/ 1 h 75"/>
                <a:gd name="T42" fmla="*/ 0 w 73"/>
                <a:gd name="T43"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3" h="75">
                  <a:moveTo>
                    <a:pt x="0" y="0"/>
                  </a:moveTo>
                  <a:cubicBezTo>
                    <a:pt x="0" y="0"/>
                    <a:pt x="0" y="0"/>
                    <a:pt x="1" y="1"/>
                  </a:cubicBezTo>
                  <a:cubicBezTo>
                    <a:pt x="1" y="2"/>
                    <a:pt x="2" y="3"/>
                    <a:pt x="3" y="4"/>
                  </a:cubicBezTo>
                  <a:cubicBezTo>
                    <a:pt x="3" y="5"/>
                    <a:pt x="5" y="6"/>
                    <a:pt x="6" y="8"/>
                  </a:cubicBezTo>
                  <a:cubicBezTo>
                    <a:pt x="7" y="9"/>
                    <a:pt x="9" y="11"/>
                    <a:pt x="10" y="13"/>
                  </a:cubicBezTo>
                  <a:cubicBezTo>
                    <a:pt x="12" y="15"/>
                    <a:pt x="14" y="17"/>
                    <a:pt x="16" y="19"/>
                  </a:cubicBezTo>
                  <a:cubicBezTo>
                    <a:pt x="18" y="21"/>
                    <a:pt x="20" y="23"/>
                    <a:pt x="22" y="25"/>
                  </a:cubicBezTo>
                  <a:cubicBezTo>
                    <a:pt x="26" y="30"/>
                    <a:pt x="31" y="34"/>
                    <a:pt x="36" y="39"/>
                  </a:cubicBezTo>
                  <a:cubicBezTo>
                    <a:pt x="40" y="44"/>
                    <a:pt x="45" y="48"/>
                    <a:pt x="49" y="53"/>
                  </a:cubicBezTo>
                  <a:cubicBezTo>
                    <a:pt x="54" y="57"/>
                    <a:pt x="58" y="61"/>
                    <a:pt x="62" y="64"/>
                  </a:cubicBezTo>
                  <a:cubicBezTo>
                    <a:pt x="65" y="68"/>
                    <a:pt x="68" y="71"/>
                    <a:pt x="70" y="73"/>
                  </a:cubicBezTo>
                  <a:cubicBezTo>
                    <a:pt x="72" y="74"/>
                    <a:pt x="73" y="75"/>
                    <a:pt x="73" y="75"/>
                  </a:cubicBezTo>
                  <a:cubicBezTo>
                    <a:pt x="73" y="75"/>
                    <a:pt x="73" y="75"/>
                    <a:pt x="73" y="75"/>
                  </a:cubicBezTo>
                  <a:cubicBezTo>
                    <a:pt x="72" y="74"/>
                    <a:pt x="68" y="70"/>
                    <a:pt x="62" y="64"/>
                  </a:cubicBezTo>
                  <a:cubicBezTo>
                    <a:pt x="55" y="57"/>
                    <a:pt x="46" y="48"/>
                    <a:pt x="36" y="38"/>
                  </a:cubicBezTo>
                  <a:cubicBezTo>
                    <a:pt x="32" y="34"/>
                    <a:pt x="27" y="29"/>
                    <a:pt x="23" y="24"/>
                  </a:cubicBezTo>
                  <a:cubicBezTo>
                    <a:pt x="21" y="22"/>
                    <a:pt x="18" y="20"/>
                    <a:pt x="16" y="18"/>
                  </a:cubicBezTo>
                  <a:cubicBezTo>
                    <a:pt x="14" y="16"/>
                    <a:pt x="13" y="14"/>
                    <a:pt x="11" y="12"/>
                  </a:cubicBezTo>
                  <a:cubicBezTo>
                    <a:pt x="9" y="11"/>
                    <a:pt x="8" y="9"/>
                    <a:pt x="6" y="7"/>
                  </a:cubicBezTo>
                  <a:cubicBezTo>
                    <a:pt x="5" y="6"/>
                    <a:pt x="4" y="5"/>
                    <a:pt x="3" y="4"/>
                  </a:cubicBezTo>
                  <a:cubicBezTo>
                    <a:pt x="2" y="3"/>
                    <a:pt x="1" y="2"/>
                    <a:pt x="1" y="1"/>
                  </a:cubicBezTo>
                  <a:cubicBezTo>
                    <a:pt x="0" y="0"/>
                    <a:pt x="0" y="0"/>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9" name="Freeform 77">
              <a:extLst>
                <a:ext uri="{FF2B5EF4-FFF2-40B4-BE49-F238E27FC236}">
                  <a16:creationId xmlns:a16="http://schemas.microsoft.com/office/drawing/2014/main" id="{0EB74A7B-EA6B-4398-8392-944BF398122C}"/>
                </a:ext>
              </a:extLst>
            </p:cNvPr>
            <p:cNvSpPr>
              <a:spLocks/>
            </p:cNvSpPr>
            <p:nvPr/>
          </p:nvSpPr>
          <p:spPr bwMode="auto">
            <a:xfrm>
              <a:off x="6673850" y="3775075"/>
              <a:ext cx="11113" cy="11113"/>
            </a:xfrm>
            <a:custGeom>
              <a:avLst/>
              <a:gdLst>
                <a:gd name="T0" fmla="*/ 0 w 1"/>
                <a:gd name="T1" fmla="*/ 0 h 1"/>
                <a:gd name="T2" fmla="*/ 0 w 1"/>
                <a:gd name="T3" fmla="*/ 0 h 1"/>
                <a:gd name="T4" fmla="*/ 1 w 1"/>
                <a:gd name="T5" fmla="*/ 1 h 1"/>
                <a:gd name="T6" fmla="*/ 0 w 1"/>
                <a:gd name="T7" fmla="*/ 0 h 1"/>
              </a:gdLst>
              <a:ahLst/>
              <a:cxnLst>
                <a:cxn ang="0">
                  <a:pos x="T0" y="T1"/>
                </a:cxn>
                <a:cxn ang="0">
                  <a:pos x="T2" y="T3"/>
                </a:cxn>
                <a:cxn ang="0">
                  <a:pos x="T4" y="T5"/>
                </a:cxn>
                <a:cxn ang="0">
                  <a:pos x="T6" y="T7"/>
                </a:cxn>
              </a:cxnLst>
              <a:rect l="0" t="0" r="r" b="b"/>
              <a:pathLst>
                <a:path w="1" h="1">
                  <a:moveTo>
                    <a:pt x="0" y="0"/>
                  </a:moveTo>
                  <a:cubicBezTo>
                    <a:pt x="0" y="0"/>
                    <a:pt x="0" y="0"/>
                    <a:pt x="0" y="0"/>
                  </a:cubicBezTo>
                  <a:cubicBezTo>
                    <a:pt x="1" y="0"/>
                    <a:pt x="1" y="1"/>
                    <a:pt x="1" y="1"/>
                  </a:cubicBezTo>
                  <a:cubicBezTo>
                    <a:pt x="1" y="1"/>
                    <a:pt x="0" y="0"/>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0" name="Freeform 78">
              <a:extLst>
                <a:ext uri="{FF2B5EF4-FFF2-40B4-BE49-F238E27FC236}">
                  <a16:creationId xmlns:a16="http://schemas.microsoft.com/office/drawing/2014/main" id="{38AD1A56-6C96-4A64-ACA2-AC12762297ED}"/>
                </a:ext>
              </a:extLst>
            </p:cNvPr>
            <p:cNvSpPr>
              <a:spLocks/>
            </p:cNvSpPr>
            <p:nvPr/>
          </p:nvSpPr>
          <p:spPr bwMode="auto">
            <a:xfrm>
              <a:off x="5761038" y="2914650"/>
              <a:ext cx="912813" cy="860425"/>
            </a:xfrm>
            <a:custGeom>
              <a:avLst/>
              <a:gdLst>
                <a:gd name="T0" fmla="*/ 0 w 78"/>
                <a:gd name="T1" fmla="*/ 0 h 74"/>
                <a:gd name="T2" fmla="*/ 4 w 78"/>
                <a:gd name="T3" fmla="*/ 3 h 74"/>
                <a:gd name="T4" fmla="*/ 13 w 78"/>
                <a:gd name="T5" fmla="*/ 12 h 74"/>
                <a:gd name="T6" fmla="*/ 39 w 78"/>
                <a:gd name="T7" fmla="*/ 38 h 74"/>
                <a:gd name="T8" fmla="*/ 54 w 78"/>
                <a:gd name="T9" fmla="*/ 51 h 74"/>
                <a:gd name="T10" fmla="*/ 66 w 78"/>
                <a:gd name="T11" fmla="*/ 63 h 74"/>
                <a:gd name="T12" fmla="*/ 75 w 78"/>
                <a:gd name="T13" fmla="*/ 71 h 74"/>
                <a:gd name="T14" fmla="*/ 78 w 78"/>
                <a:gd name="T15" fmla="*/ 74 h 74"/>
                <a:gd name="T16" fmla="*/ 78 w 78"/>
                <a:gd name="T17" fmla="*/ 74 h 74"/>
                <a:gd name="T18" fmla="*/ 75 w 78"/>
                <a:gd name="T19" fmla="*/ 71 h 74"/>
                <a:gd name="T20" fmla="*/ 67 w 78"/>
                <a:gd name="T21" fmla="*/ 63 h 74"/>
                <a:gd name="T22" fmla="*/ 54 w 78"/>
                <a:gd name="T23" fmla="*/ 50 h 74"/>
                <a:gd name="T24" fmla="*/ 40 w 78"/>
                <a:gd name="T25" fmla="*/ 37 h 74"/>
                <a:gd name="T26" fmla="*/ 26 w 78"/>
                <a:gd name="T27" fmla="*/ 23 h 74"/>
                <a:gd name="T28" fmla="*/ 13 w 78"/>
                <a:gd name="T29" fmla="*/ 11 h 74"/>
                <a:gd name="T30" fmla="*/ 4 w 78"/>
                <a:gd name="T31" fmla="*/ 3 h 74"/>
                <a:gd name="T32" fmla="*/ 0 w 78"/>
                <a:gd name="T33"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8" h="74">
                  <a:moveTo>
                    <a:pt x="0" y="0"/>
                  </a:moveTo>
                  <a:cubicBezTo>
                    <a:pt x="0" y="0"/>
                    <a:pt x="2" y="1"/>
                    <a:pt x="4" y="3"/>
                  </a:cubicBezTo>
                  <a:cubicBezTo>
                    <a:pt x="6" y="6"/>
                    <a:pt x="9" y="8"/>
                    <a:pt x="13" y="12"/>
                  </a:cubicBezTo>
                  <a:cubicBezTo>
                    <a:pt x="20" y="19"/>
                    <a:pt x="30" y="28"/>
                    <a:pt x="39" y="38"/>
                  </a:cubicBezTo>
                  <a:cubicBezTo>
                    <a:pt x="44" y="42"/>
                    <a:pt x="49" y="47"/>
                    <a:pt x="54" y="51"/>
                  </a:cubicBezTo>
                  <a:cubicBezTo>
                    <a:pt x="58" y="56"/>
                    <a:pt x="63" y="60"/>
                    <a:pt x="66" y="63"/>
                  </a:cubicBezTo>
                  <a:cubicBezTo>
                    <a:pt x="70" y="67"/>
                    <a:pt x="73" y="69"/>
                    <a:pt x="75" y="71"/>
                  </a:cubicBezTo>
                  <a:cubicBezTo>
                    <a:pt x="77" y="73"/>
                    <a:pt x="78" y="74"/>
                    <a:pt x="78" y="74"/>
                  </a:cubicBezTo>
                  <a:cubicBezTo>
                    <a:pt x="78" y="74"/>
                    <a:pt x="78" y="74"/>
                    <a:pt x="78" y="74"/>
                  </a:cubicBezTo>
                  <a:cubicBezTo>
                    <a:pt x="77" y="73"/>
                    <a:pt x="77" y="72"/>
                    <a:pt x="75" y="71"/>
                  </a:cubicBezTo>
                  <a:cubicBezTo>
                    <a:pt x="73" y="69"/>
                    <a:pt x="70" y="66"/>
                    <a:pt x="67" y="63"/>
                  </a:cubicBezTo>
                  <a:cubicBezTo>
                    <a:pt x="63" y="59"/>
                    <a:pt x="59" y="55"/>
                    <a:pt x="54" y="50"/>
                  </a:cubicBezTo>
                  <a:cubicBezTo>
                    <a:pt x="50" y="46"/>
                    <a:pt x="45" y="41"/>
                    <a:pt x="40" y="37"/>
                  </a:cubicBezTo>
                  <a:cubicBezTo>
                    <a:pt x="35" y="32"/>
                    <a:pt x="30" y="27"/>
                    <a:pt x="26" y="23"/>
                  </a:cubicBezTo>
                  <a:cubicBezTo>
                    <a:pt x="21" y="19"/>
                    <a:pt x="17" y="15"/>
                    <a:pt x="13" y="11"/>
                  </a:cubicBezTo>
                  <a:cubicBezTo>
                    <a:pt x="9" y="8"/>
                    <a:pt x="6" y="5"/>
                    <a:pt x="4" y="3"/>
                  </a:cubicBezTo>
                  <a:cubicBezTo>
                    <a:pt x="2" y="1"/>
                    <a:pt x="0" y="0"/>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1" name="Freeform 79">
              <a:extLst>
                <a:ext uri="{FF2B5EF4-FFF2-40B4-BE49-F238E27FC236}">
                  <a16:creationId xmlns:a16="http://schemas.microsoft.com/office/drawing/2014/main" id="{D8D669B3-0511-4346-94E9-9A7B99ACB339}"/>
                </a:ext>
              </a:extLst>
            </p:cNvPr>
            <p:cNvSpPr>
              <a:spLocks/>
            </p:cNvSpPr>
            <p:nvPr/>
          </p:nvSpPr>
          <p:spPr bwMode="auto">
            <a:xfrm>
              <a:off x="5830888" y="2657475"/>
              <a:ext cx="877888" cy="873125"/>
            </a:xfrm>
            <a:custGeom>
              <a:avLst/>
              <a:gdLst>
                <a:gd name="T0" fmla="*/ 0 w 75"/>
                <a:gd name="T1" fmla="*/ 0 h 75"/>
                <a:gd name="T2" fmla="*/ 3 w 75"/>
                <a:gd name="T3" fmla="*/ 4 h 75"/>
                <a:gd name="T4" fmla="*/ 4 w 75"/>
                <a:gd name="T5" fmla="*/ 6 h 75"/>
                <a:gd name="T6" fmla="*/ 5 w 75"/>
                <a:gd name="T7" fmla="*/ 9 h 75"/>
                <a:gd name="T8" fmla="*/ 9 w 75"/>
                <a:gd name="T9" fmla="*/ 14 h 75"/>
                <a:gd name="T10" fmla="*/ 14 w 75"/>
                <a:gd name="T11" fmla="*/ 20 h 75"/>
                <a:gd name="T12" fmla="*/ 20 w 75"/>
                <a:gd name="T13" fmla="*/ 27 h 75"/>
                <a:gd name="T14" fmla="*/ 27 w 75"/>
                <a:gd name="T15" fmla="*/ 34 h 75"/>
                <a:gd name="T16" fmla="*/ 31 w 75"/>
                <a:gd name="T17" fmla="*/ 37 h 75"/>
                <a:gd name="T18" fmla="*/ 34 w 75"/>
                <a:gd name="T19" fmla="*/ 41 h 75"/>
                <a:gd name="T20" fmla="*/ 41 w 75"/>
                <a:gd name="T21" fmla="*/ 47 h 75"/>
                <a:gd name="T22" fmla="*/ 49 w 75"/>
                <a:gd name="T23" fmla="*/ 54 h 75"/>
                <a:gd name="T24" fmla="*/ 62 w 75"/>
                <a:gd name="T25" fmla="*/ 65 h 75"/>
                <a:gd name="T26" fmla="*/ 71 w 75"/>
                <a:gd name="T27" fmla="*/ 72 h 75"/>
                <a:gd name="T28" fmla="*/ 75 w 75"/>
                <a:gd name="T29" fmla="*/ 75 h 75"/>
                <a:gd name="T30" fmla="*/ 71 w 75"/>
                <a:gd name="T31" fmla="*/ 72 h 75"/>
                <a:gd name="T32" fmla="*/ 62 w 75"/>
                <a:gd name="T33" fmla="*/ 64 h 75"/>
                <a:gd name="T34" fmla="*/ 56 w 75"/>
                <a:gd name="T35" fmla="*/ 59 h 75"/>
                <a:gd name="T36" fmla="*/ 49 w 75"/>
                <a:gd name="T37" fmla="*/ 53 h 75"/>
                <a:gd name="T38" fmla="*/ 42 w 75"/>
                <a:gd name="T39" fmla="*/ 47 h 75"/>
                <a:gd name="T40" fmla="*/ 35 w 75"/>
                <a:gd name="T41" fmla="*/ 40 h 75"/>
                <a:gd name="T42" fmla="*/ 31 w 75"/>
                <a:gd name="T43" fmla="*/ 36 h 75"/>
                <a:gd name="T44" fmla="*/ 28 w 75"/>
                <a:gd name="T45" fmla="*/ 33 h 75"/>
                <a:gd name="T46" fmla="*/ 21 w 75"/>
                <a:gd name="T47" fmla="*/ 26 h 75"/>
                <a:gd name="T48" fmla="*/ 15 w 75"/>
                <a:gd name="T49" fmla="*/ 20 h 75"/>
                <a:gd name="T50" fmla="*/ 10 w 75"/>
                <a:gd name="T51" fmla="*/ 14 h 75"/>
                <a:gd name="T52" fmla="*/ 6 w 75"/>
                <a:gd name="T53" fmla="*/ 8 h 75"/>
                <a:gd name="T54" fmla="*/ 4 w 75"/>
                <a:gd name="T55" fmla="*/ 6 h 75"/>
                <a:gd name="T56" fmla="*/ 3 w 75"/>
                <a:gd name="T57" fmla="*/ 4 h 75"/>
                <a:gd name="T58" fmla="*/ 0 w 75"/>
                <a:gd name="T59"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5" h="75">
                  <a:moveTo>
                    <a:pt x="0" y="0"/>
                  </a:moveTo>
                  <a:cubicBezTo>
                    <a:pt x="0" y="0"/>
                    <a:pt x="1" y="2"/>
                    <a:pt x="3" y="4"/>
                  </a:cubicBezTo>
                  <a:cubicBezTo>
                    <a:pt x="3" y="5"/>
                    <a:pt x="3" y="6"/>
                    <a:pt x="4" y="6"/>
                  </a:cubicBezTo>
                  <a:cubicBezTo>
                    <a:pt x="4" y="7"/>
                    <a:pt x="5" y="8"/>
                    <a:pt x="5" y="9"/>
                  </a:cubicBezTo>
                  <a:cubicBezTo>
                    <a:pt x="7" y="10"/>
                    <a:pt x="8" y="12"/>
                    <a:pt x="9" y="14"/>
                  </a:cubicBezTo>
                  <a:cubicBezTo>
                    <a:pt x="11" y="16"/>
                    <a:pt x="13" y="18"/>
                    <a:pt x="14" y="20"/>
                  </a:cubicBezTo>
                  <a:cubicBezTo>
                    <a:pt x="16" y="22"/>
                    <a:pt x="18" y="25"/>
                    <a:pt x="20" y="27"/>
                  </a:cubicBezTo>
                  <a:cubicBezTo>
                    <a:pt x="23" y="29"/>
                    <a:pt x="25" y="32"/>
                    <a:pt x="27" y="34"/>
                  </a:cubicBezTo>
                  <a:cubicBezTo>
                    <a:pt x="28" y="35"/>
                    <a:pt x="29" y="36"/>
                    <a:pt x="31" y="37"/>
                  </a:cubicBezTo>
                  <a:cubicBezTo>
                    <a:pt x="32" y="38"/>
                    <a:pt x="33" y="40"/>
                    <a:pt x="34" y="41"/>
                  </a:cubicBezTo>
                  <a:cubicBezTo>
                    <a:pt x="37" y="43"/>
                    <a:pt x="39" y="45"/>
                    <a:pt x="41" y="47"/>
                  </a:cubicBezTo>
                  <a:cubicBezTo>
                    <a:pt x="44" y="50"/>
                    <a:pt x="46" y="52"/>
                    <a:pt x="49" y="54"/>
                  </a:cubicBezTo>
                  <a:cubicBezTo>
                    <a:pt x="53" y="58"/>
                    <a:pt x="58" y="61"/>
                    <a:pt x="62" y="65"/>
                  </a:cubicBezTo>
                  <a:cubicBezTo>
                    <a:pt x="65" y="68"/>
                    <a:pt x="69" y="70"/>
                    <a:pt x="71" y="72"/>
                  </a:cubicBezTo>
                  <a:cubicBezTo>
                    <a:pt x="73" y="74"/>
                    <a:pt x="75" y="75"/>
                    <a:pt x="75" y="75"/>
                  </a:cubicBezTo>
                  <a:cubicBezTo>
                    <a:pt x="75" y="75"/>
                    <a:pt x="73" y="74"/>
                    <a:pt x="71" y="72"/>
                  </a:cubicBezTo>
                  <a:cubicBezTo>
                    <a:pt x="69" y="70"/>
                    <a:pt x="66" y="67"/>
                    <a:pt x="62" y="64"/>
                  </a:cubicBezTo>
                  <a:cubicBezTo>
                    <a:pt x="60" y="62"/>
                    <a:pt x="58" y="61"/>
                    <a:pt x="56" y="59"/>
                  </a:cubicBezTo>
                  <a:cubicBezTo>
                    <a:pt x="54" y="57"/>
                    <a:pt x="52" y="55"/>
                    <a:pt x="49" y="53"/>
                  </a:cubicBezTo>
                  <a:cubicBezTo>
                    <a:pt x="47" y="51"/>
                    <a:pt x="45" y="49"/>
                    <a:pt x="42" y="47"/>
                  </a:cubicBezTo>
                  <a:cubicBezTo>
                    <a:pt x="40" y="44"/>
                    <a:pt x="37" y="42"/>
                    <a:pt x="35" y="40"/>
                  </a:cubicBezTo>
                  <a:cubicBezTo>
                    <a:pt x="34" y="39"/>
                    <a:pt x="33" y="38"/>
                    <a:pt x="31" y="36"/>
                  </a:cubicBezTo>
                  <a:cubicBezTo>
                    <a:pt x="30" y="35"/>
                    <a:pt x="29" y="34"/>
                    <a:pt x="28" y="33"/>
                  </a:cubicBezTo>
                  <a:cubicBezTo>
                    <a:pt x="26" y="31"/>
                    <a:pt x="23" y="28"/>
                    <a:pt x="21" y="26"/>
                  </a:cubicBezTo>
                  <a:cubicBezTo>
                    <a:pt x="19" y="24"/>
                    <a:pt x="17" y="22"/>
                    <a:pt x="15" y="20"/>
                  </a:cubicBezTo>
                  <a:cubicBezTo>
                    <a:pt x="13" y="18"/>
                    <a:pt x="12" y="16"/>
                    <a:pt x="10" y="14"/>
                  </a:cubicBezTo>
                  <a:cubicBezTo>
                    <a:pt x="8" y="12"/>
                    <a:pt x="7" y="10"/>
                    <a:pt x="6" y="8"/>
                  </a:cubicBezTo>
                  <a:cubicBezTo>
                    <a:pt x="5" y="8"/>
                    <a:pt x="5" y="7"/>
                    <a:pt x="4" y="6"/>
                  </a:cubicBezTo>
                  <a:cubicBezTo>
                    <a:pt x="4" y="5"/>
                    <a:pt x="3" y="5"/>
                    <a:pt x="3" y="4"/>
                  </a:cubicBezTo>
                  <a:cubicBezTo>
                    <a:pt x="1" y="2"/>
                    <a:pt x="0" y="0"/>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2" name="Freeform 80">
              <a:extLst>
                <a:ext uri="{FF2B5EF4-FFF2-40B4-BE49-F238E27FC236}">
                  <a16:creationId xmlns:a16="http://schemas.microsoft.com/office/drawing/2014/main" id="{4A4B697A-694F-48CF-9A8D-E36A37B6B1BE}"/>
                </a:ext>
              </a:extLst>
            </p:cNvPr>
            <p:cNvSpPr>
              <a:spLocks/>
            </p:cNvSpPr>
            <p:nvPr/>
          </p:nvSpPr>
          <p:spPr bwMode="auto">
            <a:xfrm>
              <a:off x="5586413" y="3576638"/>
              <a:ext cx="723900" cy="779463"/>
            </a:xfrm>
            <a:custGeom>
              <a:avLst/>
              <a:gdLst>
                <a:gd name="T0" fmla="*/ 0 w 62"/>
                <a:gd name="T1" fmla="*/ 0 h 67"/>
                <a:gd name="T2" fmla="*/ 3 w 62"/>
                <a:gd name="T3" fmla="*/ 2 h 67"/>
                <a:gd name="T4" fmla="*/ 6 w 62"/>
                <a:gd name="T5" fmla="*/ 6 h 67"/>
                <a:gd name="T6" fmla="*/ 10 w 62"/>
                <a:gd name="T7" fmla="*/ 10 h 67"/>
                <a:gd name="T8" fmla="*/ 15 w 62"/>
                <a:gd name="T9" fmla="*/ 15 h 67"/>
                <a:gd name="T10" fmla="*/ 20 w 62"/>
                <a:gd name="T11" fmla="*/ 21 h 67"/>
                <a:gd name="T12" fmla="*/ 31 w 62"/>
                <a:gd name="T13" fmla="*/ 33 h 67"/>
                <a:gd name="T14" fmla="*/ 52 w 62"/>
                <a:gd name="T15" fmla="*/ 57 h 67"/>
                <a:gd name="T16" fmla="*/ 62 w 62"/>
                <a:gd name="T17" fmla="*/ 67 h 67"/>
                <a:gd name="T18" fmla="*/ 59 w 62"/>
                <a:gd name="T19" fmla="*/ 64 h 67"/>
                <a:gd name="T20" fmla="*/ 53 w 62"/>
                <a:gd name="T21" fmla="*/ 56 h 67"/>
                <a:gd name="T22" fmla="*/ 43 w 62"/>
                <a:gd name="T23" fmla="*/ 45 h 67"/>
                <a:gd name="T24" fmla="*/ 32 w 62"/>
                <a:gd name="T25" fmla="*/ 32 h 67"/>
                <a:gd name="T26" fmla="*/ 21 w 62"/>
                <a:gd name="T27" fmla="*/ 20 h 67"/>
                <a:gd name="T28" fmla="*/ 15 w 62"/>
                <a:gd name="T29" fmla="*/ 14 h 67"/>
                <a:gd name="T30" fmla="*/ 11 w 62"/>
                <a:gd name="T31" fmla="*/ 9 h 67"/>
                <a:gd name="T32" fmla="*/ 6 w 62"/>
                <a:gd name="T33" fmla="*/ 5 h 67"/>
                <a:gd name="T34" fmla="*/ 3 w 62"/>
                <a:gd name="T35" fmla="*/ 2 h 67"/>
                <a:gd name="T36" fmla="*/ 0 w 62"/>
                <a:gd name="T37" fmla="*/ 0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2" h="67">
                  <a:moveTo>
                    <a:pt x="0" y="0"/>
                  </a:moveTo>
                  <a:cubicBezTo>
                    <a:pt x="0" y="0"/>
                    <a:pt x="1" y="1"/>
                    <a:pt x="3" y="2"/>
                  </a:cubicBezTo>
                  <a:cubicBezTo>
                    <a:pt x="4" y="3"/>
                    <a:pt x="5" y="4"/>
                    <a:pt x="6" y="6"/>
                  </a:cubicBezTo>
                  <a:cubicBezTo>
                    <a:pt x="7" y="7"/>
                    <a:pt x="9" y="8"/>
                    <a:pt x="10" y="10"/>
                  </a:cubicBezTo>
                  <a:cubicBezTo>
                    <a:pt x="12" y="11"/>
                    <a:pt x="13" y="13"/>
                    <a:pt x="15" y="15"/>
                  </a:cubicBezTo>
                  <a:cubicBezTo>
                    <a:pt x="16" y="17"/>
                    <a:pt x="18" y="19"/>
                    <a:pt x="20" y="21"/>
                  </a:cubicBezTo>
                  <a:cubicBezTo>
                    <a:pt x="24" y="25"/>
                    <a:pt x="27" y="29"/>
                    <a:pt x="31" y="33"/>
                  </a:cubicBezTo>
                  <a:cubicBezTo>
                    <a:pt x="39" y="42"/>
                    <a:pt x="46" y="50"/>
                    <a:pt x="52" y="57"/>
                  </a:cubicBezTo>
                  <a:cubicBezTo>
                    <a:pt x="58" y="63"/>
                    <a:pt x="62" y="67"/>
                    <a:pt x="62" y="67"/>
                  </a:cubicBezTo>
                  <a:cubicBezTo>
                    <a:pt x="62" y="67"/>
                    <a:pt x="61" y="66"/>
                    <a:pt x="59" y="64"/>
                  </a:cubicBezTo>
                  <a:cubicBezTo>
                    <a:pt x="58" y="62"/>
                    <a:pt x="55" y="59"/>
                    <a:pt x="53" y="56"/>
                  </a:cubicBezTo>
                  <a:cubicBezTo>
                    <a:pt x="50" y="53"/>
                    <a:pt x="47" y="49"/>
                    <a:pt x="43" y="45"/>
                  </a:cubicBezTo>
                  <a:cubicBezTo>
                    <a:pt x="40" y="41"/>
                    <a:pt x="36" y="37"/>
                    <a:pt x="32" y="32"/>
                  </a:cubicBezTo>
                  <a:cubicBezTo>
                    <a:pt x="28" y="28"/>
                    <a:pt x="24" y="24"/>
                    <a:pt x="21" y="20"/>
                  </a:cubicBezTo>
                  <a:cubicBezTo>
                    <a:pt x="19" y="18"/>
                    <a:pt x="17" y="16"/>
                    <a:pt x="15" y="14"/>
                  </a:cubicBezTo>
                  <a:cubicBezTo>
                    <a:pt x="14" y="13"/>
                    <a:pt x="12" y="11"/>
                    <a:pt x="11" y="9"/>
                  </a:cubicBezTo>
                  <a:cubicBezTo>
                    <a:pt x="9" y="8"/>
                    <a:pt x="8" y="6"/>
                    <a:pt x="6" y="5"/>
                  </a:cubicBezTo>
                  <a:cubicBezTo>
                    <a:pt x="5" y="4"/>
                    <a:pt x="4" y="3"/>
                    <a:pt x="3" y="2"/>
                  </a:cubicBezTo>
                  <a:cubicBezTo>
                    <a:pt x="1" y="1"/>
                    <a:pt x="0" y="0"/>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3" name="Freeform 81">
              <a:extLst>
                <a:ext uri="{FF2B5EF4-FFF2-40B4-BE49-F238E27FC236}">
                  <a16:creationId xmlns:a16="http://schemas.microsoft.com/office/drawing/2014/main" id="{E77AB0C5-EAC9-4680-B25B-AD6AE7DDF19D}"/>
                </a:ext>
              </a:extLst>
            </p:cNvPr>
            <p:cNvSpPr>
              <a:spLocks/>
            </p:cNvSpPr>
            <p:nvPr/>
          </p:nvSpPr>
          <p:spPr bwMode="auto">
            <a:xfrm>
              <a:off x="4814888" y="2006600"/>
              <a:ext cx="1179513" cy="3873500"/>
            </a:xfrm>
            <a:custGeom>
              <a:avLst/>
              <a:gdLst>
                <a:gd name="T0" fmla="*/ 0 w 101"/>
                <a:gd name="T1" fmla="*/ 333 h 333"/>
                <a:gd name="T2" fmla="*/ 5 w 101"/>
                <a:gd name="T3" fmla="*/ 319 h 333"/>
                <a:gd name="T4" fmla="*/ 17 w 101"/>
                <a:gd name="T5" fmla="*/ 281 h 333"/>
                <a:gd name="T6" fmla="*/ 34 w 101"/>
                <a:gd name="T7" fmla="*/ 228 h 333"/>
                <a:gd name="T8" fmla="*/ 43 w 101"/>
                <a:gd name="T9" fmla="*/ 198 h 333"/>
                <a:gd name="T10" fmla="*/ 48 w 101"/>
                <a:gd name="T11" fmla="*/ 183 h 333"/>
                <a:gd name="T12" fmla="*/ 53 w 101"/>
                <a:gd name="T13" fmla="*/ 167 h 333"/>
                <a:gd name="T14" fmla="*/ 62 w 101"/>
                <a:gd name="T15" fmla="*/ 136 h 333"/>
                <a:gd name="T16" fmla="*/ 71 w 101"/>
                <a:gd name="T17" fmla="*/ 106 h 333"/>
                <a:gd name="T18" fmla="*/ 80 w 101"/>
                <a:gd name="T19" fmla="*/ 78 h 333"/>
                <a:gd name="T20" fmla="*/ 87 w 101"/>
                <a:gd name="T21" fmla="*/ 52 h 333"/>
                <a:gd name="T22" fmla="*/ 89 w 101"/>
                <a:gd name="T23" fmla="*/ 47 h 333"/>
                <a:gd name="T24" fmla="*/ 90 w 101"/>
                <a:gd name="T25" fmla="*/ 41 h 333"/>
                <a:gd name="T26" fmla="*/ 93 w 101"/>
                <a:gd name="T27" fmla="*/ 31 h 333"/>
                <a:gd name="T28" fmla="*/ 95 w 101"/>
                <a:gd name="T29" fmla="*/ 22 h 333"/>
                <a:gd name="T30" fmla="*/ 97 w 101"/>
                <a:gd name="T31" fmla="*/ 14 h 333"/>
                <a:gd name="T32" fmla="*/ 101 w 101"/>
                <a:gd name="T33" fmla="*/ 0 h 333"/>
                <a:gd name="T34" fmla="*/ 98 w 101"/>
                <a:gd name="T35" fmla="*/ 14 h 333"/>
                <a:gd name="T36" fmla="*/ 96 w 101"/>
                <a:gd name="T37" fmla="*/ 22 h 333"/>
                <a:gd name="T38" fmla="*/ 94 w 101"/>
                <a:gd name="T39" fmla="*/ 31 h 333"/>
                <a:gd name="T40" fmla="*/ 89 w 101"/>
                <a:gd name="T41" fmla="*/ 53 h 333"/>
                <a:gd name="T42" fmla="*/ 82 w 101"/>
                <a:gd name="T43" fmla="*/ 78 h 333"/>
                <a:gd name="T44" fmla="*/ 75 w 101"/>
                <a:gd name="T45" fmla="*/ 107 h 333"/>
                <a:gd name="T46" fmla="*/ 66 w 101"/>
                <a:gd name="T47" fmla="*/ 137 h 333"/>
                <a:gd name="T48" fmla="*/ 56 w 101"/>
                <a:gd name="T49" fmla="*/ 168 h 333"/>
                <a:gd name="T50" fmla="*/ 51 w 101"/>
                <a:gd name="T51" fmla="*/ 184 h 333"/>
                <a:gd name="T52" fmla="*/ 47 w 101"/>
                <a:gd name="T53" fmla="*/ 199 h 333"/>
                <a:gd name="T54" fmla="*/ 37 w 101"/>
                <a:gd name="T55" fmla="*/ 229 h 333"/>
                <a:gd name="T56" fmla="*/ 27 w 101"/>
                <a:gd name="T57" fmla="*/ 257 h 333"/>
                <a:gd name="T58" fmla="*/ 19 w 101"/>
                <a:gd name="T59" fmla="*/ 282 h 333"/>
                <a:gd name="T60" fmla="*/ 11 w 101"/>
                <a:gd name="T61" fmla="*/ 303 h 333"/>
                <a:gd name="T62" fmla="*/ 6 w 101"/>
                <a:gd name="T63" fmla="*/ 319 h 333"/>
                <a:gd name="T64" fmla="*/ 2 w 101"/>
                <a:gd name="T65" fmla="*/ 330 h 333"/>
                <a:gd name="T66" fmla="*/ 0 w 101"/>
                <a:gd name="T67" fmla="*/ 333 h 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1" h="333">
                  <a:moveTo>
                    <a:pt x="0" y="333"/>
                  </a:moveTo>
                  <a:cubicBezTo>
                    <a:pt x="0" y="333"/>
                    <a:pt x="2" y="328"/>
                    <a:pt x="5" y="319"/>
                  </a:cubicBezTo>
                  <a:cubicBezTo>
                    <a:pt x="8" y="310"/>
                    <a:pt x="12" y="297"/>
                    <a:pt x="17" y="281"/>
                  </a:cubicBezTo>
                  <a:cubicBezTo>
                    <a:pt x="22" y="266"/>
                    <a:pt x="28" y="248"/>
                    <a:pt x="34" y="228"/>
                  </a:cubicBezTo>
                  <a:cubicBezTo>
                    <a:pt x="37" y="218"/>
                    <a:pt x="40" y="208"/>
                    <a:pt x="43" y="198"/>
                  </a:cubicBezTo>
                  <a:cubicBezTo>
                    <a:pt x="45" y="193"/>
                    <a:pt x="46" y="188"/>
                    <a:pt x="48" y="183"/>
                  </a:cubicBezTo>
                  <a:cubicBezTo>
                    <a:pt x="50" y="177"/>
                    <a:pt x="51" y="172"/>
                    <a:pt x="53" y="167"/>
                  </a:cubicBezTo>
                  <a:cubicBezTo>
                    <a:pt x="56" y="157"/>
                    <a:pt x="59" y="146"/>
                    <a:pt x="62" y="136"/>
                  </a:cubicBezTo>
                  <a:cubicBezTo>
                    <a:pt x="65" y="126"/>
                    <a:pt x="69" y="116"/>
                    <a:pt x="71" y="106"/>
                  </a:cubicBezTo>
                  <a:cubicBezTo>
                    <a:pt x="74" y="96"/>
                    <a:pt x="77" y="87"/>
                    <a:pt x="80" y="78"/>
                  </a:cubicBezTo>
                  <a:cubicBezTo>
                    <a:pt x="82" y="69"/>
                    <a:pt x="85" y="60"/>
                    <a:pt x="87" y="52"/>
                  </a:cubicBezTo>
                  <a:cubicBezTo>
                    <a:pt x="88" y="50"/>
                    <a:pt x="88" y="48"/>
                    <a:pt x="89" y="47"/>
                  </a:cubicBezTo>
                  <a:cubicBezTo>
                    <a:pt x="89" y="45"/>
                    <a:pt x="90" y="43"/>
                    <a:pt x="90" y="41"/>
                  </a:cubicBezTo>
                  <a:cubicBezTo>
                    <a:pt x="91" y="37"/>
                    <a:pt x="92" y="34"/>
                    <a:pt x="93" y="31"/>
                  </a:cubicBezTo>
                  <a:cubicBezTo>
                    <a:pt x="94" y="28"/>
                    <a:pt x="95" y="25"/>
                    <a:pt x="95" y="22"/>
                  </a:cubicBezTo>
                  <a:cubicBezTo>
                    <a:pt x="96" y="19"/>
                    <a:pt x="97" y="17"/>
                    <a:pt x="97" y="14"/>
                  </a:cubicBezTo>
                  <a:cubicBezTo>
                    <a:pt x="100" y="5"/>
                    <a:pt x="101" y="0"/>
                    <a:pt x="101" y="0"/>
                  </a:cubicBezTo>
                  <a:cubicBezTo>
                    <a:pt x="101" y="0"/>
                    <a:pt x="100" y="5"/>
                    <a:pt x="98" y="14"/>
                  </a:cubicBezTo>
                  <a:cubicBezTo>
                    <a:pt x="98" y="17"/>
                    <a:pt x="97" y="19"/>
                    <a:pt x="96" y="22"/>
                  </a:cubicBezTo>
                  <a:cubicBezTo>
                    <a:pt x="96" y="25"/>
                    <a:pt x="95" y="28"/>
                    <a:pt x="94" y="31"/>
                  </a:cubicBezTo>
                  <a:cubicBezTo>
                    <a:pt x="93" y="38"/>
                    <a:pt x="91" y="45"/>
                    <a:pt x="89" y="53"/>
                  </a:cubicBezTo>
                  <a:cubicBezTo>
                    <a:pt x="87" y="61"/>
                    <a:pt x="85" y="69"/>
                    <a:pt x="82" y="78"/>
                  </a:cubicBezTo>
                  <a:cubicBezTo>
                    <a:pt x="80" y="87"/>
                    <a:pt x="77" y="97"/>
                    <a:pt x="75" y="107"/>
                  </a:cubicBezTo>
                  <a:cubicBezTo>
                    <a:pt x="72" y="117"/>
                    <a:pt x="69" y="127"/>
                    <a:pt x="66" y="137"/>
                  </a:cubicBezTo>
                  <a:cubicBezTo>
                    <a:pt x="63" y="147"/>
                    <a:pt x="60" y="158"/>
                    <a:pt x="56" y="168"/>
                  </a:cubicBezTo>
                  <a:cubicBezTo>
                    <a:pt x="55" y="173"/>
                    <a:pt x="53" y="179"/>
                    <a:pt x="51" y="184"/>
                  </a:cubicBezTo>
                  <a:cubicBezTo>
                    <a:pt x="50" y="189"/>
                    <a:pt x="48" y="194"/>
                    <a:pt x="47" y="199"/>
                  </a:cubicBezTo>
                  <a:cubicBezTo>
                    <a:pt x="43" y="209"/>
                    <a:pt x="40" y="219"/>
                    <a:pt x="37" y="229"/>
                  </a:cubicBezTo>
                  <a:cubicBezTo>
                    <a:pt x="34" y="239"/>
                    <a:pt x="30" y="248"/>
                    <a:pt x="27" y="257"/>
                  </a:cubicBezTo>
                  <a:cubicBezTo>
                    <a:pt x="24" y="266"/>
                    <a:pt x="21" y="274"/>
                    <a:pt x="19" y="282"/>
                  </a:cubicBezTo>
                  <a:cubicBezTo>
                    <a:pt x="16" y="290"/>
                    <a:pt x="14" y="297"/>
                    <a:pt x="11" y="303"/>
                  </a:cubicBezTo>
                  <a:cubicBezTo>
                    <a:pt x="9" y="309"/>
                    <a:pt x="7" y="315"/>
                    <a:pt x="6" y="319"/>
                  </a:cubicBezTo>
                  <a:cubicBezTo>
                    <a:pt x="4" y="324"/>
                    <a:pt x="3" y="327"/>
                    <a:pt x="2" y="330"/>
                  </a:cubicBezTo>
                  <a:cubicBezTo>
                    <a:pt x="1" y="332"/>
                    <a:pt x="0" y="333"/>
                    <a:pt x="0" y="3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164" name="组合 163">
            <a:extLst>
              <a:ext uri="{FF2B5EF4-FFF2-40B4-BE49-F238E27FC236}">
                <a16:creationId xmlns:a16="http://schemas.microsoft.com/office/drawing/2014/main" id="{6BD72C2F-FA5F-4900-B1E3-73BBCAB310E9}"/>
              </a:ext>
            </a:extLst>
          </p:cNvPr>
          <p:cNvGrpSpPr/>
          <p:nvPr/>
        </p:nvGrpSpPr>
        <p:grpSpPr>
          <a:xfrm rot="9735905">
            <a:off x="2039720" y="2859744"/>
            <a:ext cx="2064386" cy="3625530"/>
            <a:chOff x="4054475" y="2006600"/>
            <a:chExt cx="2676526" cy="4700588"/>
          </a:xfrm>
          <a:solidFill>
            <a:srgbClr val="007791"/>
          </a:solidFill>
        </p:grpSpPr>
        <p:sp>
          <p:nvSpPr>
            <p:cNvPr id="165" name="Freeform 5">
              <a:extLst>
                <a:ext uri="{FF2B5EF4-FFF2-40B4-BE49-F238E27FC236}">
                  <a16:creationId xmlns:a16="http://schemas.microsoft.com/office/drawing/2014/main" id="{74100492-8828-4A4B-BC23-09645B72583F}"/>
                </a:ext>
              </a:extLst>
            </p:cNvPr>
            <p:cNvSpPr>
              <a:spLocks/>
            </p:cNvSpPr>
            <p:nvPr/>
          </p:nvSpPr>
          <p:spPr bwMode="auto">
            <a:xfrm>
              <a:off x="4568825" y="2681288"/>
              <a:ext cx="1250950" cy="290513"/>
            </a:xfrm>
            <a:custGeom>
              <a:avLst/>
              <a:gdLst>
                <a:gd name="T0" fmla="*/ 107 w 107"/>
                <a:gd name="T1" fmla="*/ 2 h 25"/>
                <a:gd name="T2" fmla="*/ 0 w 107"/>
                <a:gd name="T3" fmla="*/ 18 h 25"/>
                <a:gd name="T4" fmla="*/ 107 w 107"/>
                <a:gd name="T5" fmla="*/ 2 h 25"/>
              </a:gdLst>
              <a:ahLst/>
              <a:cxnLst>
                <a:cxn ang="0">
                  <a:pos x="T0" y="T1"/>
                </a:cxn>
                <a:cxn ang="0">
                  <a:pos x="T2" y="T3"/>
                </a:cxn>
                <a:cxn ang="0">
                  <a:pos x="T4" y="T5"/>
                </a:cxn>
              </a:cxnLst>
              <a:rect l="0" t="0" r="r" b="b"/>
              <a:pathLst>
                <a:path w="107" h="25">
                  <a:moveTo>
                    <a:pt x="107" y="2"/>
                  </a:moveTo>
                  <a:cubicBezTo>
                    <a:pt x="107" y="2"/>
                    <a:pt x="93" y="25"/>
                    <a:pt x="0" y="18"/>
                  </a:cubicBezTo>
                  <a:cubicBezTo>
                    <a:pt x="0" y="18"/>
                    <a:pt x="50" y="0"/>
                    <a:pt x="107" y="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6" name="Freeform 6">
              <a:extLst>
                <a:ext uri="{FF2B5EF4-FFF2-40B4-BE49-F238E27FC236}">
                  <a16:creationId xmlns:a16="http://schemas.microsoft.com/office/drawing/2014/main" id="{4A7B2E4C-7255-44A0-95A0-2ABEB8FB7F35}"/>
                </a:ext>
              </a:extLst>
            </p:cNvPr>
            <p:cNvSpPr>
              <a:spLocks/>
            </p:cNvSpPr>
            <p:nvPr/>
          </p:nvSpPr>
          <p:spPr bwMode="auto">
            <a:xfrm>
              <a:off x="4487863" y="2774950"/>
              <a:ext cx="1273175" cy="406400"/>
            </a:xfrm>
            <a:custGeom>
              <a:avLst/>
              <a:gdLst>
                <a:gd name="T0" fmla="*/ 109 w 109"/>
                <a:gd name="T1" fmla="*/ 14 h 35"/>
                <a:gd name="T2" fmla="*/ 0 w 109"/>
                <a:gd name="T3" fmla="*/ 30 h 35"/>
                <a:gd name="T4" fmla="*/ 109 w 109"/>
                <a:gd name="T5" fmla="*/ 14 h 35"/>
              </a:gdLst>
              <a:ahLst/>
              <a:cxnLst>
                <a:cxn ang="0">
                  <a:pos x="T0" y="T1"/>
                </a:cxn>
                <a:cxn ang="0">
                  <a:pos x="T2" y="T3"/>
                </a:cxn>
                <a:cxn ang="0">
                  <a:pos x="T4" y="T5"/>
                </a:cxn>
              </a:cxnLst>
              <a:rect l="0" t="0" r="r" b="b"/>
              <a:pathLst>
                <a:path w="109" h="35">
                  <a:moveTo>
                    <a:pt x="109" y="14"/>
                  </a:moveTo>
                  <a:cubicBezTo>
                    <a:pt x="109" y="14"/>
                    <a:pt x="49" y="35"/>
                    <a:pt x="0" y="30"/>
                  </a:cubicBezTo>
                  <a:cubicBezTo>
                    <a:pt x="0" y="30"/>
                    <a:pt x="83" y="0"/>
                    <a:pt x="109" y="1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7" name="Freeform 7">
              <a:extLst>
                <a:ext uri="{FF2B5EF4-FFF2-40B4-BE49-F238E27FC236}">
                  <a16:creationId xmlns:a16="http://schemas.microsoft.com/office/drawing/2014/main" id="{981A3A8E-23D3-4FBF-9BD3-D259EBDCB26B}"/>
                </a:ext>
              </a:extLst>
            </p:cNvPr>
            <p:cNvSpPr>
              <a:spLocks/>
            </p:cNvSpPr>
            <p:nvPr/>
          </p:nvSpPr>
          <p:spPr bwMode="auto">
            <a:xfrm>
              <a:off x="4451350" y="3076575"/>
              <a:ext cx="1239838" cy="338138"/>
            </a:xfrm>
            <a:custGeom>
              <a:avLst/>
              <a:gdLst>
                <a:gd name="T0" fmla="*/ 106 w 106"/>
                <a:gd name="T1" fmla="*/ 6 h 29"/>
                <a:gd name="T2" fmla="*/ 0 w 106"/>
                <a:gd name="T3" fmla="*/ 26 h 29"/>
                <a:gd name="T4" fmla="*/ 106 w 106"/>
                <a:gd name="T5" fmla="*/ 6 h 29"/>
              </a:gdLst>
              <a:ahLst/>
              <a:cxnLst>
                <a:cxn ang="0">
                  <a:pos x="T0" y="T1"/>
                </a:cxn>
                <a:cxn ang="0">
                  <a:pos x="T2" y="T3"/>
                </a:cxn>
                <a:cxn ang="0">
                  <a:pos x="T4" y="T5"/>
                </a:cxn>
              </a:cxnLst>
              <a:rect l="0" t="0" r="r" b="b"/>
              <a:pathLst>
                <a:path w="106" h="29">
                  <a:moveTo>
                    <a:pt x="106" y="6"/>
                  </a:moveTo>
                  <a:cubicBezTo>
                    <a:pt x="106" y="6"/>
                    <a:pt x="88" y="29"/>
                    <a:pt x="0" y="26"/>
                  </a:cubicBezTo>
                  <a:cubicBezTo>
                    <a:pt x="0" y="26"/>
                    <a:pt x="74" y="0"/>
                    <a:pt x="106" y="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8" name="Freeform 8">
              <a:extLst>
                <a:ext uri="{FF2B5EF4-FFF2-40B4-BE49-F238E27FC236}">
                  <a16:creationId xmlns:a16="http://schemas.microsoft.com/office/drawing/2014/main" id="{D0E90B86-CD78-4A54-B79A-D7929EBB4943}"/>
                </a:ext>
              </a:extLst>
            </p:cNvPr>
            <p:cNvSpPr>
              <a:spLocks/>
            </p:cNvSpPr>
            <p:nvPr/>
          </p:nvSpPr>
          <p:spPr bwMode="auto">
            <a:xfrm>
              <a:off x="4405313" y="3355975"/>
              <a:ext cx="1227138" cy="290513"/>
            </a:xfrm>
            <a:custGeom>
              <a:avLst/>
              <a:gdLst>
                <a:gd name="T0" fmla="*/ 105 w 105"/>
                <a:gd name="T1" fmla="*/ 0 h 25"/>
                <a:gd name="T2" fmla="*/ 0 w 105"/>
                <a:gd name="T3" fmla="*/ 24 h 25"/>
                <a:gd name="T4" fmla="*/ 105 w 105"/>
                <a:gd name="T5" fmla="*/ 0 h 25"/>
              </a:gdLst>
              <a:ahLst/>
              <a:cxnLst>
                <a:cxn ang="0">
                  <a:pos x="T0" y="T1"/>
                </a:cxn>
                <a:cxn ang="0">
                  <a:pos x="T2" y="T3"/>
                </a:cxn>
                <a:cxn ang="0">
                  <a:pos x="T4" y="T5"/>
                </a:cxn>
              </a:cxnLst>
              <a:rect l="0" t="0" r="r" b="b"/>
              <a:pathLst>
                <a:path w="105" h="25">
                  <a:moveTo>
                    <a:pt x="105" y="0"/>
                  </a:moveTo>
                  <a:cubicBezTo>
                    <a:pt x="105" y="0"/>
                    <a:pt x="90" y="25"/>
                    <a:pt x="0" y="24"/>
                  </a:cubicBezTo>
                  <a:cubicBezTo>
                    <a:pt x="0" y="24"/>
                    <a:pt x="47" y="5"/>
                    <a:pt x="105"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9" name="Freeform 9">
              <a:extLst>
                <a:ext uri="{FF2B5EF4-FFF2-40B4-BE49-F238E27FC236}">
                  <a16:creationId xmlns:a16="http://schemas.microsoft.com/office/drawing/2014/main" id="{54A5D5FF-B305-48D2-83DE-C5F67A72AC8F}"/>
                </a:ext>
              </a:extLst>
            </p:cNvPr>
            <p:cNvSpPr>
              <a:spLocks/>
            </p:cNvSpPr>
            <p:nvPr/>
          </p:nvSpPr>
          <p:spPr bwMode="auto">
            <a:xfrm>
              <a:off x="4487863" y="3519488"/>
              <a:ext cx="1074738" cy="325438"/>
            </a:xfrm>
            <a:custGeom>
              <a:avLst/>
              <a:gdLst>
                <a:gd name="T0" fmla="*/ 92 w 92"/>
                <a:gd name="T1" fmla="*/ 6 h 28"/>
                <a:gd name="T2" fmla="*/ 0 w 92"/>
                <a:gd name="T3" fmla="*/ 28 h 28"/>
                <a:gd name="T4" fmla="*/ 92 w 92"/>
                <a:gd name="T5" fmla="*/ 6 h 28"/>
              </a:gdLst>
              <a:ahLst/>
              <a:cxnLst>
                <a:cxn ang="0">
                  <a:pos x="T0" y="T1"/>
                </a:cxn>
                <a:cxn ang="0">
                  <a:pos x="T2" y="T3"/>
                </a:cxn>
                <a:cxn ang="0">
                  <a:pos x="T4" y="T5"/>
                </a:cxn>
              </a:cxnLst>
              <a:rect l="0" t="0" r="r" b="b"/>
              <a:pathLst>
                <a:path w="92" h="28">
                  <a:moveTo>
                    <a:pt x="92" y="6"/>
                  </a:moveTo>
                  <a:cubicBezTo>
                    <a:pt x="92" y="6"/>
                    <a:pt x="73" y="23"/>
                    <a:pt x="0" y="28"/>
                  </a:cubicBezTo>
                  <a:cubicBezTo>
                    <a:pt x="0" y="28"/>
                    <a:pt x="58" y="0"/>
                    <a:pt x="92" y="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0" name="Freeform 10">
              <a:extLst>
                <a:ext uri="{FF2B5EF4-FFF2-40B4-BE49-F238E27FC236}">
                  <a16:creationId xmlns:a16="http://schemas.microsoft.com/office/drawing/2014/main" id="{1AF77EB8-5031-41F1-953A-1739EAE08749}"/>
                </a:ext>
              </a:extLst>
            </p:cNvPr>
            <p:cNvSpPr>
              <a:spLocks/>
            </p:cNvSpPr>
            <p:nvPr/>
          </p:nvSpPr>
          <p:spPr bwMode="auto">
            <a:xfrm>
              <a:off x="4405313" y="3729038"/>
              <a:ext cx="1098550" cy="312738"/>
            </a:xfrm>
            <a:custGeom>
              <a:avLst/>
              <a:gdLst>
                <a:gd name="T0" fmla="*/ 94 w 94"/>
                <a:gd name="T1" fmla="*/ 6 h 27"/>
                <a:gd name="T2" fmla="*/ 0 w 94"/>
                <a:gd name="T3" fmla="*/ 26 h 27"/>
                <a:gd name="T4" fmla="*/ 94 w 94"/>
                <a:gd name="T5" fmla="*/ 6 h 27"/>
              </a:gdLst>
              <a:ahLst/>
              <a:cxnLst>
                <a:cxn ang="0">
                  <a:pos x="T0" y="T1"/>
                </a:cxn>
                <a:cxn ang="0">
                  <a:pos x="T2" y="T3"/>
                </a:cxn>
                <a:cxn ang="0">
                  <a:pos x="T4" y="T5"/>
                </a:cxn>
              </a:cxnLst>
              <a:rect l="0" t="0" r="r" b="b"/>
              <a:pathLst>
                <a:path w="94" h="27">
                  <a:moveTo>
                    <a:pt x="94" y="6"/>
                  </a:moveTo>
                  <a:cubicBezTo>
                    <a:pt x="94" y="6"/>
                    <a:pt x="76" y="27"/>
                    <a:pt x="0" y="26"/>
                  </a:cubicBezTo>
                  <a:cubicBezTo>
                    <a:pt x="0" y="26"/>
                    <a:pt x="68" y="0"/>
                    <a:pt x="94" y="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1" name="Freeform 11">
              <a:extLst>
                <a:ext uri="{FF2B5EF4-FFF2-40B4-BE49-F238E27FC236}">
                  <a16:creationId xmlns:a16="http://schemas.microsoft.com/office/drawing/2014/main" id="{0A645766-7C2A-493A-9CF8-A0DB6C2A93CF}"/>
                </a:ext>
              </a:extLst>
            </p:cNvPr>
            <p:cNvSpPr>
              <a:spLocks/>
            </p:cNvSpPr>
            <p:nvPr/>
          </p:nvSpPr>
          <p:spPr bwMode="auto">
            <a:xfrm>
              <a:off x="4335463" y="3937000"/>
              <a:ext cx="1109663" cy="338138"/>
            </a:xfrm>
            <a:custGeom>
              <a:avLst/>
              <a:gdLst>
                <a:gd name="T0" fmla="*/ 95 w 95"/>
                <a:gd name="T1" fmla="*/ 5 h 29"/>
                <a:gd name="T2" fmla="*/ 0 w 95"/>
                <a:gd name="T3" fmla="*/ 29 h 29"/>
                <a:gd name="T4" fmla="*/ 95 w 95"/>
                <a:gd name="T5" fmla="*/ 5 h 29"/>
              </a:gdLst>
              <a:ahLst/>
              <a:cxnLst>
                <a:cxn ang="0">
                  <a:pos x="T0" y="T1"/>
                </a:cxn>
                <a:cxn ang="0">
                  <a:pos x="T2" y="T3"/>
                </a:cxn>
                <a:cxn ang="0">
                  <a:pos x="T4" y="T5"/>
                </a:cxn>
              </a:cxnLst>
              <a:rect l="0" t="0" r="r" b="b"/>
              <a:pathLst>
                <a:path w="95" h="29">
                  <a:moveTo>
                    <a:pt x="95" y="5"/>
                  </a:moveTo>
                  <a:cubicBezTo>
                    <a:pt x="95" y="5"/>
                    <a:pt x="84" y="25"/>
                    <a:pt x="0" y="29"/>
                  </a:cubicBezTo>
                  <a:cubicBezTo>
                    <a:pt x="0" y="29"/>
                    <a:pt x="70" y="0"/>
                    <a:pt x="95" y="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2" name="Freeform 12">
              <a:extLst>
                <a:ext uri="{FF2B5EF4-FFF2-40B4-BE49-F238E27FC236}">
                  <a16:creationId xmlns:a16="http://schemas.microsoft.com/office/drawing/2014/main" id="{D19C5E28-D054-461D-91E8-B200F6BE5E9D}"/>
                </a:ext>
              </a:extLst>
            </p:cNvPr>
            <p:cNvSpPr>
              <a:spLocks/>
            </p:cNvSpPr>
            <p:nvPr/>
          </p:nvSpPr>
          <p:spPr bwMode="auto">
            <a:xfrm>
              <a:off x="4265613" y="4194175"/>
              <a:ext cx="1109663" cy="279400"/>
            </a:xfrm>
            <a:custGeom>
              <a:avLst/>
              <a:gdLst>
                <a:gd name="T0" fmla="*/ 95 w 95"/>
                <a:gd name="T1" fmla="*/ 1 h 24"/>
                <a:gd name="T2" fmla="*/ 0 w 95"/>
                <a:gd name="T3" fmla="*/ 22 h 24"/>
                <a:gd name="T4" fmla="*/ 95 w 95"/>
                <a:gd name="T5" fmla="*/ 1 h 24"/>
              </a:gdLst>
              <a:ahLst/>
              <a:cxnLst>
                <a:cxn ang="0">
                  <a:pos x="T0" y="T1"/>
                </a:cxn>
                <a:cxn ang="0">
                  <a:pos x="T2" y="T3"/>
                </a:cxn>
                <a:cxn ang="0">
                  <a:pos x="T4" y="T5"/>
                </a:cxn>
              </a:cxnLst>
              <a:rect l="0" t="0" r="r" b="b"/>
              <a:pathLst>
                <a:path w="95" h="24">
                  <a:moveTo>
                    <a:pt x="95" y="1"/>
                  </a:moveTo>
                  <a:cubicBezTo>
                    <a:pt x="95" y="1"/>
                    <a:pt x="74" y="24"/>
                    <a:pt x="0" y="22"/>
                  </a:cubicBezTo>
                  <a:cubicBezTo>
                    <a:pt x="0" y="22"/>
                    <a:pt x="62" y="0"/>
                    <a:pt x="95" y="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3" name="Freeform 13">
              <a:extLst>
                <a:ext uri="{FF2B5EF4-FFF2-40B4-BE49-F238E27FC236}">
                  <a16:creationId xmlns:a16="http://schemas.microsoft.com/office/drawing/2014/main" id="{EF843A50-7E5A-4E49-A4F5-0CE4C97193A4}"/>
                </a:ext>
              </a:extLst>
            </p:cNvPr>
            <p:cNvSpPr>
              <a:spLocks/>
            </p:cNvSpPr>
            <p:nvPr/>
          </p:nvSpPr>
          <p:spPr bwMode="auto">
            <a:xfrm>
              <a:off x="4230688" y="4368800"/>
              <a:ext cx="1074738" cy="312738"/>
            </a:xfrm>
            <a:custGeom>
              <a:avLst/>
              <a:gdLst>
                <a:gd name="T0" fmla="*/ 92 w 92"/>
                <a:gd name="T1" fmla="*/ 4 h 27"/>
                <a:gd name="T2" fmla="*/ 0 w 92"/>
                <a:gd name="T3" fmla="*/ 26 h 27"/>
                <a:gd name="T4" fmla="*/ 92 w 92"/>
                <a:gd name="T5" fmla="*/ 4 h 27"/>
              </a:gdLst>
              <a:ahLst/>
              <a:cxnLst>
                <a:cxn ang="0">
                  <a:pos x="T0" y="T1"/>
                </a:cxn>
                <a:cxn ang="0">
                  <a:pos x="T2" y="T3"/>
                </a:cxn>
                <a:cxn ang="0">
                  <a:pos x="T4" y="T5"/>
                </a:cxn>
              </a:cxnLst>
              <a:rect l="0" t="0" r="r" b="b"/>
              <a:pathLst>
                <a:path w="92" h="27">
                  <a:moveTo>
                    <a:pt x="92" y="4"/>
                  </a:moveTo>
                  <a:cubicBezTo>
                    <a:pt x="92" y="4"/>
                    <a:pt x="66" y="27"/>
                    <a:pt x="0" y="26"/>
                  </a:cubicBezTo>
                  <a:cubicBezTo>
                    <a:pt x="0" y="26"/>
                    <a:pt x="61" y="0"/>
                    <a:pt x="92" y="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4" name="Freeform 14">
              <a:extLst>
                <a:ext uri="{FF2B5EF4-FFF2-40B4-BE49-F238E27FC236}">
                  <a16:creationId xmlns:a16="http://schemas.microsoft.com/office/drawing/2014/main" id="{7B4D5315-12DC-4413-BD25-B22C8EC50D5E}"/>
                </a:ext>
              </a:extLst>
            </p:cNvPr>
            <p:cNvSpPr>
              <a:spLocks/>
            </p:cNvSpPr>
            <p:nvPr/>
          </p:nvSpPr>
          <p:spPr bwMode="auto">
            <a:xfrm>
              <a:off x="4148138" y="4624388"/>
              <a:ext cx="1087438" cy="301625"/>
            </a:xfrm>
            <a:custGeom>
              <a:avLst/>
              <a:gdLst>
                <a:gd name="T0" fmla="*/ 93 w 93"/>
                <a:gd name="T1" fmla="*/ 0 h 26"/>
                <a:gd name="T2" fmla="*/ 0 w 93"/>
                <a:gd name="T3" fmla="*/ 26 h 26"/>
                <a:gd name="T4" fmla="*/ 93 w 93"/>
                <a:gd name="T5" fmla="*/ 0 h 26"/>
              </a:gdLst>
              <a:ahLst/>
              <a:cxnLst>
                <a:cxn ang="0">
                  <a:pos x="T0" y="T1"/>
                </a:cxn>
                <a:cxn ang="0">
                  <a:pos x="T2" y="T3"/>
                </a:cxn>
                <a:cxn ang="0">
                  <a:pos x="T4" y="T5"/>
                </a:cxn>
              </a:cxnLst>
              <a:rect l="0" t="0" r="r" b="b"/>
              <a:pathLst>
                <a:path w="93" h="26">
                  <a:moveTo>
                    <a:pt x="93" y="0"/>
                  </a:moveTo>
                  <a:cubicBezTo>
                    <a:pt x="93" y="0"/>
                    <a:pt x="70" y="22"/>
                    <a:pt x="0" y="26"/>
                  </a:cubicBezTo>
                  <a:cubicBezTo>
                    <a:pt x="0" y="26"/>
                    <a:pt x="53" y="1"/>
                    <a:pt x="9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5" name="Freeform 15">
              <a:extLst>
                <a:ext uri="{FF2B5EF4-FFF2-40B4-BE49-F238E27FC236}">
                  <a16:creationId xmlns:a16="http://schemas.microsoft.com/office/drawing/2014/main" id="{2E657104-931B-4F6E-AD44-22BF040B994A}"/>
                </a:ext>
              </a:extLst>
            </p:cNvPr>
            <p:cNvSpPr>
              <a:spLocks/>
            </p:cNvSpPr>
            <p:nvPr/>
          </p:nvSpPr>
          <p:spPr bwMode="auto">
            <a:xfrm>
              <a:off x="4089400" y="4821238"/>
              <a:ext cx="1076325" cy="338138"/>
            </a:xfrm>
            <a:custGeom>
              <a:avLst/>
              <a:gdLst>
                <a:gd name="T0" fmla="*/ 92 w 92"/>
                <a:gd name="T1" fmla="*/ 0 h 29"/>
                <a:gd name="T2" fmla="*/ 0 w 92"/>
                <a:gd name="T3" fmla="*/ 29 h 29"/>
                <a:gd name="T4" fmla="*/ 92 w 92"/>
                <a:gd name="T5" fmla="*/ 0 h 29"/>
              </a:gdLst>
              <a:ahLst/>
              <a:cxnLst>
                <a:cxn ang="0">
                  <a:pos x="T0" y="T1"/>
                </a:cxn>
                <a:cxn ang="0">
                  <a:pos x="T2" y="T3"/>
                </a:cxn>
                <a:cxn ang="0">
                  <a:pos x="T4" y="T5"/>
                </a:cxn>
              </a:cxnLst>
              <a:rect l="0" t="0" r="r" b="b"/>
              <a:pathLst>
                <a:path w="92" h="29">
                  <a:moveTo>
                    <a:pt x="92" y="0"/>
                  </a:moveTo>
                  <a:cubicBezTo>
                    <a:pt x="92" y="0"/>
                    <a:pt x="72" y="21"/>
                    <a:pt x="0" y="29"/>
                  </a:cubicBezTo>
                  <a:cubicBezTo>
                    <a:pt x="0" y="29"/>
                    <a:pt x="49" y="2"/>
                    <a:pt x="9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6" name="Freeform 16">
              <a:extLst>
                <a:ext uri="{FF2B5EF4-FFF2-40B4-BE49-F238E27FC236}">
                  <a16:creationId xmlns:a16="http://schemas.microsoft.com/office/drawing/2014/main" id="{41C58CFF-AE96-4199-80BB-FAC9ECADE5E9}"/>
                </a:ext>
              </a:extLst>
            </p:cNvPr>
            <p:cNvSpPr>
              <a:spLocks/>
            </p:cNvSpPr>
            <p:nvPr/>
          </p:nvSpPr>
          <p:spPr bwMode="auto">
            <a:xfrm>
              <a:off x="4065588" y="5019675"/>
              <a:ext cx="1028700" cy="371475"/>
            </a:xfrm>
            <a:custGeom>
              <a:avLst/>
              <a:gdLst>
                <a:gd name="T0" fmla="*/ 88 w 88"/>
                <a:gd name="T1" fmla="*/ 3 h 32"/>
                <a:gd name="T2" fmla="*/ 0 w 88"/>
                <a:gd name="T3" fmla="*/ 32 h 32"/>
                <a:gd name="T4" fmla="*/ 88 w 88"/>
                <a:gd name="T5" fmla="*/ 3 h 32"/>
              </a:gdLst>
              <a:ahLst/>
              <a:cxnLst>
                <a:cxn ang="0">
                  <a:pos x="T0" y="T1"/>
                </a:cxn>
                <a:cxn ang="0">
                  <a:pos x="T2" y="T3"/>
                </a:cxn>
                <a:cxn ang="0">
                  <a:pos x="T4" y="T5"/>
                </a:cxn>
              </a:cxnLst>
              <a:rect l="0" t="0" r="r" b="b"/>
              <a:pathLst>
                <a:path w="88" h="32">
                  <a:moveTo>
                    <a:pt x="88" y="3"/>
                  </a:moveTo>
                  <a:cubicBezTo>
                    <a:pt x="88" y="3"/>
                    <a:pt x="71" y="25"/>
                    <a:pt x="0" y="32"/>
                  </a:cubicBezTo>
                  <a:cubicBezTo>
                    <a:pt x="0" y="32"/>
                    <a:pt x="59" y="0"/>
                    <a:pt x="88" y="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7" name="Freeform 17">
              <a:extLst>
                <a:ext uri="{FF2B5EF4-FFF2-40B4-BE49-F238E27FC236}">
                  <a16:creationId xmlns:a16="http://schemas.microsoft.com/office/drawing/2014/main" id="{EED20358-0F98-48AC-9F4B-717903B41305}"/>
                </a:ext>
              </a:extLst>
            </p:cNvPr>
            <p:cNvSpPr>
              <a:spLocks/>
            </p:cNvSpPr>
            <p:nvPr/>
          </p:nvSpPr>
          <p:spPr bwMode="auto">
            <a:xfrm>
              <a:off x="4054475" y="5240338"/>
              <a:ext cx="982663" cy="569913"/>
            </a:xfrm>
            <a:custGeom>
              <a:avLst/>
              <a:gdLst>
                <a:gd name="T0" fmla="*/ 84 w 84"/>
                <a:gd name="T1" fmla="*/ 0 h 49"/>
                <a:gd name="T2" fmla="*/ 0 w 84"/>
                <a:gd name="T3" fmla="*/ 49 h 49"/>
                <a:gd name="T4" fmla="*/ 84 w 84"/>
                <a:gd name="T5" fmla="*/ 0 h 49"/>
              </a:gdLst>
              <a:ahLst/>
              <a:cxnLst>
                <a:cxn ang="0">
                  <a:pos x="T0" y="T1"/>
                </a:cxn>
                <a:cxn ang="0">
                  <a:pos x="T2" y="T3"/>
                </a:cxn>
                <a:cxn ang="0">
                  <a:pos x="T4" y="T5"/>
                </a:cxn>
              </a:cxnLst>
              <a:rect l="0" t="0" r="r" b="b"/>
              <a:pathLst>
                <a:path w="84" h="49">
                  <a:moveTo>
                    <a:pt x="84" y="0"/>
                  </a:moveTo>
                  <a:cubicBezTo>
                    <a:pt x="84" y="0"/>
                    <a:pt x="68" y="22"/>
                    <a:pt x="0" y="49"/>
                  </a:cubicBezTo>
                  <a:cubicBezTo>
                    <a:pt x="0" y="49"/>
                    <a:pt x="41" y="6"/>
                    <a:pt x="8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8" name="Freeform 18">
              <a:extLst>
                <a:ext uri="{FF2B5EF4-FFF2-40B4-BE49-F238E27FC236}">
                  <a16:creationId xmlns:a16="http://schemas.microsoft.com/office/drawing/2014/main" id="{2C784B51-126E-495B-9C39-A18C754675DC}"/>
                </a:ext>
              </a:extLst>
            </p:cNvPr>
            <p:cNvSpPr>
              <a:spLocks/>
            </p:cNvSpPr>
            <p:nvPr/>
          </p:nvSpPr>
          <p:spPr bwMode="auto">
            <a:xfrm>
              <a:off x="4054475" y="5461000"/>
              <a:ext cx="911225" cy="652463"/>
            </a:xfrm>
            <a:custGeom>
              <a:avLst/>
              <a:gdLst>
                <a:gd name="T0" fmla="*/ 78 w 78"/>
                <a:gd name="T1" fmla="*/ 0 h 56"/>
                <a:gd name="T2" fmla="*/ 0 w 78"/>
                <a:gd name="T3" fmla="*/ 56 h 56"/>
                <a:gd name="T4" fmla="*/ 78 w 78"/>
                <a:gd name="T5" fmla="*/ 0 h 56"/>
              </a:gdLst>
              <a:ahLst/>
              <a:cxnLst>
                <a:cxn ang="0">
                  <a:pos x="T0" y="T1"/>
                </a:cxn>
                <a:cxn ang="0">
                  <a:pos x="T2" y="T3"/>
                </a:cxn>
                <a:cxn ang="0">
                  <a:pos x="T4" y="T5"/>
                </a:cxn>
              </a:cxnLst>
              <a:rect l="0" t="0" r="r" b="b"/>
              <a:pathLst>
                <a:path w="78" h="56">
                  <a:moveTo>
                    <a:pt x="78" y="0"/>
                  </a:moveTo>
                  <a:cubicBezTo>
                    <a:pt x="78" y="0"/>
                    <a:pt x="58" y="26"/>
                    <a:pt x="0" y="56"/>
                  </a:cubicBezTo>
                  <a:cubicBezTo>
                    <a:pt x="0" y="56"/>
                    <a:pt x="39" y="7"/>
                    <a:pt x="78"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9" name="Freeform 19">
              <a:extLst>
                <a:ext uri="{FF2B5EF4-FFF2-40B4-BE49-F238E27FC236}">
                  <a16:creationId xmlns:a16="http://schemas.microsoft.com/office/drawing/2014/main" id="{04A81A01-1A9F-4ECB-A7AC-5C8EEA760873}"/>
                </a:ext>
              </a:extLst>
            </p:cNvPr>
            <p:cNvSpPr>
              <a:spLocks/>
            </p:cNvSpPr>
            <p:nvPr/>
          </p:nvSpPr>
          <p:spPr bwMode="auto">
            <a:xfrm>
              <a:off x="4217988" y="5648325"/>
              <a:ext cx="666750" cy="871538"/>
            </a:xfrm>
            <a:custGeom>
              <a:avLst/>
              <a:gdLst>
                <a:gd name="T0" fmla="*/ 57 w 57"/>
                <a:gd name="T1" fmla="*/ 0 h 75"/>
                <a:gd name="T2" fmla="*/ 0 w 57"/>
                <a:gd name="T3" fmla="*/ 75 h 75"/>
                <a:gd name="T4" fmla="*/ 57 w 57"/>
                <a:gd name="T5" fmla="*/ 0 h 75"/>
              </a:gdLst>
              <a:ahLst/>
              <a:cxnLst>
                <a:cxn ang="0">
                  <a:pos x="T0" y="T1"/>
                </a:cxn>
                <a:cxn ang="0">
                  <a:pos x="T2" y="T3"/>
                </a:cxn>
                <a:cxn ang="0">
                  <a:pos x="T4" y="T5"/>
                </a:cxn>
              </a:cxnLst>
              <a:rect l="0" t="0" r="r" b="b"/>
              <a:pathLst>
                <a:path w="57" h="75">
                  <a:moveTo>
                    <a:pt x="57" y="0"/>
                  </a:moveTo>
                  <a:cubicBezTo>
                    <a:pt x="57" y="0"/>
                    <a:pt x="51" y="22"/>
                    <a:pt x="0" y="75"/>
                  </a:cubicBezTo>
                  <a:cubicBezTo>
                    <a:pt x="0" y="75"/>
                    <a:pt x="14" y="25"/>
                    <a:pt x="57"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0" name="Freeform 20">
              <a:extLst>
                <a:ext uri="{FF2B5EF4-FFF2-40B4-BE49-F238E27FC236}">
                  <a16:creationId xmlns:a16="http://schemas.microsoft.com/office/drawing/2014/main" id="{10A77732-B52C-4A0F-98C8-4DF117876D94}"/>
                </a:ext>
              </a:extLst>
            </p:cNvPr>
            <p:cNvSpPr>
              <a:spLocks/>
            </p:cNvSpPr>
            <p:nvPr/>
          </p:nvSpPr>
          <p:spPr bwMode="auto">
            <a:xfrm>
              <a:off x="5808663" y="2657475"/>
              <a:ext cx="922338" cy="896938"/>
            </a:xfrm>
            <a:custGeom>
              <a:avLst/>
              <a:gdLst>
                <a:gd name="T0" fmla="*/ 2 w 79"/>
                <a:gd name="T1" fmla="*/ 0 h 77"/>
                <a:gd name="T2" fmla="*/ 79 w 79"/>
                <a:gd name="T3" fmla="*/ 77 h 77"/>
                <a:gd name="T4" fmla="*/ 2 w 79"/>
                <a:gd name="T5" fmla="*/ 0 h 77"/>
              </a:gdLst>
              <a:ahLst/>
              <a:cxnLst>
                <a:cxn ang="0">
                  <a:pos x="T0" y="T1"/>
                </a:cxn>
                <a:cxn ang="0">
                  <a:pos x="T2" y="T3"/>
                </a:cxn>
                <a:cxn ang="0">
                  <a:pos x="T4" y="T5"/>
                </a:cxn>
              </a:cxnLst>
              <a:rect l="0" t="0" r="r" b="b"/>
              <a:pathLst>
                <a:path w="79" h="77">
                  <a:moveTo>
                    <a:pt x="2" y="0"/>
                  </a:moveTo>
                  <a:cubicBezTo>
                    <a:pt x="2" y="0"/>
                    <a:pt x="0" y="28"/>
                    <a:pt x="79" y="77"/>
                  </a:cubicBezTo>
                  <a:cubicBezTo>
                    <a:pt x="79" y="77"/>
                    <a:pt x="49" y="33"/>
                    <a:pt x="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1" name="Freeform 21">
              <a:extLst>
                <a:ext uri="{FF2B5EF4-FFF2-40B4-BE49-F238E27FC236}">
                  <a16:creationId xmlns:a16="http://schemas.microsoft.com/office/drawing/2014/main" id="{74C93661-6AC9-4DA8-A492-5FA5B2C0D45F}"/>
                </a:ext>
              </a:extLst>
            </p:cNvPr>
            <p:cNvSpPr>
              <a:spLocks/>
            </p:cNvSpPr>
            <p:nvPr/>
          </p:nvSpPr>
          <p:spPr bwMode="auto">
            <a:xfrm>
              <a:off x="5761038" y="2914650"/>
              <a:ext cx="935038" cy="884238"/>
            </a:xfrm>
            <a:custGeom>
              <a:avLst/>
              <a:gdLst>
                <a:gd name="T0" fmla="*/ 0 w 80"/>
                <a:gd name="T1" fmla="*/ 0 h 76"/>
                <a:gd name="T2" fmla="*/ 80 w 80"/>
                <a:gd name="T3" fmla="*/ 76 h 76"/>
                <a:gd name="T4" fmla="*/ 0 w 80"/>
                <a:gd name="T5" fmla="*/ 0 h 76"/>
              </a:gdLst>
              <a:ahLst/>
              <a:cxnLst>
                <a:cxn ang="0">
                  <a:pos x="T0" y="T1"/>
                </a:cxn>
                <a:cxn ang="0">
                  <a:pos x="T2" y="T3"/>
                </a:cxn>
                <a:cxn ang="0">
                  <a:pos x="T4" y="T5"/>
                </a:cxn>
              </a:cxnLst>
              <a:rect l="0" t="0" r="r" b="b"/>
              <a:pathLst>
                <a:path w="80" h="76">
                  <a:moveTo>
                    <a:pt x="0" y="0"/>
                  </a:moveTo>
                  <a:cubicBezTo>
                    <a:pt x="0" y="0"/>
                    <a:pt x="37" y="52"/>
                    <a:pt x="80" y="76"/>
                  </a:cubicBezTo>
                  <a:cubicBezTo>
                    <a:pt x="80" y="76"/>
                    <a:pt x="30" y="4"/>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2" name="Freeform 22">
              <a:extLst>
                <a:ext uri="{FF2B5EF4-FFF2-40B4-BE49-F238E27FC236}">
                  <a16:creationId xmlns:a16="http://schemas.microsoft.com/office/drawing/2014/main" id="{B0320033-EADE-4D71-80D6-188C8E508229}"/>
                </a:ext>
              </a:extLst>
            </p:cNvPr>
            <p:cNvSpPr>
              <a:spLocks/>
            </p:cNvSpPr>
            <p:nvPr/>
          </p:nvSpPr>
          <p:spPr bwMode="auto">
            <a:xfrm>
              <a:off x="5715000" y="3100388"/>
              <a:ext cx="876300" cy="906463"/>
            </a:xfrm>
            <a:custGeom>
              <a:avLst/>
              <a:gdLst>
                <a:gd name="T0" fmla="*/ 0 w 75"/>
                <a:gd name="T1" fmla="*/ 0 h 78"/>
                <a:gd name="T2" fmla="*/ 75 w 75"/>
                <a:gd name="T3" fmla="*/ 78 h 78"/>
                <a:gd name="T4" fmla="*/ 0 w 75"/>
                <a:gd name="T5" fmla="*/ 0 h 78"/>
              </a:gdLst>
              <a:ahLst/>
              <a:cxnLst>
                <a:cxn ang="0">
                  <a:pos x="T0" y="T1"/>
                </a:cxn>
                <a:cxn ang="0">
                  <a:pos x="T2" y="T3"/>
                </a:cxn>
                <a:cxn ang="0">
                  <a:pos x="T4" y="T5"/>
                </a:cxn>
              </a:cxnLst>
              <a:rect l="0" t="0" r="r" b="b"/>
              <a:pathLst>
                <a:path w="75" h="78">
                  <a:moveTo>
                    <a:pt x="0" y="0"/>
                  </a:moveTo>
                  <a:cubicBezTo>
                    <a:pt x="0" y="0"/>
                    <a:pt x="1" y="30"/>
                    <a:pt x="75" y="78"/>
                  </a:cubicBezTo>
                  <a:cubicBezTo>
                    <a:pt x="75" y="78"/>
                    <a:pt x="30" y="14"/>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3" name="Freeform 23">
              <a:extLst>
                <a:ext uri="{FF2B5EF4-FFF2-40B4-BE49-F238E27FC236}">
                  <a16:creationId xmlns:a16="http://schemas.microsoft.com/office/drawing/2014/main" id="{1E04EA73-690D-485E-A185-E8728A328640}"/>
                </a:ext>
              </a:extLst>
            </p:cNvPr>
            <p:cNvSpPr>
              <a:spLocks/>
            </p:cNvSpPr>
            <p:nvPr/>
          </p:nvSpPr>
          <p:spPr bwMode="auto">
            <a:xfrm>
              <a:off x="5632450" y="3321050"/>
              <a:ext cx="865188" cy="919163"/>
            </a:xfrm>
            <a:custGeom>
              <a:avLst/>
              <a:gdLst>
                <a:gd name="T0" fmla="*/ 2 w 74"/>
                <a:gd name="T1" fmla="*/ 0 h 79"/>
                <a:gd name="T2" fmla="*/ 74 w 74"/>
                <a:gd name="T3" fmla="*/ 79 h 79"/>
                <a:gd name="T4" fmla="*/ 2 w 74"/>
                <a:gd name="T5" fmla="*/ 0 h 79"/>
              </a:gdLst>
              <a:ahLst/>
              <a:cxnLst>
                <a:cxn ang="0">
                  <a:pos x="T0" y="T1"/>
                </a:cxn>
                <a:cxn ang="0">
                  <a:pos x="T2" y="T3"/>
                </a:cxn>
                <a:cxn ang="0">
                  <a:pos x="T4" y="T5"/>
                </a:cxn>
              </a:cxnLst>
              <a:rect l="0" t="0" r="r" b="b"/>
              <a:pathLst>
                <a:path w="74" h="79">
                  <a:moveTo>
                    <a:pt x="2" y="0"/>
                  </a:moveTo>
                  <a:cubicBezTo>
                    <a:pt x="2" y="0"/>
                    <a:pt x="0" y="28"/>
                    <a:pt x="74" y="79"/>
                  </a:cubicBezTo>
                  <a:cubicBezTo>
                    <a:pt x="74" y="79"/>
                    <a:pt x="47" y="36"/>
                    <a:pt x="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4" name="Freeform 24">
              <a:extLst>
                <a:ext uri="{FF2B5EF4-FFF2-40B4-BE49-F238E27FC236}">
                  <a16:creationId xmlns:a16="http://schemas.microsoft.com/office/drawing/2014/main" id="{55418E19-E7D1-49A0-9D04-BAC59EC87061}"/>
                </a:ext>
              </a:extLst>
            </p:cNvPr>
            <p:cNvSpPr>
              <a:spLocks/>
            </p:cNvSpPr>
            <p:nvPr/>
          </p:nvSpPr>
          <p:spPr bwMode="auto">
            <a:xfrm>
              <a:off x="5586413" y="3565525"/>
              <a:ext cx="747713" cy="825500"/>
            </a:xfrm>
            <a:custGeom>
              <a:avLst/>
              <a:gdLst>
                <a:gd name="T0" fmla="*/ 0 w 64"/>
                <a:gd name="T1" fmla="*/ 0 h 71"/>
                <a:gd name="T2" fmla="*/ 64 w 64"/>
                <a:gd name="T3" fmla="*/ 71 h 71"/>
                <a:gd name="T4" fmla="*/ 0 w 64"/>
                <a:gd name="T5" fmla="*/ 0 h 71"/>
              </a:gdLst>
              <a:ahLst/>
              <a:cxnLst>
                <a:cxn ang="0">
                  <a:pos x="T0" y="T1"/>
                </a:cxn>
                <a:cxn ang="0">
                  <a:pos x="T2" y="T3"/>
                </a:cxn>
                <a:cxn ang="0">
                  <a:pos x="T4" y="T5"/>
                </a:cxn>
              </a:cxnLst>
              <a:rect l="0" t="0" r="r" b="b"/>
              <a:pathLst>
                <a:path w="64" h="71">
                  <a:moveTo>
                    <a:pt x="0" y="0"/>
                  </a:moveTo>
                  <a:cubicBezTo>
                    <a:pt x="0" y="0"/>
                    <a:pt x="6" y="26"/>
                    <a:pt x="64" y="71"/>
                  </a:cubicBezTo>
                  <a:cubicBezTo>
                    <a:pt x="64" y="71"/>
                    <a:pt x="31" y="15"/>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5" name="Freeform 25">
              <a:extLst>
                <a:ext uri="{FF2B5EF4-FFF2-40B4-BE49-F238E27FC236}">
                  <a16:creationId xmlns:a16="http://schemas.microsoft.com/office/drawing/2014/main" id="{8449F11D-FFEE-4415-934D-C1CE107FC362}"/>
                </a:ext>
              </a:extLst>
            </p:cNvPr>
            <p:cNvSpPr>
              <a:spLocks/>
            </p:cNvSpPr>
            <p:nvPr/>
          </p:nvSpPr>
          <p:spPr bwMode="auto">
            <a:xfrm>
              <a:off x="5516563" y="3786188"/>
              <a:ext cx="782638" cy="803275"/>
            </a:xfrm>
            <a:custGeom>
              <a:avLst/>
              <a:gdLst>
                <a:gd name="T0" fmla="*/ 0 w 67"/>
                <a:gd name="T1" fmla="*/ 0 h 69"/>
                <a:gd name="T2" fmla="*/ 67 w 67"/>
                <a:gd name="T3" fmla="*/ 69 h 69"/>
                <a:gd name="T4" fmla="*/ 0 w 67"/>
                <a:gd name="T5" fmla="*/ 0 h 69"/>
              </a:gdLst>
              <a:ahLst/>
              <a:cxnLst>
                <a:cxn ang="0">
                  <a:pos x="T0" y="T1"/>
                </a:cxn>
                <a:cxn ang="0">
                  <a:pos x="T2" y="T3"/>
                </a:cxn>
                <a:cxn ang="0">
                  <a:pos x="T4" y="T5"/>
                </a:cxn>
              </a:cxnLst>
              <a:rect l="0" t="0" r="r" b="b"/>
              <a:pathLst>
                <a:path w="67" h="69">
                  <a:moveTo>
                    <a:pt x="0" y="0"/>
                  </a:moveTo>
                  <a:cubicBezTo>
                    <a:pt x="0" y="0"/>
                    <a:pt x="4" y="27"/>
                    <a:pt x="67" y="69"/>
                  </a:cubicBezTo>
                  <a:cubicBezTo>
                    <a:pt x="67" y="69"/>
                    <a:pt x="25" y="10"/>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6" name="Freeform 26">
              <a:extLst>
                <a:ext uri="{FF2B5EF4-FFF2-40B4-BE49-F238E27FC236}">
                  <a16:creationId xmlns:a16="http://schemas.microsoft.com/office/drawing/2014/main" id="{DC3EFC9A-BED6-4E86-AB7E-83EC90530A6F}"/>
                </a:ext>
              </a:extLst>
            </p:cNvPr>
            <p:cNvSpPr>
              <a:spLocks/>
            </p:cNvSpPr>
            <p:nvPr/>
          </p:nvSpPr>
          <p:spPr bwMode="auto">
            <a:xfrm>
              <a:off x="5445125" y="3995738"/>
              <a:ext cx="795338" cy="803275"/>
            </a:xfrm>
            <a:custGeom>
              <a:avLst/>
              <a:gdLst>
                <a:gd name="T0" fmla="*/ 1 w 68"/>
                <a:gd name="T1" fmla="*/ 0 h 69"/>
                <a:gd name="T2" fmla="*/ 68 w 68"/>
                <a:gd name="T3" fmla="*/ 69 h 69"/>
                <a:gd name="T4" fmla="*/ 1 w 68"/>
                <a:gd name="T5" fmla="*/ 0 h 69"/>
              </a:gdLst>
              <a:ahLst/>
              <a:cxnLst>
                <a:cxn ang="0">
                  <a:pos x="T0" y="T1"/>
                </a:cxn>
                <a:cxn ang="0">
                  <a:pos x="T2" y="T3"/>
                </a:cxn>
                <a:cxn ang="0">
                  <a:pos x="T4" y="T5"/>
                </a:cxn>
              </a:cxnLst>
              <a:rect l="0" t="0" r="r" b="b"/>
              <a:pathLst>
                <a:path w="68" h="69">
                  <a:moveTo>
                    <a:pt x="1" y="0"/>
                  </a:moveTo>
                  <a:cubicBezTo>
                    <a:pt x="1" y="0"/>
                    <a:pt x="0" y="22"/>
                    <a:pt x="68" y="69"/>
                  </a:cubicBezTo>
                  <a:cubicBezTo>
                    <a:pt x="68" y="69"/>
                    <a:pt x="25" y="8"/>
                    <a:pt x="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7" name="Freeform 27">
              <a:extLst>
                <a:ext uri="{FF2B5EF4-FFF2-40B4-BE49-F238E27FC236}">
                  <a16:creationId xmlns:a16="http://schemas.microsoft.com/office/drawing/2014/main" id="{FA794003-554F-45D5-A0E0-BBE268895FF6}"/>
                </a:ext>
              </a:extLst>
            </p:cNvPr>
            <p:cNvSpPr>
              <a:spLocks/>
            </p:cNvSpPr>
            <p:nvPr/>
          </p:nvSpPr>
          <p:spPr bwMode="auto">
            <a:xfrm>
              <a:off x="5387975" y="4170363"/>
              <a:ext cx="747713" cy="849313"/>
            </a:xfrm>
            <a:custGeom>
              <a:avLst/>
              <a:gdLst>
                <a:gd name="T0" fmla="*/ 0 w 64"/>
                <a:gd name="T1" fmla="*/ 0 h 73"/>
                <a:gd name="T2" fmla="*/ 64 w 64"/>
                <a:gd name="T3" fmla="*/ 73 h 73"/>
                <a:gd name="T4" fmla="*/ 0 w 64"/>
                <a:gd name="T5" fmla="*/ 0 h 73"/>
              </a:gdLst>
              <a:ahLst/>
              <a:cxnLst>
                <a:cxn ang="0">
                  <a:pos x="T0" y="T1"/>
                </a:cxn>
                <a:cxn ang="0">
                  <a:pos x="T2" y="T3"/>
                </a:cxn>
                <a:cxn ang="0">
                  <a:pos x="T4" y="T5"/>
                </a:cxn>
              </a:cxnLst>
              <a:rect l="0" t="0" r="r" b="b"/>
              <a:pathLst>
                <a:path w="64" h="73">
                  <a:moveTo>
                    <a:pt x="0" y="0"/>
                  </a:moveTo>
                  <a:cubicBezTo>
                    <a:pt x="0" y="0"/>
                    <a:pt x="3" y="31"/>
                    <a:pt x="64" y="73"/>
                  </a:cubicBezTo>
                  <a:cubicBezTo>
                    <a:pt x="64" y="73"/>
                    <a:pt x="27" y="19"/>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8" name="Freeform 28">
              <a:extLst>
                <a:ext uri="{FF2B5EF4-FFF2-40B4-BE49-F238E27FC236}">
                  <a16:creationId xmlns:a16="http://schemas.microsoft.com/office/drawing/2014/main" id="{2D240CD9-3066-46D5-982F-C076515C3BAD}"/>
                </a:ext>
              </a:extLst>
            </p:cNvPr>
            <p:cNvSpPr>
              <a:spLocks/>
            </p:cNvSpPr>
            <p:nvPr/>
          </p:nvSpPr>
          <p:spPr bwMode="auto">
            <a:xfrm>
              <a:off x="5305425" y="4438650"/>
              <a:ext cx="747713" cy="814388"/>
            </a:xfrm>
            <a:custGeom>
              <a:avLst/>
              <a:gdLst>
                <a:gd name="T0" fmla="*/ 0 w 64"/>
                <a:gd name="T1" fmla="*/ 0 h 70"/>
                <a:gd name="T2" fmla="*/ 64 w 64"/>
                <a:gd name="T3" fmla="*/ 70 h 70"/>
                <a:gd name="T4" fmla="*/ 0 w 64"/>
                <a:gd name="T5" fmla="*/ 0 h 70"/>
              </a:gdLst>
              <a:ahLst/>
              <a:cxnLst>
                <a:cxn ang="0">
                  <a:pos x="T0" y="T1"/>
                </a:cxn>
                <a:cxn ang="0">
                  <a:pos x="T2" y="T3"/>
                </a:cxn>
                <a:cxn ang="0">
                  <a:pos x="T4" y="T5"/>
                </a:cxn>
              </a:cxnLst>
              <a:rect l="0" t="0" r="r" b="b"/>
              <a:pathLst>
                <a:path w="64" h="70">
                  <a:moveTo>
                    <a:pt x="0" y="0"/>
                  </a:moveTo>
                  <a:cubicBezTo>
                    <a:pt x="0" y="0"/>
                    <a:pt x="8" y="33"/>
                    <a:pt x="64" y="70"/>
                  </a:cubicBezTo>
                  <a:cubicBezTo>
                    <a:pt x="64" y="70"/>
                    <a:pt x="28" y="14"/>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9" name="Freeform 29">
              <a:extLst>
                <a:ext uri="{FF2B5EF4-FFF2-40B4-BE49-F238E27FC236}">
                  <a16:creationId xmlns:a16="http://schemas.microsoft.com/office/drawing/2014/main" id="{0A2BB359-D3BF-440D-8B59-C8247C1D3162}"/>
                </a:ext>
              </a:extLst>
            </p:cNvPr>
            <p:cNvSpPr>
              <a:spLocks/>
            </p:cNvSpPr>
            <p:nvPr/>
          </p:nvSpPr>
          <p:spPr bwMode="auto">
            <a:xfrm>
              <a:off x="5235575" y="4646613"/>
              <a:ext cx="758825" cy="827088"/>
            </a:xfrm>
            <a:custGeom>
              <a:avLst/>
              <a:gdLst>
                <a:gd name="T0" fmla="*/ 0 w 65"/>
                <a:gd name="T1" fmla="*/ 0 h 71"/>
                <a:gd name="T2" fmla="*/ 65 w 65"/>
                <a:gd name="T3" fmla="*/ 71 h 71"/>
                <a:gd name="T4" fmla="*/ 0 w 65"/>
                <a:gd name="T5" fmla="*/ 0 h 71"/>
              </a:gdLst>
              <a:ahLst/>
              <a:cxnLst>
                <a:cxn ang="0">
                  <a:pos x="T0" y="T1"/>
                </a:cxn>
                <a:cxn ang="0">
                  <a:pos x="T2" y="T3"/>
                </a:cxn>
                <a:cxn ang="0">
                  <a:pos x="T4" y="T5"/>
                </a:cxn>
              </a:cxnLst>
              <a:rect l="0" t="0" r="r" b="b"/>
              <a:pathLst>
                <a:path w="65" h="71">
                  <a:moveTo>
                    <a:pt x="0" y="0"/>
                  </a:moveTo>
                  <a:cubicBezTo>
                    <a:pt x="0" y="0"/>
                    <a:pt x="7" y="31"/>
                    <a:pt x="65" y="71"/>
                  </a:cubicBezTo>
                  <a:cubicBezTo>
                    <a:pt x="65" y="71"/>
                    <a:pt x="33" y="22"/>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0" name="Freeform 30">
              <a:extLst>
                <a:ext uri="{FF2B5EF4-FFF2-40B4-BE49-F238E27FC236}">
                  <a16:creationId xmlns:a16="http://schemas.microsoft.com/office/drawing/2014/main" id="{5EE2CF33-7856-4433-BCAD-21DC842FBF37}"/>
                </a:ext>
              </a:extLst>
            </p:cNvPr>
            <p:cNvSpPr>
              <a:spLocks/>
            </p:cNvSpPr>
            <p:nvPr/>
          </p:nvSpPr>
          <p:spPr bwMode="auto">
            <a:xfrm>
              <a:off x="5165725" y="4833938"/>
              <a:ext cx="723900" cy="871538"/>
            </a:xfrm>
            <a:custGeom>
              <a:avLst/>
              <a:gdLst>
                <a:gd name="T0" fmla="*/ 0 w 62"/>
                <a:gd name="T1" fmla="*/ 0 h 75"/>
                <a:gd name="T2" fmla="*/ 62 w 62"/>
                <a:gd name="T3" fmla="*/ 75 h 75"/>
                <a:gd name="T4" fmla="*/ 0 w 62"/>
                <a:gd name="T5" fmla="*/ 0 h 75"/>
              </a:gdLst>
              <a:ahLst/>
              <a:cxnLst>
                <a:cxn ang="0">
                  <a:pos x="T0" y="T1"/>
                </a:cxn>
                <a:cxn ang="0">
                  <a:pos x="T2" y="T3"/>
                </a:cxn>
                <a:cxn ang="0">
                  <a:pos x="T4" y="T5"/>
                </a:cxn>
              </a:cxnLst>
              <a:rect l="0" t="0" r="r" b="b"/>
              <a:pathLst>
                <a:path w="62" h="75">
                  <a:moveTo>
                    <a:pt x="0" y="0"/>
                  </a:moveTo>
                  <a:cubicBezTo>
                    <a:pt x="0" y="0"/>
                    <a:pt x="6" y="29"/>
                    <a:pt x="62" y="75"/>
                  </a:cubicBezTo>
                  <a:cubicBezTo>
                    <a:pt x="62" y="75"/>
                    <a:pt x="35" y="26"/>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1" name="Freeform 31">
              <a:extLst>
                <a:ext uri="{FF2B5EF4-FFF2-40B4-BE49-F238E27FC236}">
                  <a16:creationId xmlns:a16="http://schemas.microsoft.com/office/drawing/2014/main" id="{1CAED7E1-0724-4F8E-BCEF-F7970005BBD1}"/>
                </a:ext>
              </a:extLst>
            </p:cNvPr>
            <p:cNvSpPr>
              <a:spLocks/>
            </p:cNvSpPr>
            <p:nvPr/>
          </p:nvSpPr>
          <p:spPr bwMode="auto">
            <a:xfrm>
              <a:off x="5106988" y="5030788"/>
              <a:ext cx="608013" cy="884238"/>
            </a:xfrm>
            <a:custGeom>
              <a:avLst/>
              <a:gdLst>
                <a:gd name="T0" fmla="*/ 0 w 52"/>
                <a:gd name="T1" fmla="*/ 0 h 76"/>
                <a:gd name="T2" fmla="*/ 52 w 52"/>
                <a:gd name="T3" fmla="*/ 76 h 76"/>
                <a:gd name="T4" fmla="*/ 0 w 52"/>
                <a:gd name="T5" fmla="*/ 0 h 76"/>
              </a:gdLst>
              <a:ahLst/>
              <a:cxnLst>
                <a:cxn ang="0">
                  <a:pos x="T0" y="T1"/>
                </a:cxn>
                <a:cxn ang="0">
                  <a:pos x="T2" y="T3"/>
                </a:cxn>
                <a:cxn ang="0">
                  <a:pos x="T4" y="T5"/>
                </a:cxn>
              </a:cxnLst>
              <a:rect l="0" t="0" r="r" b="b"/>
              <a:pathLst>
                <a:path w="52" h="76">
                  <a:moveTo>
                    <a:pt x="0" y="0"/>
                  </a:moveTo>
                  <a:cubicBezTo>
                    <a:pt x="0" y="0"/>
                    <a:pt x="1" y="28"/>
                    <a:pt x="52" y="76"/>
                  </a:cubicBezTo>
                  <a:cubicBezTo>
                    <a:pt x="52" y="76"/>
                    <a:pt x="25" y="15"/>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2" name="Freeform 32">
              <a:extLst>
                <a:ext uri="{FF2B5EF4-FFF2-40B4-BE49-F238E27FC236}">
                  <a16:creationId xmlns:a16="http://schemas.microsoft.com/office/drawing/2014/main" id="{6C55A237-4198-4E4F-B705-B368F310B42C}"/>
                </a:ext>
              </a:extLst>
            </p:cNvPr>
            <p:cNvSpPr>
              <a:spLocks/>
            </p:cNvSpPr>
            <p:nvPr/>
          </p:nvSpPr>
          <p:spPr bwMode="auto">
            <a:xfrm>
              <a:off x="5037138" y="5240338"/>
              <a:ext cx="584200" cy="977900"/>
            </a:xfrm>
            <a:custGeom>
              <a:avLst/>
              <a:gdLst>
                <a:gd name="T0" fmla="*/ 0 w 50"/>
                <a:gd name="T1" fmla="*/ 0 h 84"/>
                <a:gd name="T2" fmla="*/ 50 w 50"/>
                <a:gd name="T3" fmla="*/ 84 h 84"/>
                <a:gd name="T4" fmla="*/ 0 w 50"/>
                <a:gd name="T5" fmla="*/ 0 h 84"/>
              </a:gdLst>
              <a:ahLst/>
              <a:cxnLst>
                <a:cxn ang="0">
                  <a:pos x="T0" y="T1"/>
                </a:cxn>
                <a:cxn ang="0">
                  <a:pos x="T2" y="T3"/>
                </a:cxn>
                <a:cxn ang="0">
                  <a:pos x="T4" y="T5"/>
                </a:cxn>
              </a:cxnLst>
              <a:rect l="0" t="0" r="r" b="b"/>
              <a:pathLst>
                <a:path w="50" h="84">
                  <a:moveTo>
                    <a:pt x="0" y="0"/>
                  </a:moveTo>
                  <a:cubicBezTo>
                    <a:pt x="0" y="0"/>
                    <a:pt x="4" y="27"/>
                    <a:pt x="50" y="84"/>
                  </a:cubicBezTo>
                  <a:cubicBezTo>
                    <a:pt x="50" y="84"/>
                    <a:pt x="35" y="26"/>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3" name="Freeform 33">
              <a:extLst>
                <a:ext uri="{FF2B5EF4-FFF2-40B4-BE49-F238E27FC236}">
                  <a16:creationId xmlns:a16="http://schemas.microsoft.com/office/drawing/2014/main" id="{B24C7E0E-DDA4-47D9-9771-7FA78AA44ABB}"/>
                </a:ext>
              </a:extLst>
            </p:cNvPr>
            <p:cNvSpPr>
              <a:spLocks/>
            </p:cNvSpPr>
            <p:nvPr/>
          </p:nvSpPr>
          <p:spPr bwMode="auto">
            <a:xfrm>
              <a:off x="4978400" y="5461000"/>
              <a:ext cx="490538" cy="1001713"/>
            </a:xfrm>
            <a:custGeom>
              <a:avLst/>
              <a:gdLst>
                <a:gd name="T0" fmla="*/ 0 w 42"/>
                <a:gd name="T1" fmla="*/ 0 h 86"/>
                <a:gd name="T2" fmla="*/ 42 w 42"/>
                <a:gd name="T3" fmla="*/ 86 h 86"/>
                <a:gd name="T4" fmla="*/ 0 w 42"/>
                <a:gd name="T5" fmla="*/ 0 h 86"/>
              </a:gdLst>
              <a:ahLst/>
              <a:cxnLst>
                <a:cxn ang="0">
                  <a:pos x="T0" y="T1"/>
                </a:cxn>
                <a:cxn ang="0">
                  <a:pos x="T2" y="T3"/>
                </a:cxn>
                <a:cxn ang="0">
                  <a:pos x="T4" y="T5"/>
                </a:cxn>
              </a:cxnLst>
              <a:rect l="0" t="0" r="r" b="b"/>
              <a:pathLst>
                <a:path w="42" h="86">
                  <a:moveTo>
                    <a:pt x="0" y="0"/>
                  </a:moveTo>
                  <a:cubicBezTo>
                    <a:pt x="0" y="0"/>
                    <a:pt x="4" y="32"/>
                    <a:pt x="42" y="86"/>
                  </a:cubicBezTo>
                  <a:cubicBezTo>
                    <a:pt x="42" y="86"/>
                    <a:pt x="30" y="24"/>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4" name="Freeform 34">
              <a:extLst>
                <a:ext uri="{FF2B5EF4-FFF2-40B4-BE49-F238E27FC236}">
                  <a16:creationId xmlns:a16="http://schemas.microsoft.com/office/drawing/2014/main" id="{B6CA085B-5D7A-4988-B8FC-95A044C3243D}"/>
                </a:ext>
              </a:extLst>
            </p:cNvPr>
            <p:cNvSpPr>
              <a:spLocks/>
            </p:cNvSpPr>
            <p:nvPr/>
          </p:nvSpPr>
          <p:spPr bwMode="auto">
            <a:xfrm>
              <a:off x="4873625" y="5648325"/>
              <a:ext cx="373063" cy="1058863"/>
            </a:xfrm>
            <a:custGeom>
              <a:avLst/>
              <a:gdLst>
                <a:gd name="T0" fmla="*/ 3 w 32"/>
                <a:gd name="T1" fmla="*/ 0 h 91"/>
                <a:gd name="T2" fmla="*/ 24 w 32"/>
                <a:gd name="T3" fmla="*/ 91 h 91"/>
                <a:gd name="T4" fmla="*/ 3 w 32"/>
                <a:gd name="T5" fmla="*/ 0 h 91"/>
              </a:gdLst>
              <a:ahLst/>
              <a:cxnLst>
                <a:cxn ang="0">
                  <a:pos x="T0" y="T1"/>
                </a:cxn>
                <a:cxn ang="0">
                  <a:pos x="T2" y="T3"/>
                </a:cxn>
                <a:cxn ang="0">
                  <a:pos x="T4" y="T5"/>
                </a:cxn>
              </a:cxnLst>
              <a:rect l="0" t="0" r="r" b="b"/>
              <a:pathLst>
                <a:path w="32" h="91">
                  <a:moveTo>
                    <a:pt x="3" y="0"/>
                  </a:moveTo>
                  <a:cubicBezTo>
                    <a:pt x="3" y="0"/>
                    <a:pt x="0" y="22"/>
                    <a:pt x="24" y="91"/>
                  </a:cubicBezTo>
                  <a:cubicBezTo>
                    <a:pt x="24" y="91"/>
                    <a:pt x="32" y="40"/>
                    <a:pt x="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5" name="Freeform 35">
              <a:extLst>
                <a:ext uri="{FF2B5EF4-FFF2-40B4-BE49-F238E27FC236}">
                  <a16:creationId xmlns:a16="http://schemas.microsoft.com/office/drawing/2014/main" id="{E6488F2A-ADC5-4ED0-85E4-177D08B2FBB4}"/>
                </a:ext>
              </a:extLst>
            </p:cNvPr>
            <p:cNvSpPr>
              <a:spLocks/>
            </p:cNvSpPr>
            <p:nvPr/>
          </p:nvSpPr>
          <p:spPr bwMode="auto">
            <a:xfrm>
              <a:off x="4745038" y="5834063"/>
              <a:ext cx="279400" cy="849313"/>
            </a:xfrm>
            <a:custGeom>
              <a:avLst/>
              <a:gdLst>
                <a:gd name="T0" fmla="*/ 8 w 24"/>
                <a:gd name="T1" fmla="*/ 0 h 73"/>
                <a:gd name="T2" fmla="*/ 12 w 24"/>
                <a:gd name="T3" fmla="*/ 73 h 73"/>
                <a:gd name="T4" fmla="*/ 8 w 24"/>
                <a:gd name="T5" fmla="*/ 0 h 73"/>
              </a:gdLst>
              <a:ahLst/>
              <a:cxnLst>
                <a:cxn ang="0">
                  <a:pos x="T0" y="T1"/>
                </a:cxn>
                <a:cxn ang="0">
                  <a:pos x="T2" y="T3"/>
                </a:cxn>
                <a:cxn ang="0">
                  <a:pos x="T4" y="T5"/>
                </a:cxn>
              </a:cxnLst>
              <a:rect l="0" t="0" r="r" b="b"/>
              <a:pathLst>
                <a:path w="24" h="73">
                  <a:moveTo>
                    <a:pt x="8" y="0"/>
                  </a:moveTo>
                  <a:cubicBezTo>
                    <a:pt x="8" y="0"/>
                    <a:pt x="0" y="41"/>
                    <a:pt x="12" y="73"/>
                  </a:cubicBezTo>
                  <a:cubicBezTo>
                    <a:pt x="12" y="73"/>
                    <a:pt x="24" y="59"/>
                    <a:pt x="8"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6" name="Freeform 36">
              <a:extLst>
                <a:ext uri="{FF2B5EF4-FFF2-40B4-BE49-F238E27FC236}">
                  <a16:creationId xmlns:a16="http://schemas.microsoft.com/office/drawing/2014/main" id="{61AF5047-7FE9-43C0-95BD-7C4719E175D8}"/>
                </a:ext>
              </a:extLst>
            </p:cNvPr>
            <p:cNvSpPr>
              <a:spLocks/>
            </p:cNvSpPr>
            <p:nvPr/>
          </p:nvSpPr>
          <p:spPr bwMode="auto">
            <a:xfrm>
              <a:off x="4405313" y="5822950"/>
              <a:ext cx="431800" cy="871538"/>
            </a:xfrm>
            <a:custGeom>
              <a:avLst/>
              <a:gdLst>
                <a:gd name="T0" fmla="*/ 37 w 37"/>
                <a:gd name="T1" fmla="*/ 0 h 75"/>
                <a:gd name="T2" fmla="*/ 14 w 37"/>
                <a:gd name="T3" fmla="*/ 41 h 75"/>
                <a:gd name="T4" fmla="*/ 0 w 37"/>
                <a:gd name="T5" fmla="*/ 75 h 75"/>
                <a:gd name="T6" fmla="*/ 37 w 37"/>
                <a:gd name="T7" fmla="*/ 0 h 75"/>
              </a:gdLst>
              <a:ahLst/>
              <a:cxnLst>
                <a:cxn ang="0">
                  <a:pos x="T0" y="T1"/>
                </a:cxn>
                <a:cxn ang="0">
                  <a:pos x="T2" y="T3"/>
                </a:cxn>
                <a:cxn ang="0">
                  <a:pos x="T4" y="T5"/>
                </a:cxn>
                <a:cxn ang="0">
                  <a:pos x="T6" y="T7"/>
                </a:cxn>
              </a:cxnLst>
              <a:rect l="0" t="0" r="r" b="b"/>
              <a:pathLst>
                <a:path w="37" h="75">
                  <a:moveTo>
                    <a:pt x="37" y="0"/>
                  </a:moveTo>
                  <a:cubicBezTo>
                    <a:pt x="37" y="0"/>
                    <a:pt x="27" y="21"/>
                    <a:pt x="14" y="41"/>
                  </a:cubicBezTo>
                  <a:cubicBezTo>
                    <a:pt x="1" y="61"/>
                    <a:pt x="0" y="75"/>
                    <a:pt x="0" y="75"/>
                  </a:cubicBezTo>
                  <a:cubicBezTo>
                    <a:pt x="0" y="75"/>
                    <a:pt x="35" y="43"/>
                    <a:pt x="37"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7" name="Freeform 37">
              <a:extLst>
                <a:ext uri="{FF2B5EF4-FFF2-40B4-BE49-F238E27FC236}">
                  <a16:creationId xmlns:a16="http://schemas.microsoft.com/office/drawing/2014/main" id="{928BDCB3-64CA-4C1B-A176-902A987DD38E}"/>
                </a:ext>
              </a:extLst>
            </p:cNvPr>
            <p:cNvSpPr>
              <a:spLocks/>
            </p:cNvSpPr>
            <p:nvPr/>
          </p:nvSpPr>
          <p:spPr bwMode="auto">
            <a:xfrm>
              <a:off x="4592638" y="2705100"/>
              <a:ext cx="1227138" cy="196850"/>
            </a:xfrm>
            <a:custGeom>
              <a:avLst/>
              <a:gdLst>
                <a:gd name="T0" fmla="*/ 105 w 105"/>
                <a:gd name="T1" fmla="*/ 0 h 17"/>
                <a:gd name="T2" fmla="*/ 104 w 105"/>
                <a:gd name="T3" fmla="*/ 0 h 17"/>
                <a:gd name="T4" fmla="*/ 101 w 105"/>
                <a:gd name="T5" fmla="*/ 1 h 17"/>
                <a:gd name="T6" fmla="*/ 96 w 105"/>
                <a:gd name="T7" fmla="*/ 3 h 17"/>
                <a:gd name="T8" fmla="*/ 89 w 105"/>
                <a:gd name="T9" fmla="*/ 4 h 17"/>
                <a:gd name="T10" fmla="*/ 81 w 105"/>
                <a:gd name="T11" fmla="*/ 6 h 17"/>
                <a:gd name="T12" fmla="*/ 72 w 105"/>
                <a:gd name="T13" fmla="*/ 7 h 17"/>
                <a:gd name="T14" fmla="*/ 63 w 105"/>
                <a:gd name="T15" fmla="*/ 9 h 17"/>
                <a:gd name="T16" fmla="*/ 53 w 105"/>
                <a:gd name="T17" fmla="*/ 10 h 17"/>
                <a:gd name="T18" fmla="*/ 43 w 105"/>
                <a:gd name="T19" fmla="*/ 11 h 17"/>
                <a:gd name="T20" fmla="*/ 34 w 105"/>
                <a:gd name="T21" fmla="*/ 12 h 17"/>
                <a:gd name="T22" fmla="*/ 17 w 105"/>
                <a:gd name="T23" fmla="*/ 15 h 17"/>
                <a:gd name="T24" fmla="*/ 5 w 105"/>
                <a:gd name="T25" fmla="*/ 16 h 17"/>
                <a:gd name="T26" fmla="*/ 0 w 105"/>
                <a:gd name="T27" fmla="*/ 17 h 17"/>
                <a:gd name="T28" fmla="*/ 5 w 105"/>
                <a:gd name="T29" fmla="*/ 16 h 17"/>
                <a:gd name="T30" fmla="*/ 17 w 105"/>
                <a:gd name="T31" fmla="*/ 15 h 17"/>
                <a:gd name="T32" fmla="*/ 25 w 105"/>
                <a:gd name="T33" fmla="*/ 14 h 17"/>
                <a:gd name="T34" fmla="*/ 34 w 105"/>
                <a:gd name="T35" fmla="*/ 14 h 17"/>
                <a:gd name="T36" fmla="*/ 43 w 105"/>
                <a:gd name="T37" fmla="*/ 12 h 17"/>
                <a:gd name="T38" fmla="*/ 53 w 105"/>
                <a:gd name="T39" fmla="*/ 11 h 17"/>
                <a:gd name="T40" fmla="*/ 63 w 105"/>
                <a:gd name="T41" fmla="*/ 10 h 17"/>
                <a:gd name="T42" fmla="*/ 73 w 105"/>
                <a:gd name="T43" fmla="*/ 8 h 17"/>
                <a:gd name="T44" fmla="*/ 81 w 105"/>
                <a:gd name="T45" fmla="*/ 6 h 17"/>
                <a:gd name="T46" fmla="*/ 89 w 105"/>
                <a:gd name="T47" fmla="*/ 5 h 17"/>
                <a:gd name="T48" fmla="*/ 96 w 105"/>
                <a:gd name="T49" fmla="*/ 3 h 17"/>
                <a:gd name="T50" fmla="*/ 101 w 105"/>
                <a:gd name="T51" fmla="*/ 1 h 17"/>
                <a:gd name="T52" fmla="*/ 105 w 105"/>
                <a:gd name="T53" fmla="*/ 0 h 17"/>
                <a:gd name="T54" fmla="*/ 105 w 105"/>
                <a:gd name="T55"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5" h="17">
                  <a:moveTo>
                    <a:pt x="105" y="0"/>
                  </a:moveTo>
                  <a:cubicBezTo>
                    <a:pt x="105" y="0"/>
                    <a:pt x="105" y="0"/>
                    <a:pt x="104" y="0"/>
                  </a:cubicBezTo>
                  <a:cubicBezTo>
                    <a:pt x="103" y="0"/>
                    <a:pt x="102" y="1"/>
                    <a:pt x="101" y="1"/>
                  </a:cubicBezTo>
                  <a:cubicBezTo>
                    <a:pt x="99" y="2"/>
                    <a:pt x="98" y="2"/>
                    <a:pt x="96" y="3"/>
                  </a:cubicBezTo>
                  <a:cubicBezTo>
                    <a:pt x="94" y="3"/>
                    <a:pt x="92" y="4"/>
                    <a:pt x="89" y="4"/>
                  </a:cubicBezTo>
                  <a:cubicBezTo>
                    <a:pt x="87" y="5"/>
                    <a:pt x="84" y="5"/>
                    <a:pt x="81" y="6"/>
                  </a:cubicBezTo>
                  <a:cubicBezTo>
                    <a:pt x="78" y="6"/>
                    <a:pt x="75" y="6"/>
                    <a:pt x="72" y="7"/>
                  </a:cubicBezTo>
                  <a:cubicBezTo>
                    <a:pt x="69" y="8"/>
                    <a:pt x="66" y="8"/>
                    <a:pt x="63" y="9"/>
                  </a:cubicBezTo>
                  <a:cubicBezTo>
                    <a:pt x="60" y="9"/>
                    <a:pt x="56" y="9"/>
                    <a:pt x="53" y="10"/>
                  </a:cubicBezTo>
                  <a:cubicBezTo>
                    <a:pt x="50" y="10"/>
                    <a:pt x="46" y="11"/>
                    <a:pt x="43" y="11"/>
                  </a:cubicBezTo>
                  <a:cubicBezTo>
                    <a:pt x="40" y="12"/>
                    <a:pt x="37" y="12"/>
                    <a:pt x="34" y="12"/>
                  </a:cubicBezTo>
                  <a:cubicBezTo>
                    <a:pt x="28" y="13"/>
                    <a:pt x="22" y="14"/>
                    <a:pt x="17" y="15"/>
                  </a:cubicBezTo>
                  <a:cubicBezTo>
                    <a:pt x="12" y="15"/>
                    <a:pt x="8" y="16"/>
                    <a:pt x="5" y="16"/>
                  </a:cubicBezTo>
                  <a:cubicBezTo>
                    <a:pt x="2" y="16"/>
                    <a:pt x="0" y="17"/>
                    <a:pt x="0" y="17"/>
                  </a:cubicBezTo>
                  <a:cubicBezTo>
                    <a:pt x="0" y="17"/>
                    <a:pt x="2" y="16"/>
                    <a:pt x="5" y="16"/>
                  </a:cubicBezTo>
                  <a:cubicBezTo>
                    <a:pt x="8" y="16"/>
                    <a:pt x="12" y="16"/>
                    <a:pt x="17" y="15"/>
                  </a:cubicBezTo>
                  <a:cubicBezTo>
                    <a:pt x="19" y="15"/>
                    <a:pt x="22" y="15"/>
                    <a:pt x="25" y="14"/>
                  </a:cubicBezTo>
                  <a:cubicBezTo>
                    <a:pt x="28" y="14"/>
                    <a:pt x="31" y="14"/>
                    <a:pt x="34" y="14"/>
                  </a:cubicBezTo>
                  <a:cubicBezTo>
                    <a:pt x="37" y="13"/>
                    <a:pt x="40" y="13"/>
                    <a:pt x="43" y="12"/>
                  </a:cubicBezTo>
                  <a:cubicBezTo>
                    <a:pt x="47" y="12"/>
                    <a:pt x="50" y="12"/>
                    <a:pt x="53" y="11"/>
                  </a:cubicBezTo>
                  <a:cubicBezTo>
                    <a:pt x="57" y="11"/>
                    <a:pt x="60" y="10"/>
                    <a:pt x="63" y="10"/>
                  </a:cubicBezTo>
                  <a:cubicBezTo>
                    <a:pt x="66" y="9"/>
                    <a:pt x="69" y="9"/>
                    <a:pt x="73" y="8"/>
                  </a:cubicBezTo>
                  <a:cubicBezTo>
                    <a:pt x="76" y="8"/>
                    <a:pt x="79" y="7"/>
                    <a:pt x="81" y="6"/>
                  </a:cubicBezTo>
                  <a:cubicBezTo>
                    <a:pt x="84" y="6"/>
                    <a:pt x="87" y="5"/>
                    <a:pt x="89" y="5"/>
                  </a:cubicBezTo>
                  <a:cubicBezTo>
                    <a:pt x="92" y="4"/>
                    <a:pt x="94" y="4"/>
                    <a:pt x="96" y="3"/>
                  </a:cubicBezTo>
                  <a:cubicBezTo>
                    <a:pt x="98" y="2"/>
                    <a:pt x="100" y="2"/>
                    <a:pt x="101" y="1"/>
                  </a:cubicBezTo>
                  <a:cubicBezTo>
                    <a:pt x="104" y="1"/>
                    <a:pt x="105" y="0"/>
                    <a:pt x="105" y="0"/>
                  </a:cubicBezTo>
                  <a:cubicBezTo>
                    <a:pt x="105" y="0"/>
                    <a:pt x="105" y="0"/>
                    <a:pt x="105"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8" name="Freeform 38">
              <a:extLst>
                <a:ext uri="{FF2B5EF4-FFF2-40B4-BE49-F238E27FC236}">
                  <a16:creationId xmlns:a16="http://schemas.microsoft.com/office/drawing/2014/main" id="{550ADF38-C701-4130-9462-483F9A9EE23C}"/>
                </a:ext>
              </a:extLst>
            </p:cNvPr>
            <p:cNvSpPr>
              <a:spLocks/>
            </p:cNvSpPr>
            <p:nvPr/>
          </p:nvSpPr>
          <p:spPr bwMode="auto">
            <a:xfrm>
              <a:off x="4510088" y="2936875"/>
              <a:ext cx="1227138" cy="187325"/>
            </a:xfrm>
            <a:custGeom>
              <a:avLst/>
              <a:gdLst>
                <a:gd name="T0" fmla="*/ 105 w 105"/>
                <a:gd name="T1" fmla="*/ 0 h 16"/>
                <a:gd name="T2" fmla="*/ 101 w 105"/>
                <a:gd name="T3" fmla="*/ 0 h 16"/>
                <a:gd name="T4" fmla="*/ 89 w 105"/>
                <a:gd name="T5" fmla="*/ 2 h 16"/>
                <a:gd name="T6" fmla="*/ 72 w 105"/>
                <a:gd name="T7" fmla="*/ 5 h 16"/>
                <a:gd name="T8" fmla="*/ 52 w 105"/>
                <a:gd name="T9" fmla="*/ 8 h 16"/>
                <a:gd name="T10" fmla="*/ 16 w 105"/>
                <a:gd name="T11" fmla="*/ 14 h 16"/>
                <a:gd name="T12" fmla="*/ 9 w 105"/>
                <a:gd name="T13" fmla="*/ 15 h 16"/>
                <a:gd name="T14" fmla="*/ 4 w 105"/>
                <a:gd name="T15" fmla="*/ 16 h 16"/>
                <a:gd name="T16" fmla="*/ 0 w 105"/>
                <a:gd name="T17" fmla="*/ 16 h 16"/>
                <a:gd name="T18" fmla="*/ 4 w 105"/>
                <a:gd name="T19" fmla="*/ 16 h 16"/>
                <a:gd name="T20" fmla="*/ 16 w 105"/>
                <a:gd name="T21" fmla="*/ 15 h 16"/>
                <a:gd name="T22" fmla="*/ 33 w 105"/>
                <a:gd name="T23" fmla="*/ 12 h 16"/>
                <a:gd name="T24" fmla="*/ 53 w 105"/>
                <a:gd name="T25" fmla="*/ 9 h 16"/>
                <a:gd name="T26" fmla="*/ 72 w 105"/>
                <a:gd name="T27" fmla="*/ 6 h 16"/>
                <a:gd name="T28" fmla="*/ 89 w 105"/>
                <a:gd name="T29" fmla="*/ 3 h 16"/>
                <a:gd name="T30" fmla="*/ 101 w 105"/>
                <a:gd name="T31" fmla="*/ 1 h 16"/>
                <a:gd name="T32" fmla="*/ 105 w 105"/>
                <a:gd name="T33"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5" h="16">
                  <a:moveTo>
                    <a:pt x="105" y="0"/>
                  </a:moveTo>
                  <a:cubicBezTo>
                    <a:pt x="105" y="0"/>
                    <a:pt x="104" y="0"/>
                    <a:pt x="101" y="0"/>
                  </a:cubicBezTo>
                  <a:cubicBezTo>
                    <a:pt x="98" y="1"/>
                    <a:pt x="94" y="2"/>
                    <a:pt x="89" y="2"/>
                  </a:cubicBezTo>
                  <a:cubicBezTo>
                    <a:pt x="84" y="3"/>
                    <a:pt x="78" y="4"/>
                    <a:pt x="72" y="5"/>
                  </a:cubicBezTo>
                  <a:cubicBezTo>
                    <a:pt x="66" y="6"/>
                    <a:pt x="59" y="7"/>
                    <a:pt x="52" y="8"/>
                  </a:cubicBezTo>
                  <a:cubicBezTo>
                    <a:pt x="39" y="10"/>
                    <a:pt x="26" y="12"/>
                    <a:pt x="16" y="14"/>
                  </a:cubicBezTo>
                  <a:cubicBezTo>
                    <a:pt x="14" y="14"/>
                    <a:pt x="11" y="15"/>
                    <a:pt x="9" y="15"/>
                  </a:cubicBezTo>
                  <a:cubicBezTo>
                    <a:pt x="7" y="15"/>
                    <a:pt x="6" y="16"/>
                    <a:pt x="4" y="16"/>
                  </a:cubicBezTo>
                  <a:cubicBezTo>
                    <a:pt x="1" y="16"/>
                    <a:pt x="0" y="16"/>
                    <a:pt x="0" y="16"/>
                  </a:cubicBezTo>
                  <a:cubicBezTo>
                    <a:pt x="0" y="16"/>
                    <a:pt x="1" y="16"/>
                    <a:pt x="4" y="16"/>
                  </a:cubicBezTo>
                  <a:cubicBezTo>
                    <a:pt x="7" y="16"/>
                    <a:pt x="11" y="15"/>
                    <a:pt x="16" y="15"/>
                  </a:cubicBezTo>
                  <a:cubicBezTo>
                    <a:pt x="21" y="14"/>
                    <a:pt x="27" y="13"/>
                    <a:pt x="33" y="12"/>
                  </a:cubicBezTo>
                  <a:cubicBezTo>
                    <a:pt x="39" y="11"/>
                    <a:pt x="46" y="10"/>
                    <a:pt x="53" y="9"/>
                  </a:cubicBezTo>
                  <a:cubicBezTo>
                    <a:pt x="59" y="8"/>
                    <a:pt x="66" y="7"/>
                    <a:pt x="72" y="6"/>
                  </a:cubicBezTo>
                  <a:cubicBezTo>
                    <a:pt x="78" y="5"/>
                    <a:pt x="84" y="4"/>
                    <a:pt x="89" y="3"/>
                  </a:cubicBezTo>
                  <a:cubicBezTo>
                    <a:pt x="94" y="2"/>
                    <a:pt x="98" y="1"/>
                    <a:pt x="101" y="1"/>
                  </a:cubicBezTo>
                  <a:cubicBezTo>
                    <a:pt x="104" y="0"/>
                    <a:pt x="105" y="0"/>
                    <a:pt x="105"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9" name="Freeform 39">
              <a:extLst>
                <a:ext uri="{FF2B5EF4-FFF2-40B4-BE49-F238E27FC236}">
                  <a16:creationId xmlns:a16="http://schemas.microsoft.com/office/drawing/2014/main" id="{17AB00E8-29A5-4C2D-9365-14C642EAD49E}"/>
                </a:ext>
              </a:extLst>
            </p:cNvPr>
            <p:cNvSpPr>
              <a:spLocks/>
            </p:cNvSpPr>
            <p:nvPr/>
          </p:nvSpPr>
          <p:spPr bwMode="auto">
            <a:xfrm>
              <a:off x="4498975" y="3181350"/>
              <a:ext cx="1146175" cy="198438"/>
            </a:xfrm>
            <a:custGeom>
              <a:avLst/>
              <a:gdLst>
                <a:gd name="T0" fmla="*/ 98 w 98"/>
                <a:gd name="T1" fmla="*/ 0 h 17"/>
                <a:gd name="T2" fmla="*/ 83 w 98"/>
                <a:gd name="T3" fmla="*/ 3 h 17"/>
                <a:gd name="T4" fmla="*/ 67 w 98"/>
                <a:gd name="T5" fmla="*/ 6 h 17"/>
                <a:gd name="T6" fmla="*/ 49 w 98"/>
                <a:gd name="T7" fmla="*/ 9 h 17"/>
                <a:gd name="T8" fmla="*/ 31 w 98"/>
                <a:gd name="T9" fmla="*/ 13 h 17"/>
                <a:gd name="T10" fmla="*/ 23 w 98"/>
                <a:gd name="T11" fmla="*/ 14 h 17"/>
                <a:gd name="T12" fmla="*/ 15 w 98"/>
                <a:gd name="T13" fmla="*/ 15 h 17"/>
                <a:gd name="T14" fmla="*/ 9 w 98"/>
                <a:gd name="T15" fmla="*/ 16 h 17"/>
                <a:gd name="T16" fmla="*/ 4 w 98"/>
                <a:gd name="T17" fmla="*/ 17 h 17"/>
                <a:gd name="T18" fmla="*/ 0 w 98"/>
                <a:gd name="T19" fmla="*/ 17 h 17"/>
                <a:gd name="T20" fmla="*/ 4 w 98"/>
                <a:gd name="T21" fmla="*/ 17 h 17"/>
                <a:gd name="T22" fmla="*/ 15 w 98"/>
                <a:gd name="T23" fmla="*/ 16 h 17"/>
                <a:gd name="T24" fmla="*/ 23 w 98"/>
                <a:gd name="T25" fmla="*/ 15 h 17"/>
                <a:gd name="T26" fmla="*/ 31 w 98"/>
                <a:gd name="T27" fmla="*/ 14 h 17"/>
                <a:gd name="T28" fmla="*/ 50 w 98"/>
                <a:gd name="T29" fmla="*/ 11 h 17"/>
                <a:gd name="T30" fmla="*/ 68 w 98"/>
                <a:gd name="T31" fmla="*/ 7 h 17"/>
                <a:gd name="T32" fmla="*/ 83 w 98"/>
                <a:gd name="T33" fmla="*/ 4 h 17"/>
                <a:gd name="T34" fmla="*/ 94 w 98"/>
                <a:gd name="T35" fmla="*/ 1 h 17"/>
                <a:gd name="T36" fmla="*/ 98 w 98"/>
                <a:gd name="T37"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8" h="17">
                  <a:moveTo>
                    <a:pt x="98" y="0"/>
                  </a:moveTo>
                  <a:cubicBezTo>
                    <a:pt x="98" y="0"/>
                    <a:pt x="92" y="1"/>
                    <a:pt x="83" y="3"/>
                  </a:cubicBezTo>
                  <a:cubicBezTo>
                    <a:pt x="78" y="4"/>
                    <a:pt x="73" y="5"/>
                    <a:pt x="67" y="6"/>
                  </a:cubicBezTo>
                  <a:cubicBezTo>
                    <a:pt x="62" y="7"/>
                    <a:pt x="55" y="8"/>
                    <a:pt x="49" y="9"/>
                  </a:cubicBezTo>
                  <a:cubicBezTo>
                    <a:pt x="43" y="11"/>
                    <a:pt x="37" y="12"/>
                    <a:pt x="31" y="13"/>
                  </a:cubicBezTo>
                  <a:cubicBezTo>
                    <a:pt x="28" y="13"/>
                    <a:pt x="25" y="13"/>
                    <a:pt x="23" y="14"/>
                  </a:cubicBezTo>
                  <a:cubicBezTo>
                    <a:pt x="20" y="14"/>
                    <a:pt x="18" y="15"/>
                    <a:pt x="15" y="15"/>
                  </a:cubicBezTo>
                  <a:cubicBezTo>
                    <a:pt x="13" y="15"/>
                    <a:pt x="11" y="16"/>
                    <a:pt x="9" y="16"/>
                  </a:cubicBezTo>
                  <a:cubicBezTo>
                    <a:pt x="7" y="16"/>
                    <a:pt x="5" y="16"/>
                    <a:pt x="4" y="17"/>
                  </a:cubicBezTo>
                  <a:cubicBezTo>
                    <a:pt x="1" y="17"/>
                    <a:pt x="0" y="17"/>
                    <a:pt x="0" y="17"/>
                  </a:cubicBezTo>
                  <a:cubicBezTo>
                    <a:pt x="0" y="17"/>
                    <a:pt x="1" y="17"/>
                    <a:pt x="4" y="17"/>
                  </a:cubicBezTo>
                  <a:cubicBezTo>
                    <a:pt x="7" y="17"/>
                    <a:pt x="11" y="16"/>
                    <a:pt x="15" y="16"/>
                  </a:cubicBezTo>
                  <a:cubicBezTo>
                    <a:pt x="18" y="15"/>
                    <a:pt x="20" y="15"/>
                    <a:pt x="23" y="15"/>
                  </a:cubicBezTo>
                  <a:cubicBezTo>
                    <a:pt x="26" y="14"/>
                    <a:pt x="28" y="14"/>
                    <a:pt x="31" y="14"/>
                  </a:cubicBezTo>
                  <a:cubicBezTo>
                    <a:pt x="37" y="13"/>
                    <a:pt x="43" y="12"/>
                    <a:pt x="50" y="11"/>
                  </a:cubicBezTo>
                  <a:cubicBezTo>
                    <a:pt x="56" y="10"/>
                    <a:pt x="62" y="8"/>
                    <a:pt x="68" y="7"/>
                  </a:cubicBezTo>
                  <a:cubicBezTo>
                    <a:pt x="73" y="6"/>
                    <a:pt x="79" y="5"/>
                    <a:pt x="83" y="4"/>
                  </a:cubicBezTo>
                  <a:cubicBezTo>
                    <a:pt x="88" y="3"/>
                    <a:pt x="92" y="2"/>
                    <a:pt x="94" y="1"/>
                  </a:cubicBezTo>
                  <a:cubicBezTo>
                    <a:pt x="97" y="0"/>
                    <a:pt x="98" y="0"/>
                    <a:pt x="98"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0" name="Freeform 40">
              <a:extLst>
                <a:ext uri="{FF2B5EF4-FFF2-40B4-BE49-F238E27FC236}">
                  <a16:creationId xmlns:a16="http://schemas.microsoft.com/office/drawing/2014/main" id="{3ED2EB8F-C9EF-434F-9329-81AC5A7D06AE}"/>
                </a:ext>
              </a:extLst>
            </p:cNvPr>
            <p:cNvSpPr>
              <a:spLocks/>
            </p:cNvSpPr>
            <p:nvPr/>
          </p:nvSpPr>
          <p:spPr bwMode="auto">
            <a:xfrm>
              <a:off x="4440238" y="3367088"/>
              <a:ext cx="1181100" cy="257175"/>
            </a:xfrm>
            <a:custGeom>
              <a:avLst/>
              <a:gdLst>
                <a:gd name="T0" fmla="*/ 101 w 101"/>
                <a:gd name="T1" fmla="*/ 0 h 22"/>
                <a:gd name="T2" fmla="*/ 96 w 101"/>
                <a:gd name="T3" fmla="*/ 1 h 22"/>
                <a:gd name="T4" fmla="*/ 85 w 101"/>
                <a:gd name="T5" fmla="*/ 4 h 22"/>
                <a:gd name="T6" fmla="*/ 78 w 101"/>
                <a:gd name="T7" fmla="*/ 6 h 22"/>
                <a:gd name="T8" fmla="*/ 69 w 101"/>
                <a:gd name="T9" fmla="*/ 9 h 22"/>
                <a:gd name="T10" fmla="*/ 60 w 101"/>
                <a:gd name="T11" fmla="*/ 11 h 22"/>
                <a:gd name="T12" fmla="*/ 51 w 101"/>
                <a:gd name="T13" fmla="*/ 13 h 22"/>
                <a:gd name="T14" fmla="*/ 41 w 101"/>
                <a:gd name="T15" fmla="*/ 15 h 22"/>
                <a:gd name="T16" fmla="*/ 32 w 101"/>
                <a:gd name="T17" fmla="*/ 17 h 22"/>
                <a:gd name="T18" fmla="*/ 23 w 101"/>
                <a:gd name="T19" fmla="*/ 19 h 22"/>
                <a:gd name="T20" fmla="*/ 16 w 101"/>
                <a:gd name="T21" fmla="*/ 20 h 22"/>
                <a:gd name="T22" fmla="*/ 9 w 101"/>
                <a:gd name="T23" fmla="*/ 21 h 22"/>
                <a:gd name="T24" fmla="*/ 4 w 101"/>
                <a:gd name="T25" fmla="*/ 22 h 22"/>
                <a:gd name="T26" fmla="*/ 0 w 101"/>
                <a:gd name="T27" fmla="*/ 22 h 22"/>
                <a:gd name="T28" fmla="*/ 4 w 101"/>
                <a:gd name="T29" fmla="*/ 22 h 22"/>
                <a:gd name="T30" fmla="*/ 9 w 101"/>
                <a:gd name="T31" fmla="*/ 22 h 22"/>
                <a:gd name="T32" fmla="*/ 16 w 101"/>
                <a:gd name="T33" fmla="*/ 21 h 22"/>
                <a:gd name="T34" fmla="*/ 24 w 101"/>
                <a:gd name="T35" fmla="*/ 20 h 22"/>
                <a:gd name="T36" fmla="*/ 32 w 101"/>
                <a:gd name="T37" fmla="*/ 18 h 22"/>
                <a:gd name="T38" fmla="*/ 42 w 101"/>
                <a:gd name="T39" fmla="*/ 16 h 22"/>
                <a:gd name="T40" fmla="*/ 51 w 101"/>
                <a:gd name="T41" fmla="*/ 14 h 22"/>
                <a:gd name="T42" fmla="*/ 60 w 101"/>
                <a:gd name="T43" fmla="*/ 12 h 22"/>
                <a:gd name="T44" fmla="*/ 70 w 101"/>
                <a:gd name="T45" fmla="*/ 10 h 22"/>
                <a:gd name="T46" fmla="*/ 78 w 101"/>
                <a:gd name="T47" fmla="*/ 7 h 22"/>
                <a:gd name="T48" fmla="*/ 85 w 101"/>
                <a:gd name="T49" fmla="*/ 5 h 22"/>
                <a:gd name="T50" fmla="*/ 97 w 101"/>
                <a:gd name="T51" fmla="*/ 1 h 22"/>
                <a:gd name="T52" fmla="*/ 101 w 101"/>
                <a:gd name="T53"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1" h="22">
                  <a:moveTo>
                    <a:pt x="101" y="0"/>
                  </a:moveTo>
                  <a:cubicBezTo>
                    <a:pt x="101" y="0"/>
                    <a:pt x="99" y="0"/>
                    <a:pt x="96" y="1"/>
                  </a:cubicBezTo>
                  <a:cubicBezTo>
                    <a:pt x="94" y="2"/>
                    <a:pt x="90" y="3"/>
                    <a:pt x="85" y="4"/>
                  </a:cubicBezTo>
                  <a:cubicBezTo>
                    <a:pt x="83" y="5"/>
                    <a:pt x="80" y="6"/>
                    <a:pt x="78" y="6"/>
                  </a:cubicBezTo>
                  <a:cubicBezTo>
                    <a:pt x="75" y="7"/>
                    <a:pt x="72" y="8"/>
                    <a:pt x="69" y="9"/>
                  </a:cubicBezTo>
                  <a:cubicBezTo>
                    <a:pt x="66" y="10"/>
                    <a:pt x="63" y="10"/>
                    <a:pt x="60" y="11"/>
                  </a:cubicBezTo>
                  <a:cubicBezTo>
                    <a:pt x="57" y="12"/>
                    <a:pt x="54" y="12"/>
                    <a:pt x="51" y="13"/>
                  </a:cubicBezTo>
                  <a:cubicBezTo>
                    <a:pt x="48" y="14"/>
                    <a:pt x="44" y="15"/>
                    <a:pt x="41" y="15"/>
                  </a:cubicBezTo>
                  <a:cubicBezTo>
                    <a:pt x="38" y="16"/>
                    <a:pt x="35" y="17"/>
                    <a:pt x="32" y="17"/>
                  </a:cubicBezTo>
                  <a:cubicBezTo>
                    <a:pt x="29" y="18"/>
                    <a:pt x="26" y="18"/>
                    <a:pt x="23" y="19"/>
                  </a:cubicBezTo>
                  <a:cubicBezTo>
                    <a:pt x="21" y="19"/>
                    <a:pt x="18" y="20"/>
                    <a:pt x="16" y="20"/>
                  </a:cubicBezTo>
                  <a:cubicBezTo>
                    <a:pt x="13" y="20"/>
                    <a:pt x="11" y="21"/>
                    <a:pt x="9" y="21"/>
                  </a:cubicBezTo>
                  <a:cubicBezTo>
                    <a:pt x="7" y="21"/>
                    <a:pt x="6" y="22"/>
                    <a:pt x="4" y="22"/>
                  </a:cubicBezTo>
                  <a:cubicBezTo>
                    <a:pt x="1" y="22"/>
                    <a:pt x="0" y="22"/>
                    <a:pt x="0" y="22"/>
                  </a:cubicBezTo>
                  <a:cubicBezTo>
                    <a:pt x="0" y="22"/>
                    <a:pt x="1" y="22"/>
                    <a:pt x="4" y="22"/>
                  </a:cubicBezTo>
                  <a:cubicBezTo>
                    <a:pt x="6" y="22"/>
                    <a:pt x="7" y="22"/>
                    <a:pt x="9" y="22"/>
                  </a:cubicBezTo>
                  <a:cubicBezTo>
                    <a:pt x="11" y="21"/>
                    <a:pt x="13" y="21"/>
                    <a:pt x="16" y="21"/>
                  </a:cubicBezTo>
                  <a:cubicBezTo>
                    <a:pt x="18" y="20"/>
                    <a:pt x="21" y="20"/>
                    <a:pt x="24" y="20"/>
                  </a:cubicBezTo>
                  <a:cubicBezTo>
                    <a:pt x="26" y="19"/>
                    <a:pt x="29" y="19"/>
                    <a:pt x="32" y="18"/>
                  </a:cubicBezTo>
                  <a:cubicBezTo>
                    <a:pt x="35" y="18"/>
                    <a:pt x="38" y="17"/>
                    <a:pt x="42" y="16"/>
                  </a:cubicBezTo>
                  <a:cubicBezTo>
                    <a:pt x="45" y="16"/>
                    <a:pt x="48" y="15"/>
                    <a:pt x="51" y="14"/>
                  </a:cubicBezTo>
                  <a:cubicBezTo>
                    <a:pt x="54" y="14"/>
                    <a:pt x="57" y="13"/>
                    <a:pt x="60" y="12"/>
                  </a:cubicBezTo>
                  <a:cubicBezTo>
                    <a:pt x="64" y="11"/>
                    <a:pt x="67" y="11"/>
                    <a:pt x="70" y="10"/>
                  </a:cubicBezTo>
                  <a:cubicBezTo>
                    <a:pt x="72" y="9"/>
                    <a:pt x="75" y="8"/>
                    <a:pt x="78" y="7"/>
                  </a:cubicBezTo>
                  <a:cubicBezTo>
                    <a:pt x="81" y="7"/>
                    <a:pt x="83" y="6"/>
                    <a:pt x="85" y="5"/>
                  </a:cubicBezTo>
                  <a:cubicBezTo>
                    <a:pt x="90" y="4"/>
                    <a:pt x="94" y="2"/>
                    <a:pt x="97" y="1"/>
                  </a:cubicBezTo>
                  <a:cubicBezTo>
                    <a:pt x="99" y="0"/>
                    <a:pt x="101" y="0"/>
                    <a:pt x="10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1" name="Freeform 41">
              <a:extLst>
                <a:ext uri="{FF2B5EF4-FFF2-40B4-BE49-F238E27FC236}">
                  <a16:creationId xmlns:a16="http://schemas.microsoft.com/office/drawing/2014/main" id="{759BC595-F7A2-4FE2-B6EB-773DBCFE297C}"/>
                </a:ext>
              </a:extLst>
            </p:cNvPr>
            <p:cNvSpPr>
              <a:spLocks/>
            </p:cNvSpPr>
            <p:nvPr/>
          </p:nvSpPr>
          <p:spPr bwMode="auto">
            <a:xfrm>
              <a:off x="5527675" y="3589338"/>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2" name="Freeform 42">
              <a:extLst>
                <a:ext uri="{FF2B5EF4-FFF2-40B4-BE49-F238E27FC236}">
                  <a16:creationId xmlns:a16="http://schemas.microsoft.com/office/drawing/2014/main" id="{6D649436-D21B-4B50-9878-078F5E980228}"/>
                </a:ext>
              </a:extLst>
            </p:cNvPr>
            <p:cNvSpPr>
              <a:spLocks/>
            </p:cNvSpPr>
            <p:nvPr/>
          </p:nvSpPr>
          <p:spPr bwMode="auto">
            <a:xfrm>
              <a:off x="4510088" y="3589338"/>
              <a:ext cx="1017588" cy="244475"/>
            </a:xfrm>
            <a:custGeom>
              <a:avLst/>
              <a:gdLst>
                <a:gd name="T0" fmla="*/ 87 w 87"/>
                <a:gd name="T1" fmla="*/ 0 h 21"/>
                <a:gd name="T2" fmla="*/ 83 w 87"/>
                <a:gd name="T3" fmla="*/ 0 h 21"/>
                <a:gd name="T4" fmla="*/ 74 w 87"/>
                <a:gd name="T5" fmla="*/ 2 h 21"/>
                <a:gd name="T6" fmla="*/ 60 w 87"/>
                <a:gd name="T7" fmla="*/ 6 h 21"/>
                <a:gd name="T8" fmla="*/ 44 w 87"/>
                <a:gd name="T9" fmla="*/ 9 h 21"/>
                <a:gd name="T10" fmla="*/ 28 w 87"/>
                <a:gd name="T11" fmla="*/ 13 h 21"/>
                <a:gd name="T12" fmla="*/ 14 w 87"/>
                <a:gd name="T13" fmla="*/ 17 h 21"/>
                <a:gd name="T14" fmla="*/ 8 w 87"/>
                <a:gd name="T15" fmla="*/ 18 h 21"/>
                <a:gd name="T16" fmla="*/ 4 w 87"/>
                <a:gd name="T17" fmla="*/ 20 h 21"/>
                <a:gd name="T18" fmla="*/ 1 w 87"/>
                <a:gd name="T19" fmla="*/ 21 h 21"/>
                <a:gd name="T20" fmla="*/ 0 w 87"/>
                <a:gd name="T21" fmla="*/ 21 h 21"/>
                <a:gd name="T22" fmla="*/ 1 w 87"/>
                <a:gd name="T23" fmla="*/ 21 h 21"/>
                <a:gd name="T24" fmla="*/ 4 w 87"/>
                <a:gd name="T25" fmla="*/ 20 h 21"/>
                <a:gd name="T26" fmla="*/ 14 w 87"/>
                <a:gd name="T27" fmla="*/ 17 h 21"/>
                <a:gd name="T28" fmla="*/ 44 w 87"/>
                <a:gd name="T29" fmla="*/ 10 h 21"/>
                <a:gd name="T30" fmla="*/ 60 w 87"/>
                <a:gd name="T31" fmla="*/ 7 h 21"/>
                <a:gd name="T32" fmla="*/ 74 w 87"/>
                <a:gd name="T33" fmla="*/ 3 h 21"/>
                <a:gd name="T34" fmla="*/ 83 w 87"/>
                <a:gd name="T35" fmla="*/ 1 h 21"/>
                <a:gd name="T36" fmla="*/ 87 w 87"/>
                <a:gd name="T37" fmla="*/ 0 h 21"/>
                <a:gd name="T38" fmla="*/ 87 w 87"/>
                <a:gd name="T39"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7" h="21">
                  <a:moveTo>
                    <a:pt x="87" y="0"/>
                  </a:moveTo>
                  <a:cubicBezTo>
                    <a:pt x="87" y="0"/>
                    <a:pt x="86" y="0"/>
                    <a:pt x="83" y="0"/>
                  </a:cubicBezTo>
                  <a:cubicBezTo>
                    <a:pt x="81" y="1"/>
                    <a:pt x="78" y="2"/>
                    <a:pt x="74" y="2"/>
                  </a:cubicBezTo>
                  <a:cubicBezTo>
                    <a:pt x="69" y="3"/>
                    <a:pt x="65" y="4"/>
                    <a:pt x="60" y="6"/>
                  </a:cubicBezTo>
                  <a:cubicBezTo>
                    <a:pt x="54" y="7"/>
                    <a:pt x="49" y="8"/>
                    <a:pt x="44" y="9"/>
                  </a:cubicBezTo>
                  <a:cubicBezTo>
                    <a:pt x="38" y="11"/>
                    <a:pt x="33" y="12"/>
                    <a:pt x="28" y="13"/>
                  </a:cubicBezTo>
                  <a:cubicBezTo>
                    <a:pt x="23" y="14"/>
                    <a:pt x="18" y="16"/>
                    <a:pt x="14" y="17"/>
                  </a:cubicBezTo>
                  <a:cubicBezTo>
                    <a:pt x="12" y="17"/>
                    <a:pt x="10" y="18"/>
                    <a:pt x="8" y="18"/>
                  </a:cubicBezTo>
                  <a:cubicBezTo>
                    <a:pt x="7" y="19"/>
                    <a:pt x="5" y="19"/>
                    <a:pt x="4" y="20"/>
                  </a:cubicBezTo>
                  <a:cubicBezTo>
                    <a:pt x="3" y="20"/>
                    <a:pt x="2" y="20"/>
                    <a:pt x="1" y="21"/>
                  </a:cubicBezTo>
                  <a:cubicBezTo>
                    <a:pt x="1" y="21"/>
                    <a:pt x="0" y="21"/>
                    <a:pt x="0" y="21"/>
                  </a:cubicBezTo>
                  <a:cubicBezTo>
                    <a:pt x="0" y="21"/>
                    <a:pt x="1" y="21"/>
                    <a:pt x="1" y="21"/>
                  </a:cubicBezTo>
                  <a:cubicBezTo>
                    <a:pt x="2" y="20"/>
                    <a:pt x="3" y="20"/>
                    <a:pt x="4" y="20"/>
                  </a:cubicBezTo>
                  <a:cubicBezTo>
                    <a:pt x="6" y="19"/>
                    <a:pt x="10" y="18"/>
                    <a:pt x="14" y="17"/>
                  </a:cubicBezTo>
                  <a:cubicBezTo>
                    <a:pt x="22" y="16"/>
                    <a:pt x="33" y="13"/>
                    <a:pt x="44" y="10"/>
                  </a:cubicBezTo>
                  <a:cubicBezTo>
                    <a:pt x="49" y="9"/>
                    <a:pt x="55" y="8"/>
                    <a:pt x="60" y="7"/>
                  </a:cubicBezTo>
                  <a:cubicBezTo>
                    <a:pt x="65" y="5"/>
                    <a:pt x="70" y="4"/>
                    <a:pt x="74" y="3"/>
                  </a:cubicBezTo>
                  <a:cubicBezTo>
                    <a:pt x="78" y="2"/>
                    <a:pt x="81" y="1"/>
                    <a:pt x="83" y="1"/>
                  </a:cubicBezTo>
                  <a:cubicBezTo>
                    <a:pt x="86" y="0"/>
                    <a:pt x="87" y="0"/>
                    <a:pt x="87" y="0"/>
                  </a:cubicBezTo>
                  <a:cubicBezTo>
                    <a:pt x="87" y="0"/>
                    <a:pt x="87" y="0"/>
                    <a:pt x="87"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3" name="Freeform 43">
              <a:extLst>
                <a:ext uri="{FF2B5EF4-FFF2-40B4-BE49-F238E27FC236}">
                  <a16:creationId xmlns:a16="http://schemas.microsoft.com/office/drawing/2014/main" id="{B87E0A6A-212E-44FD-93AC-CBB2338B2F2D}"/>
                </a:ext>
              </a:extLst>
            </p:cNvPr>
            <p:cNvSpPr>
              <a:spLocks/>
            </p:cNvSpPr>
            <p:nvPr/>
          </p:nvSpPr>
          <p:spPr bwMode="auto">
            <a:xfrm>
              <a:off x="4451350" y="4006850"/>
              <a:ext cx="23813" cy="0"/>
            </a:xfrm>
            <a:custGeom>
              <a:avLst/>
              <a:gdLst>
                <a:gd name="T0" fmla="*/ 2 w 2"/>
                <a:gd name="T1" fmla="*/ 0 w 2"/>
                <a:gd name="T2" fmla="*/ 2 w 2"/>
                <a:gd name="T3" fmla="*/ 2 w 2"/>
              </a:gdLst>
              <a:ahLst/>
              <a:cxnLst>
                <a:cxn ang="0">
                  <a:pos x="T0" y="0"/>
                </a:cxn>
                <a:cxn ang="0">
                  <a:pos x="T1" y="0"/>
                </a:cxn>
                <a:cxn ang="0">
                  <a:pos x="T2" y="0"/>
                </a:cxn>
                <a:cxn ang="0">
                  <a:pos x="T3" y="0"/>
                </a:cxn>
              </a:cxnLst>
              <a:rect l="0" t="0" r="r" b="b"/>
              <a:pathLst>
                <a:path w="2">
                  <a:moveTo>
                    <a:pt x="2" y="0"/>
                  </a:moveTo>
                  <a:cubicBezTo>
                    <a:pt x="1" y="0"/>
                    <a:pt x="0" y="0"/>
                    <a:pt x="0" y="0"/>
                  </a:cubicBezTo>
                  <a:cubicBezTo>
                    <a:pt x="0" y="0"/>
                    <a:pt x="1" y="0"/>
                    <a:pt x="2" y="0"/>
                  </a:cubicBezTo>
                  <a:cubicBezTo>
                    <a:pt x="2" y="0"/>
                    <a:pt x="2" y="0"/>
                    <a:pt x="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4" name="Freeform 44">
              <a:extLst>
                <a:ext uri="{FF2B5EF4-FFF2-40B4-BE49-F238E27FC236}">
                  <a16:creationId xmlns:a16="http://schemas.microsoft.com/office/drawing/2014/main" id="{8E2BEE45-21F2-4CA3-8A7E-B41E7773200F}"/>
                </a:ext>
              </a:extLst>
            </p:cNvPr>
            <p:cNvSpPr>
              <a:spLocks/>
            </p:cNvSpPr>
            <p:nvPr/>
          </p:nvSpPr>
          <p:spPr bwMode="auto">
            <a:xfrm>
              <a:off x="4475163" y="3798888"/>
              <a:ext cx="1004888" cy="207963"/>
            </a:xfrm>
            <a:custGeom>
              <a:avLst/>
              <a:gdLst>
                <a:gd name="T0" fmla="*/ 86 w 86"/>
                <a:gd name="T1" fmla="*/ 0 h 18"/>
                <a:gd name="T2" fmla="*/ 82 w 86"/>
                <a:gd name="T3" fmla="*/ 1 h 18"/>
                <a:gd name="T4" fmla="*/ 72 w 86"/>
                <a:gd name="T5" fmla="*/ 4 h 18"/>
                <a:gd name="T6" fmla="*/ 59 w 86"/>
                <a:gd name="T7" fmla="*/ 8 h 18"/>
                <a:gd name="T8" fmla="*/ 55 w 86"/>
                <a:gd name="T9" fmla="*/ 9 h 18"/>
                <a:gd name="T10" fmla="*/ 51 w 86"/>
                <a:gd name="T11" fmla="*/ 10 h 18"/>
                <a:gd name="T12" fmla="*/ 43 w 86"/>
                <a:gd name="T13" fmla="*/ 12 h 18"/>
                <a:gd name="T14" fmla="*/ 34 w 86"/>
                <a:gd name="T15" fmla="*/ 13 h 18"/>
                <a:gd name="T16" fmla="*/ 26 w 86"/>
                <a:gd name="T17" fmla="*/ 15 h 18"/>
                <a:gd name="T18" fmla="*/ 19 w 86"/>
                <a:gd name="T19" fmla="*/ 16 h 18"/>
                <a:gd name="T20" fmla="*/ 12 w 86"/>
                <a:gd name="T21" fmla="*/ 17 h 18"/>
                <a:gd name="T22" fmla="*/ 7 w 86"/>
                <a:gd name="T23" fmla="*/ 17 h 18"/>
                <a:gd name="T24" fmla="*/ 2 w 86"/>
                <a:gd name="T25" fmla="*/ 18 h 18"/>
                <a:gd name="T26" fmla="*/ 0 w 86"/>
                <a:gd name="T27" fmla="*/ 18 h 18"/>
                <a:gd name="T28" fmla="*/ 0 w 86"/>
                <a:gd name="T29" fmla="*/ 18 h 18"/>
                <a:gd name="T30" fmla="*/ 2 w 86"/>
                <a:gd name="T31" fmla="*/ 18 h 18"/>
                <a:gd name="T32" fmla="*/ 7 w 86"/>
                <a:gd name="T33" fmla="*/ 18 h 18"/>
                <a:gd name="T34" fmla="*/ 12 w 86"/>
                <a:gd name="T35" fmla="*/ 17 h 18"/>
                <a:gd name="T36" fmla="*/ 19 w 86"/>
                <a:gd name="T37" fmla="*/ 17 h 18"/>
                <a:gd name="T38" fmla="*/ 27 w 86"/>
                <a:gd name="T39" fmla="*/ 16 h 18"/>
                <a:gd name="T40" fmla="*/ 35 w 86"/>
                <a:gd name="T41" fmla="*/ 14 h 18"/>
                <a:gd name="T42" fmla="*/ 43 w 86"/>
                <a:gd name="T43" fmla="*/ 13 h 18"/>
                <a:gd name="T44" fmla="*/ 51 w 86"/>
                <a:gd name="T45" fmla="*/ 11 h 18"/>
                <a:gd name="T46" fmla="*/ 55 w 86"/>
                <a:gd name="T47" fmla="*/ 10 h 18"/>
                <a:gd name="T48" fmla="*/ 59 w 86"/>
                <a:gd name="T49" fmla="*/ 9 h 18"/>
                <a:gd name="T50" fmla="*/ 66 w 86"/>
                <a:gd name="T51" fmla="*/ 7 h 18"/>
                <a:gd name="T52" fmla="*/ 73 w 86"/>
                <a:gd name="T53" fmla="*/ 5 h 18"/>
                <a:gd name="T54" fmla="*/ 82 w 86"/>
                <a:gd name="T55" fmla="*/ 1 h 18"/>
                <a:gd name="T56" fmla="*/ 86 w 86"/>
                <a:gd name="T57"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6" h="18">
                  <a:moveTo>
                    <a:pt x="86" y="0"/>
                  </a:moveTo>
                  <a:cubicBezTo>
                    <a:pt x="86" y="0"/>
                    <a:pt x="84" y="0"/>
                    <a:pt x="82" y="1"/>
                  </a:cubicBezTo>
                  <a:cubicBezTo>
                    <a:pt x="80" y="2"/>
                    <a:pt x="76" y="3"/>
                    <a:pt x="72" y="4"/>
                  </a:cubicBezTo>
                  <a:cubicBezTo>
                    <a:pt x="68" y="5"/>
                    <a:pt x="64" y="7"/>
                    <a:pt x="59" y="8"/>
                  </a:cubicBezTo>
                  <a:cubicBezTo>
                    <a:pt x="57" y="8"/>
                    <a:pt x="56" y="8"/>
                    <a:pt x="55" y="9"/>
                  </a:cubicBezTo>
                  <a:cubicBezTo>
                    <a:pt x="53" y="9"/>
                    <a:pt x="52" y="9"/>
                    <a:pt x="51" y="10"/>
                  </a:cubicBezTo>
                  <a:cubicBezTo>
                    <a:pt x="48" y="10"/>
                    <a:pt x="45" y="11"/>
                    <a:pt x="43" y="12"/>
                  </a:cubicBezTo>
                  <a:cubicBezTo>
                    <a:pt x="40" y="12"/>
                    <a:pt x="37" y="13"/>
                    <a:pt x="34" y="13"/>
                  </a:cubicBezTo>
                  <a:cubicBezTo>
                    <a:pt x="32" y="14"/>
                    <a:pt x="29" y="14"/>
                    <a:pt x="26" y="15"/>
                  </a:cubicBezTo>
                  <a:cubicBezTo>
                    <a:pt x="24" y="15"/>
                    <a:pt x="21" y="15"/>
                    <a:pt x="19" y="16"/>
                  </a:cubicBezTo>
                  <a:cubicBezTo>
                    <a:pt x="17" y="16"/>
                    <a:pt x="14" y="16"/>
                    <a:pt x="12" y="17"/>
                  </a:cubicBezTo>
                  <a:cubicBezTo>
                    <a:pt x="10" y="17"/>
                    <a:pt x="8" y="17"/>
                    <a:pt x="7" y="17"/>
                  </a:cubicBezTo>
                  <a:cubicBezTo>
                    <a:pt x="5" y="18"/>
                    <a:pt x="3" y="18"/>
                    <a:pt x="2" y="18"/>
                  </a:cubicBezTo>
                  <a:cubicBezTo>
                    <a:pt x="1" y="18"/>
                    <a:pt x="0" y="18"/>
                    <a:pt x="0" y="18"/>
                  </a:cubicBezTo>
                  <a:cubicBezTo>
                    <a:pt x="0" y="18"/>
                    <a:pt x="0" y="18"/>
                    <a:pt x="0" y="18"/>
                  </a:cubicBezTo>
                  <a:cubicBezTo>
                    <a:pt x="0" y="18"/>
                    <a:pt x="1" y="18"/>
                    <a:pt x="2" y="18"/>
                  </a:cubicBezTo>
                  <a:cubicBezTo>
                    <a:pt x="3" y="18"/>
                    <a:pt x="5" y="18"/>
                    <a:pt x="7" y="18"/>
                  </a:cubicBezTo>
                  <a:cubicBezTo>
                    <a:pt x="8" y="18"/>
                    <a:pt x="10" y="18"/>
                    <a:pt x="12" y="17"/>
                  </a:cubicBezTo>
                  <a:cubicBezTo>
                    <a:pt x="14" y="17"/>
                    <a:pt x="17" y="17"/>
                    <a:pt x="19" y="17"/>
                  </a:cubicBezTo>
                  <a:cubicBezTo>
                    <a:pt x="22" y="16"/>
                    <a:pt x="24" y="16"/>
                    <a:pt x="27" y="16"/>
                  </a:cubicBezTo>
                  <a:cubicBezTo>
                    <a:pt x="29" y="15"/>
                    <a:pt x="32" y="15"/>
                    <a:pt x="35" y="14"/>
                  </a:cubicBezTo>
                  <a:cubicBezTo>
                    <a:pt x="37" y="14"/>
                    <a:pt x="40" y="13"/>
                    <a:pt x="43" y="13"/>
                  </a:cubicBezTo>
                  <a:cubicBezTo>
                    <a:pt x="46" y="12"/>
                    <a:pt x="48" y="12"/>
                    <a:pt x="51" y="11"/>
                  </a:cubicBezTo>
                  <a:cubicBezTo>
                    <a:pt x="52" y="11"/>
                    <a:pt x="54" y="10"/>
                    <a:pt x="55" y="10"/>
                  </a:cubicBezTo>
                  <a:cubicBezTo>
                    <a:pt x="56" y="10"/>
                    <a:pt x="58" y="9"/>
                    <a:pt x="59" y="9"/>
                  </a:cubicBezTo>
                  <a:cubicBezTo>
                    <a:pt x="61" y="8"/>
                    <a:pt x="64" y="7"/>
                    <a:pt x="66" y="7"/>
                  </a:cubicBezTo>
                  <a:cubicBezTo>
                    <a:pt x="68" y="6"/>
                    <a:pt x="71" y="5"/>
                    <a:pt x="73" y="5"/>
                  </a:cubicBezTo>
                  <a:cubicBezTo>
                    <a:pt x="77" y="3"/>
                    <a:pt x="80" y="2"/>
                    <a:pt x="82" y="1"/>
                  </a:cubicBezTo>
                  <a:cubicBezTo>
                    <a:pt x="84" y="0"/>
                    <a:pt x="86" y="0"/>
                    <a:pt x="8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5" name="Freeform 45">
              <a:extLst>
                <a:ext uri="{FF2B5EF4-FFF2-40B4-BE49-F238E27FC236}">
                  <a16:creationId xmlns:a16="http://schemas.microsoft.com/office/drawing/2014/main" id="{1E7AB5D4-6B93-4E35-8258-BAB8B208A932}"/>
                </a:ext>
              </a:extLst>
            </p:cNvPr>
            <p:cNvSpPr>
              <a:spLocks/>
            </p:cNvSpPr>
            <p:nvPr/>
          </p:nvSpPr>
          <p:spPr bwMode="auto">
            <a:xfrm>
              <a:off x="4370388" y="3995738"/>
              <a:ext cx="1052513" cy="268288"/>
            </a:xfrm>
            <a:custGeom>
              <a:avLst/>
              <a:gdLst>
                <a:gd name="T0" fmla="*/ 90 w 90"/>
                <a:gd name="T1" fmla="*/ 0 h 23"/>
                <a:gd name="T2" fmla="*/ 76 w 90"/>
                <a:gd name="T3" fmla="*/ 4 h 23"/>
                <a:gd name="T4" fmla="*/ 62 w 90"/>
                <a:gd name="T5" fmla="*/ 8 h 23"/>
                <a:gd name="T6" fmla="*/ 46 w 90"/>
                <a:gd name="T7" fmla="*/ 13 h 23"/>
                <a:gd name="T8" fmla="*/ 37 w 90"/>
                <a:gd name="T9" fmla="*/ 15 h 23"/>
                <a:gd name="T10" fmla="*/ 29 w 90"/>
                <a:gd name="T11" fmla="*/ 17 h 23"/>
                <a:gd name="T12" fmla="*/ 21 w 90"/>
                <a:gd name="T13" fmla="*/ 19 h 23"/>
                <a:gd name="T14" fmla="*/ 15 w 90"/>
                <a:gd name="T15" fmla="*/ 21 h 23"/>
                <a:gd name="T16" fmla="*/ 9 w 90"/>
                <a:gd name="T17" fmla="*/ 22 h 23"/>
                <a:gd name="T18" fmla="*/ 4 w 90"/>
                <a:gd name="T19" fmla="*/ 23 h 23"/>
                <a:gd name="T20" fmla="*/ 0 w 90"/>
                <a:gd name="T21" fmla="*/ 23 h 23"/>
                <a:gd name="T22" fmla="*/ 4 w 90"/>
                <a:gd name="T23" fmla="*/ 23 h 23"/>
                <a:gd name="T24" fmla="*/ 9 w 90"/>
                <a:gd name="T25" fmla="*/ 22 h 23"/>
                <a:gd name="T26" fmla="*/ 15 w 90"/>
                <a:gd name="T27" fmla="*/ 21 h 23"/>
                <a:gd name="T28" fmla="*/ 22 w 90"/>
                <a:gd name="T29" fmla="*/ 20 h 23"/>
                <a:gd name="T30" fmla="*/ 29 w 90"/>
                <a:gd name="T31" fmla="*/ 18 h 23"/>
                <a:gd name="T32" fmla="*/ 37 w 90"/>
                <a:gd name="T33" fmla="*/ 16 h 23"/>
                <a:gd name="T34" fmla="*/ 46 w 90"/>
                <a:gd name="T35" fmla="*/ 14 h 23"/>
                <a:gd name="T36" fmla="*/ 62 w 90"/>
                <a:gd name="T37" fmla="*/ 9 h 23"/>
                <a:gd name="T38" fmla="*/ 77 w 90"/>
                <a:gd name="T39" fmla="*/ 5 h 23"/>
                <a:gd name="T40" fmla="*/ 87 w 90"/>
                <a:gd name="T41" fmla="*/ 1 h 23"/>
                <a:gd name="T42" fmla="*/ 90 w 90"/>
                <a:gd name="T43"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0" h="23">
                  <a:moveTo>
                    <a:pt x="90" y="0"/>
                  </a:moveTo>
                  <a:cubicBezTo>
                    <a:pt x="90" y="0"/>
                    <a:pt x="85" y="2"/>
                    <a:pt x="76" y="4"/>
                  </a:cubicBezTo>
                  <a:cubicBezTo>
                    <a:pt x="72" y="5"/>
                    <a:pt x="67" y="7"/>
                    <a:pt x="62" y="8"/>
                  </a:cubicBezTo>
                  <a:cubicBezTo>
                    <a:pt x="57" y="10"/>
                    <a:pt x="51" y="11"/>
                    <a:pt x="46" y="13"/>
                  </a:cubicBezTo>
                  <a:cubicBezTo>
                    <a:pt x="43" y="14"/>
                    <a:pt x="40" y="14"/>
                    <a:pt x="37" y="15"/>
                  </a:cubicBezTo>
                  <a:cubicBezTo>
                    <a:pt x="34" y="16"/>
                    <a:pt x="32" y="17"/>
                    <a:pt x="29" y="17"/>
                  </a:cubicBezTo>
                  <a:cubicBezTo>
                    <a:pt x="26" y="18"/>
                    <a:pt x="24" y="19"/>
                    <a:pt x="21" y="19"/>
                  </a:cubicBezTo>
                  <a:cubicBezTo>
                    <a:pt x="19" y="20"/>
                    <a:pt x="17" y="20"/>
                    <a:pt x="15" y="21"/>
                  </a:cubicBezTo>
                  <a:cubicBezTo>
                    <a:pt x="12" y="21"/>
                    <a:pt x="10" y="22"/>
                    <a:pt x="9" y="22"/>
                  </a:cubicBezTo>
                  <a:cubicBezTo>
                    <a:pt x="7" y="22"/>
                    <a:pt x="5" y="22"/>
                    <a:pt x="4" y="23"/>
                  </a:cubicBezTo>
                  <a:cubicBezTo>
                    <a:pt x="2" y="23"/>
                    <a:pt x="0" y="23"/>
                    <a:pt x="0" y="23"/>
                  </a:cubicBezTo>
                  <a:cubicBezTo>
                    <a:pt x="0" y="23"/>
                    <a:pt x="2" y="23"/>
                    <a:pt x="4" y="23"/>
                  </a:cubicBezTo>
                  <a:cubicBezTo>
                    <a:pt x="5" y="23"/>
                    <a:pt x="7" y="23"/>
                    <a:pt x="9" y="22"/>
                  </a:cubicBezTo>
                  <a:cubicBezTo>
                    <a:pt x="11" y="22"/>
                    <a:pt x="12" y="22"/>
                    <a:pt x="15" y="21"/>
                  </a:cubicBezTo>
                  <a:cubicBezTo>
                    <a:pt x="17" y="21"/>
                    <a:pt x="19" y="21"/>
                    <a:pt x="22" y="20"/>
                  </a:cubicBezTo>
                  <a:cubicBezTo>
                    <a:pt x="24" y="20"/>
                    <a:pt x="27" y="19"/>
                    <a:pt x="29" y="18"/>
                  </a:cubicBezTo>
                  <a:cubicBezTo>
                    <a:pt x="32" y="18"/>
                    <a:pt x="35" y="17"/>
                    <a:pt x="37" y="16"/>
                  </a:cubicBezTo>
                  <a:cubicBezTo>
                    <a:pt x="40" y="16"/>
                    <a:pt x="43" y="15"/>
                    <a:pt x="46" y="14"/>
                  </a:cubicBezTo>
                  <a:cubicBezTo>
                    <a:pt x="52" y="12"/>
                    <a:pt x="57" y="11"/>
                    <a:pt x="62" y="9"/>
                  </a:cubicBezTo>
                  <a:cubicBezTo>
                    <a:pt x="68" y="8"/>
                    <a:pt x="72" y="6"/>
                    <a:pt x="77" y="5"/>
                  </a:cubicBezTo>
                  <a:cubicBezTo>
                    <a:pt x="81" y="3"/>
                    <a:pt x="84" y="2"/>
                    <a:pt x="87" y="1"/>
                  </a:cubicBezTo>
                  <a:cubicBezTo>
                    <a:pt x="89" y="1"/>
                    <a:pt x="90" y="0"/>
                    <a:pt x="9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6" name="Freeform 46">
              <a:extLst>
                <a:ext uri="{FF2B5EF4-FFF2-40B4-BE49-F238E27FC236}">
                  <a16:creationId xmlns:a16="http://schemas.microsoft.com/office/drawing/2014/main" id="{27754F9F-000E-4DEA-B5A6-644D09DAEDB4}"/>
                </a:ext>
              </a:extLst>
            </p:cNvPr>
            <p:cNvSpPr>
              <a:spLocks/>
            </p:cNvSpPr>
            <p:nvPr/>
          </p:nvSpPr>
          <p:spPr bwMode="auto">
            <a:xfrm>
              <a:off x="5351463" y="4205288"/>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7" name="Freeform 47">
              <a:extLst>
                <a:ext uri="{FF2B5EF4-FFF2-40B4-BE49-F238E27FC236}">
                  <a16:creationId xmlns:a16="http://schemas.microsoft.com/office/drawing/2014/main" id="{7BC04089-7ABF-4A04-91E9-BD5771B28758}"/>
                </a:ext>
              </a:extLst>
            </p:cNvPr>
            <p:cNvSpPr>
              <a:spLocks/>
            </p:cNvSpPr>
            <p:nvPr/>
          </p:nvSpPr>
          <p:spPr bwMode="auto">
            <a:xfrm>
              <a:off x="4311650" y="4205288"/>
              <a:ext cx="1039813" cy="233363"/>
            </a:xfrm>
            <a:custGeom>
              <a:avLst/>
              <a:gdLst>
                <a:gd name="T0" fmla="*/ 89 w 89"/>
                <a:gd name="T1" fmla="*/ 0 h 20"/>
                <a:gd name="T2" fmla="*/ 75 w 89"/>
                <a:gd name="T3" fmla="*/ 4 h 20"/>
                <a:gd name="T4" fmla="*/ 61 w 89"/>
                <a:gd name="T5" fmla="*/ 8 h 20"/>
                <a:gd name="T6" fmla="*/ 45 w 89"/>
                <a:gd name="T7" fmla="*/ 12 h 20"/>
                <a:gd name="T8" fmla="*/ 36 w 89"/>
                <a:gd name="T9" fmla="*/ 14 h 20"/>
                <a:gd name="T10" fmla="*/ 28 w 89"/>
                <a:gd name="T11" fmla="*/ 16 h 20"/>
                <a:gd name="T12" fmla="*/ 21 w 89"/>
                <a:gd name="T13" fmla="*/ 17 h 20"/>
                <a:gd name="T14" fmla="*/ 14 w 89"/>
                <a:gd name="T15" fmla="*/ 18 h 20"/>
                <a:gd name="T16" fmla="*/ 8 w 89"/>
                <a:gd name="T17" fmla="*/ 19 h 20"/>
                <a:gd name="T18" fmla="*/ 4 w 89"/>
                <a:gd name="T19" fmla="*/ 20 h 20"/>
                <a:gd name="T20" fmla="*/ 0 w 89"/>
                <a:gd name="T21" fmla="*/ 20 h 20"/>
                <a:gd name="T22" fmla="*/ 4 w 89"/>
                <a:gd name="T23" fmla="*/ 20 h 20"/>
                <a:gd name="T24" fmla="*/ 8 w 89"/>
                <a:gd name="T25" fmla="*/ 20 h 20"/>
                <a:gd name="T26" fmla="*/ 14 w 89"/>
                <a:gd name="T27" fmla="*/ 19 h 20"/>
                <a:gd name="T28" fmla="*/ 21 w 89"/>
                <a:gd name="T29" fmla="*/ 18 h 20"/>
                <a:gd name="T30" fmla="*/ 29 w 89"/>
                <a:gd name="T31" fmla="*/ 17 h 20"/>
                <a:gd name="T32" fmla="*/ 37 w 89"/>
                <a:gd name="T33" fmla="*/ 15 h 20"/>
                <a:gd name="T34" fmla="*/ 45 w 89"/>
                <a:gd name="T35" fmla="*/ 13 h 20"/>
                <a:gd name="T36" fmla="*/ 61 w 89"/>
                <a:gd name="T37" fmla="*/ 9 h 20"/>
                <a:gd name="T38" fmla="*/ 69 w 89"/>
                <a:gd name="T39" fmla="*/ 7 h 20"/>
                <a:gd name="T40" fmla="*/ 75 w 89"/>
                <a:gd name="T41" fmla="*/ 5 h 20"/>
                <a:gd name="T42" fmla="*/ 85 w 89"/>
                <a:gd name="T43" fmla="*/ 2 h 20"/>
                <a:gd name="T44" fmla="*/ 89 w 89"/>
                <a:gd name="T45" fmla="*/ 0 h 20"/>
                <a:gd name="T46" fmla="*/ 89 w 89"/>
                <a:gd name="T47"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9" h="20">
                  <a:moveTo>
                    <a:pt x="89" y="0"/>
                  </a:moveTo>
                  <a:cubicBezTo>
                    <a:pt x="89" y="0"/>
                    <a:pt x="83" y="2"/>
                    <a:pt x="75" y="4"/>
                  </a:cubicBezTo>
                  <a:cubicBezTo>
                    <a:pt x="71" y="5"/>
                    <a:pt x="66" y="7"/>
                    <a:pt x="61" y="8"/>
                  </a:cubicBezTo>
                  <a:cubicBezTo>
                    <a:pt x="56" y="9"/>
                    <a:pt x="50" y="11"/>
                    <a:pt x="45" y="12"/>
                  </a:cubicBezTo>
                  <a:cubicBezTo>
                    <a:pt x="42" y="13"/>
                    <a:pt x="39" y="13"/>
                    <a:pt x="36" y="14"/>
                  </a:cubicBezTo>
                  <a:cubicBezTo>
                    <a:pt x="34" y="15"/>
                    <a:pt x="31" y="15"/>
                    <a:pt x="28" y="16"/>
                  </a:cubicBezTo>
                  <a:cubicBezTo>
                    <a:pt x="26" y="16"/>
                    <a:pt x="23" y="17"/>
                    <a:pt x="21" y="17"/>
                  </a:cubicBezTo>
                  <a:cubicBezTo>
                    <a:pt x="18" y="18"/>
                    <a:pt x="16" y="18"/>
                    <a:pt x="14" y="18"/>
                  </a:cubicBezTo>
                  <a:cubicBezTo>
                    <a:pt x="12" y="19"/>
                    <a:pt x="10" y="19"/>
                    <a:pt x="8" y="19"/>
                  </a:cubicBezTo>
                  <a:cubicBezTo>
                    <a:pt x="7" y="20"/>
                    <a:pt x="5" y="20"/>
                    <a:pt x="4" y="20"/>
                  </a:cubicBezTo>
                  <a:cubicBezTo>
                    <a:pt x="1" y="20"/>
                    <a:pt x="0" y="20"/>
                    <a:pt x="0" y="20"/>
                  </a:cubicBezTo>
                  <a:cubicBezTo>
                    <a:pt x="0" y="20"/>
                    <a:pt x="1" y="20"/>
                    <a:pt x="4" y="20"/>
                  </a:cubicBezTo>
                  <a:cubicBezTo>
                    <a:pt x="5" y="20"/>
                    <a:pt x="7" y="20"/>
                    <a:pt x="8" y="20"/>
                  </a:cubicBezTo>
                  <a:cubicBezTo>
                    <a:pt x="10" y="20"/>
                    <a:pt x="12" y="19"/>
                    <a:pt x="14" y="19"/>
                  </a:cubicBezTo>
                  <a:cubicBezTo>
                    <a:pt x="16" y="19"/>
                    <a:pt x="19" y="18"/>
                    <a:pt x="21" y="18"/>
                  </a:cubicBezTo>
                  <a:cubicBezTo>
                    <a:pt x="23" y="18"/>
                    <a:pt x="26" y="17"/>
                    <a:pt x="29" y="17"/>
                  </a:cubicBezTo>
                  <a:cubicBezTo>
                    <a:pt x="31" y="16"/>
                    <a:pt x="34" y="16"/>
                    <a:pt x="37" y="15"/>
                  </a:cubicBezTo>
                  <a:cubicBezTo>
                    <a:pt x="39" y="14"/>
                    <a:pt x="42" y="14"/>
                    <a:pt x="45" y="13"/>
                  </a:cubicBezTo>
                  <a:cubicBezTo>
                    <a:pt x="51" y="12"/>
                    <a:pt x="56" y="10"/>
                    <a:pt x="61" y="9"/>
                  </a:cubicBezTo>
                  <a:cubicBezTo>
                    <a:pt x="64" y="8"/>
                    <a:pt x="66" y="7"/>
                    <a:pt x="69" y="7"/>
                  </a:cubicBezTo>
                  <a:cubicBezTo>
                    <a:pt x="71" y="6"/>
                    <a:pt x="73" y="5"/>
                    <a:pt x="75" y="5"/>
                  </a:cubicBezTo>
                  <a:cubicBezTo>
                    <a:pt x="79" y="4"/>
                    <a:pt x="83" y="2"/>
                    <a:pt x="85" y="2"/>
                  </a:cubicBezTo>
                  <a:cubicBezTo>
                    <a:pt x="87" y="1"/>
                    <a:pt x="89" y="0"/>
                    <a:pt x="89" y="0"/>
                  </a:cubicBezTo>
                  <a:cubicBezTo>
                    <a:pt x="89" y="0"/>
                    <a:pt x="89" y="0"/>
                    <a:pt x="8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8" name="Freeform 48">
              <a:extLst>
                <a:ext uri="{FF2B5EF4-FFF2-40B4-BE49-F238E27FC236}">
                  <a16:creationId xmlns:a16="http://schemas.microsoft.com/office/drawing/2014/main" id="{9FBC308B-FBCA-433E-BE35-9694E62FC560}"/>
                </a:ext>
              </a:extLst>
            </p:cNvPr>
            <p:cNvSpPr>
              <a:spLocks/>
            </p:cNvSpPr>
            <p:nvPr/>
          </p:nvSpPr>
          <p:spPr bwMode="auto">
            <a:xfrm>
              <a:off x="4252913" y="4414838"/>
              <a:ext cx="1041400" cy="244475"/>
            </a:xfrm>
            <a:custGeom>
              <a:avLst/>
              <a:gdLst>
                <a:gd name="T0" fmla="*/ 89 w 89"/>
                <a:gd name="T1" fmla="*/ 0 h 21"/>
                <a:gd name="T2" fmla="*/ 75 w 89"/>
                <a:gd name="T3" fmla="*/ 4 h 21"/>
                <a:gd name="T4" fmla="*/ 61 w 89"/>
                <a:gd name="T5" fmla="*/ 8 h 21"/>
                <a:gd name="T6" fmla="*/ 45 w 89"/>
                <a:gd name="T7" fmla="*/ 12 h 21"/>
                <a:gd name="T8" fmla="*/ 29 w 89"/>
                <a:gd name="T9" fmla="*/ 16 h 21"/>
                <a:gd name="T10" fmla="*/ 21 w 89"/>
                <a:gd name="T11" fmla="*/ 17 h 21"/>
                <a:gd name="T12" fmla="*/ 15 w 89"/>
                <a:gd name="T13" fmla="*/ 19 h 21"/>
                <a:gd name="T14" fmla="*/ 9 w 89"/>
                <a:gd name="T15" fmla="*/ 20 h 21"/>
                <a:gd name="T16" fmla="*/ 4 w 89"/>
                <a:gd name="T17" fmla="*/ 21 h 21"/>
                <a:gd name="T18" fmla="*/ 0 w 89"/>
                <a:gd name="T19" fmla="*/ 21 h 21"/>
                <a:gd name="T20" fmla="*/ 4 w 89"/>
                <a:gd name="T21" fmla="*/ 21 h 21"/>
                <a:gd name="T22" fmla="*/ 9 w 89"/>
                <a:gd name="T23" fmla="*/ 20 h 21"/>
                <a:gd name="T24" fmla="*/ 15 w 89"/>
                <a:gd name="T25" fmla="*/ 19 h 21"/>
                <a:gd name="T26" fmla="*/ 21 w 89"/>
                <a:gd name="T27" fmla="*/ 18 h 21"/>
                <a:gd name="T28" fmla="*/ 29 w 89"/>
                <a:gd name="T29" fmla="*/ 17 h 21"/>
                <a:gd name="T30" fmla="*/ 45 w 89"/>
                <a:gd name="T31" fmla="*/ 13 h 21"/>
                <a:gd name="T32" fmla="*/ 62 w 89"/>
                <a:gd name="T33" fmla="*/ 9 h 21"/>
                <a:gd name="T34" fmla="*/ 76 w 89"/>
                <a:gd name="T35" fmla="*/ 5 h 21"/>
                <a:gd name="T36" fmla="*/ 85 w 89"/>
                <a:gd name="T37" fmla="*/ 2 h 21"/>
                <a:gd name="T38" fmla="*/ 89 w 89"/>
                <a:gd name="T39"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9" h="21">
                  <a:moveTo>
                    <a:pt x="89" y="0"/>
                  </a:moveTo>
                  <a:cubicBezTo>
                    <a:pt x="89" y="0"/>
                    <a:pt x="84" y="2"/>
                    <a:pt x="75" y="4"/>
                  </a:cubicBezTo>
                  <a:cubicBezTo>
                    <a:pt x="71" y="5"/>
                    <a:pt x="66" y="6"/>
                    <a:pt x="61" y="8"/>
                  </a:cubicBezTo>
                  <a:cubicBezTo>
                    <a:pt x="56" y="9"/>
                    <a:pt x="51" y="10"/>
                    <a:pt x="45" y="12"/>
                  </a:cubicBezTo>
                  <a:cubicBezTo>
                    <a:pt x="40" y="13"/>
                    <a:pt x="34" y="14"/>
                    <a:pt x="29" y="16"/>
                  </a:cubicBezTo>
                  <a:cubicBezTo>
                    <a:pt x="26" y="16"/>
                    <a:pt x="24" y="17"/>
                    <a:pt x="21" y="17"/>
                  </a:cubicBezTo>
                  <a:cubicBezTo>
                    <a:pt x="19" y="18"/>
                    <a:pt x="17" y="18"/>
                    <a:pt x="15" y="19"/>
                  </a:cubicBezTo>
                  <a:cubicBezTo>
                    <a:pt x="12" y="19"/>
                    <a:pt x="10" y="19"/>
                    <a:pt x="9" y="20"/>
                  </a:cubicBezTo>
                  <a:cubicBezTo>
                    <a:pt x="7" y="20"/>
                    <a:pt x="6" y="20"/>
                    <a:pt x="4" y="21"/>
                  </a:cubicBezTo>
                  <a:cubicBezTo>
                    <a:pt x="2" y="21"/>
                    <a:pt x="0" y="21"/>
                    <a:pt x="0" y="21"/>
                  </a:cubicBezTo>
                  <a:cubicBezTo>
                    <a:pt x="0" y="21"/>
                    <a:pt x="2" y="21"/>
                    <a:pt x="4" y="21"/>
                  </a:cubicBezTo>
                  <a:cubicBezTo>
                    <a:pt x="6" y="21"/>
                    <a:pt x="7" y="21"/>
                    <a:pt x="9" y="20"/>
                  </a:cubicBezTo>
                  <a:cubicBezTo>
                    <a:pt x="11" y="20"/>
                    <a:pt x="13" y="20"/>
                    <a:pt x="15" y="19"/>
                  </a:cubicBezTo>
                  <a:cubicBezTo>
                    <a:pt x="17" y="19"/>
                    <a:pt x="19" y="19"/>
                    <a:pt x="21" y="18"/>
                  </a:cubicBezTo>
                  <a:cubicBezTo>
                    <a:pt x="24" y="18"/>
                    <a:pt x="26" y="17"/>
                    <a:pt x="29" y="17"/>
                  </a:cubicBezTo>
                  <a:cubicBezTo>
                    <a:pt x="34" y="16"/>
                    <a:pt x="40" y="14"/>
                    <a:pt x="45" y="13"/>
                  </a:cubicBezTo>
                  <a:cubicBezTo>
                    <a:pt x="51" y="12"/>
                    <a:pt x="56" y="10"/>
                    <a:pt x="62" y="9"/>
                  </a:cubicBezTo>
                  <a:cubicBezTo>
                    <a:pt x="67" y="7"/>
                    <a:pt x="72" y="6"/>
                    <a:pt x="76" y="5"/>
                  </a:cubicBezTo>
                  <a:cubicBezTo>
                    <a:pt x="80" y="3"/>
                    <a:pt x="83" y="2"/>
                    <a:pt x="85" y="2"/>
                  </a:cubicBezTo>
                  <a:cubicBezTo>
                    <a:pt x="88" y="1"/>
                    <a:pt x="89" y="0"/>
                    <a:pt x="8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9" name="Freeform 49">
              <a:extLst>
                <a:ext uri="{FF2B5EF4-FFF2-40B4-BE49-F238E27FC236}">
                  <a16:creationId xmlns:a16="http://schemas.microsoft.com/office/drawing/2014/main" id="{018127BF-C768-4039-AA95-9222ED9A5E51}"/>
                </a:ext>
              </a:extLst>
            </p:cNvPr>
            <p:cNvSpPr>
              <a:spLocks/>
            </p:cNvSpPr>
            <p:nvPr/>
          </p:nvSpPr>
          <p:spPr bwMode="auto">
            <a:xfrm>
              <a:off x="4171950" y="4624388"/>
              <a:ext cx="1028700" cy="301625"/>
            </a:xfrm>
            <a:custGeom>
              <a:avLst/>
              <a:gdLst>
                <a:gd name="T0" fmla="*/ 88 w 88"/>
                <a:gd name="T1" fmla="*/ 0 h 26"/>
                <a:gd name="T2" fmla="*/ 84 w 88"/>
                <a:gd name="T3" fmla="*/ 2 h 26"/>
                <a:gd name="T4" fmla="*/ 74 w 88"/>
                <a:gd name="T5" fmla="*/ 5 h 26"/>
                <a:gd name="T6" fmla="*/ 60 w 88"/>
                <a:gd name="T7" fmla="*/ 9 h 26"/>
                <a:gd name="T8" fmla="*/ 53 w 88"/>
                <a:gd name="T9" fmla="*/ 12 h 26"/>
                <a:gd name="T10" fmla="*/ 44 w 88"/>
                <a:gd name="T11" fmla="*/ 14 h 26"/>
                <a:gd name="T12" fmla="*/ 28 w 88"/>
                <a:gd name="T13" fmla="*/ 19 h 26"/>
                <a:gd name="T14" fmla="*/ 21 w 88"/>
                <a:gd name="T15" fmla="*/ 21 h 26"/>
                <a:gd name="T16" fmla="*/ 14 w 88"/>
                <a:gd name="T17" fmla="*/ 22 h 26"/>
                <a:gd name="T18" fmla="*/ 8 w 88"/>
                <a:gd name="T19" fmla="*/ 24 h 26"/>
                <a:gd name="T20" fmla="*/ 4 w 88"/>
                <a:gd name="T21" fmla="*/ 25 h 26"/>
                <a:gd name="T22" fmla="*/ 0 w 88"/>
                <a:gd name="T23" fmla="*/ 26 h 26"/>
                <a:gd name="T24" fmla="*/ 4 w 88"/>
                <a:gd name="T25" fmla="*/ 25 h 26"/>
                <a:gd name="T26" fmla="*/ 8 w 88"/>
                <a:gd name="T27" fmla="*/ 24 h 26"/>
                <a:gd name="T28" fmla="*/ 14 w 88"/>
                <a:gd name="T29" fmla="*/ 23 h 26"/>
                <a:gd name="T30" fmla="*/ 21 w 88"/>
                <a:gd name="T31" fmla="*/ 22 h 26"/>
                <a:gd name="T32" fmla="*/ 28 w 88"/>
                <a:gd name="T33" fmla="*/ 20 h 26"/>
                <a:gd name="T34" fmla="*/ 45 w 88"/>
                <a:gd name="T35" fmla="*/ 15 h 26"/>
                <a:gd name="T36" fmla="*/ 53 w 88"/>
                <a:gd name="T37" fmla="*/ 13 h 26"/>
                <a:gd name="T38" fmla="*/ 61 w 88"/>
                <a:gd name="T39" fmla="*/ 10 h 26"/>
                <a:gd name="T40" fmla="*/ 74 w 88"/>
                <a:gd name="T41" fmla="*/ 6 h 26"/>
                <a:gd name="T42" fmla="*/ 84 w 88"/>
                <a:gd name="T43" fmla="*/ 2 h 26"/>
                <a:gd name="T44" fmla="*/ 88 w 88"/>
                <a:gd name="T45"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8" h="26">
                  <a:moveTo>
                    <a:pt x="88" y="0"/>
                  </a:moveTo>
                  <a:cubicBezTo>
                    <a:pt x="88" y="0"/>
                    <a:pt x="86" y="1"/>
                    <a:pt x="84" y="2"/>
                  </a:cubicBezTo>
                  <a:cubicBezTo>
                    <a:pt x="82" y="2"/>
                    <a:pt x="78" y="4"/>
                    <a:pt x="74" y="5"/>
                  </a:cubicBezTo>
                  <a:cubicBezTo>
                    <a:pt x="70" y="6"/>
                    <a:pt x="65" y="8"/>
                    <a:pt x="60" y="9"/>
                  </a:cubicBezTo>
                  <a:cubicBezTo>
                    <a:pt x="58" y="10"/>
                    <a:pt x="55" y="11"/>
                    <a:pt x="53" y="12"/>
                  </a:cubicBezTo>
                  <a:cubicBezTo>
                    <a:pt x="50" y="13"/>
                    <a:pt x="47" y="13"/>
                    <a:pt x="44" y="14"/>
                  </a:cubicBezTo>
                  <a:cubicBezTo>
                    <a:pt x="39" y="16"/>
                    <a:pt x="33" y="17"/>
                    <a:pt x="28" y="19"/>
                  </a:cubicBezTo>
                  <a:cubicBezTo>
                    <a:pt x="26" y="19"/>
                    <a:pt x="23" y="20"/>
                    <a:pt x="21" y="21"/>
                  </a:cubicBezTo>
                  <a:cubicBezTo>
                    <a:pt x="18" y="21"/>
                    <a:pt x="16" y="22"/>
                    <a:pt x="14" y="22"/>
                  </a:cubicBezTo>
                  <a:cubicBezTo>
                    <a:pt x="12" y="23"/>
                    <a:pt x="10" y="23"/>
                    <a:pt x="8" y="24"/>
                  </a:cubicBezTo>
                  <a:cubicBezTo>
                    <a:pt x="7" y="24"/>
                    <a:pt x="5" y="24"/>
                    <a:pt x="4" y="25"/>
                  </a:cubicBezTo>
                  <a:cubicBezTo>
                    <a:pt x="2" y="25"/>
                    <a:pt x="0" y="26"/>
                    <a:pt x="0" y="26"/>
                  </a:cubicBezTo>
                  <a:cubicBezTo>
                    <a:pt x="0" y="26"/>
                    <a:pt x="2" y="25"/>
                    <a:pt x="4" y="25"/>
                  </a:cubicBezTo>
                  <a:cubicBezTo>
                    <a:pt x="5" y="25"/>
                    <a:pt x="7" y="24"/>
                    <a:pt x="8" y="24"/>
                  </a:cubicBezTo>
                  <a:cubicBezTo>
                    <a:pt x="10" y="24"/>
                    <a:pt x="12" y="23"/>
                    <a:pt x="14" y="23"/>
                  </a:cubicBezTo>
                  <a:cubicBezTo>
                    <a:pt x="16" y="23"/>
                    <a:pt x="19" y="22"/>
                    <a:pt x="21" y="22"/>
                  </a:cubicBezTo>
                  <a:cubicBezTo>
                    <a:pt x="23" y="21"/>
                    <a:pt x="26" y="20"/>
                    <a:pt x="28" y="20"/>
                  </a:cubicBezTo>
                  <a:cubicBezTo>
                    <a:pt x="34" y="18"/>
                    <a:pt x="39" y="17"/>
                    <a:pt x="45" y="15"/>
                  </a:cubicBezTo>
                  <a:cubicBezTo>
                    <a:pt x="47" y="15"/>
                    <a:pt x="50" y="14"/>
                    <a:pt x="53" y="13"/>
                  </a:cubicBezTo>
                  <a:cubicBezTo>
                    <a:pt x="56" y="12"/>
                    <a:pt x="58" y="11"/>
                    <a:pt x="61" y="10"/>
                  </a:cubicBezTo>
                  <a:cubicBezTo>
                    <a:pt x="66" y="9"/>
                    <a:pt x="70" y="7"/>
                    <a:pt x="74" y="6"/>
                  </a:cubicBezTo>
                  <a:cubicBezTo>
                    <a:pt x="79" y="4"/>
                    <a:pt x="82" y="3"/>
                    <a:pt x="84" y="2"/>
                  </a:cubicBezTo>
                  <a:cubicBezTo>
                    <a:pt x="86" y="1"/>
                    <a:pt x="88" y="0"/>
                    <a:pt x="88"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0" name="Freeform 50">
              <a:extLst>
                <a:ext uri="{FF2B5EF4-FFF2-40B4-BE49-F238E27FC236}">
                  <a16:creationId xmlns:a16="http://schemas.microsoft.com/office/drawing/2014/main" id="{F9D01B21-3327-4917-8983-C723DD5FE10E}"/>
                </a:ext>
              </a:extLst>
            </p:cNvPr>
            <p:cNvSpPr>
              <a:spLocks/>
            </p:cNvSpPr>
            <p:nvPr/>
          </p:nvSpPr>
          <p:spPr bwMode="auto">
            <a:xfrm>
              <a:off x="4124325" y="4821238"/>
              <a:ext cx="1006475" cy="327025"/>
            </a:xfrm>
            <a:custGeom>
              <a:avLst/>
              <a:gdLst>
                <a:gd name="T0" fmla="*/ 86 w 86"/>
                <a:gd name="T1" fmla="*/ 0 h 28"/>
                <a:gd name="T2" fmla="*/ 82 w 86"/>
                <a:gd name="T3" fmla="*/ 2 h 28"/>
                <a:gd name="T4" fmla="*/ 73 w 86"/>
                <a:gd name="T5" fmla="*/ 5 h 28"/>
                <a:gd name="T6" fmla="*/ 66 w 86"/>
                <a:gd name="T7" fmla="*/ 8 h 28"/>
                <a:gd name="T8" fmla="*/ 59 w 86"/>
                <a:gd name="T9" fmla="*/ 10 h 28"/>
                <a:gd name="T10" fmla="*/ 51 w 86"/>
                <a:gd name="T11" fmla="*/ 13 h 28"/>
                <a:gd name="T12" fmla="*/ 43 w 86"/>
                <a:gd name="T13" fmla="*/ 16 h 28"/>
                <a:gd name="T14" fmla="*/ 35 w 86"/>
                <a:gd name="T15" fmla="*/ 18 h 28"/>
                <a:gd name="T16" fmla="*/ 27 w 86"/>
                <a:gd name="T17" fmla="*/ 20 h 28"/>
                <a:gd name="T18" fmla="*/ 20 w 86"/>
                <a:gd name="T19" fmla="*/ 23 h 28"/>
                <a:gd name="T20" fmla="*/ 13 w 86"/>
                <a:gd name="T21" fmla="*/ 24 h 28"/>
                <a:gd name="T22" fmla="*/ 0 w 86"/>
                <a:gd name="T23" fmla="*/ 28 h 28"/>
                <a:gd name="T24" fmla="*/ 4 w 86"/>
                <a:gd name="T25" fmla="*/ 27 h 28"/>
                <a:gd name="T26" fmla="*/ 14 w 86"/>
                <a:gd name="T27" fmla="*/ 25 h 28"/>
                <a:gd name="T28" fmla="*/ 28 w 86"/>
                <a:gd name="T29" fmla="*/ 21 h 28"/>
                <a:gd name="T30" fmla="*/ 36 w 86"/>
                <a:gd name="T31" fmla="*/ 19 h 28"/>
                <a:gd name="T32" fmla="*/ 44 w 86"/>
                <a:gd name="T33" fmla="*/ 17 h 28"/>
                <a:gd name="T34" fmla="*/ 52 w 86"/>
                <a:gd name="T35" fmla="*/ 14 h 28"/>
                <a:gd name="T36" fmla="*/ 60 w 86"/>
                <a:gd name="T37" fmla="*/ 11 h 28"/>
                <a:gd name="T38" fmla="*/ 67 w 86"/>
                <a:gd name="T39" fmla="*/ 9 h 28"/>
                <a:gd name="T40" fmla="*/ 73 w 86"/>
                <a:gd name="T41" fmla="*/ 6 h 28"/>
                <a:gd name="T42" fmla="*/ 78 w 86"/>
                <a:gd name="T43" fmla="*/ 4 h 28"/>
                <a:gd name="T44" fmla="*/ 82 w 86"/>
                <a:gd name="T45" fmla="*/ 2 h 28"/>
                <a:gd name="T46" fmla="*/ 86 w 86"/>
                <a:gd name="T4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6" h="28">
                  <a:moveTo>
                    <a:pt x="86" y="0"/>
                  </a:moveTo>
                  <a:cubicBezTo>
                    <a:pt x="86" y="0"/>
                    <a:pt x="85" y="1"/>
                    <a:pt x="82" y="2"/>
                  </a:cubicBezTo>
                  <a:cubicBezTo>
                    <a:pt x="80" y="3"/>
                    <a:pt x="77" y="4"/>
                    <a:pt x="73" y="5"/>
                  </a:cubicBezTo>
                  <a:cubicBezTo>
                    <a:pt x="71" y="6"/>
                    <a:pt x="69" y="7"/>
                    <a:pt x="66" y="8"/>
                  </a:cubicBezTo>
                  <a:cubicBezTo>
                    <a:pt x="64" y="9"/>
                    <a:pt x="62" y="10"/>
                    <a:pt x="59" y="10"/>
                  </a:cubicBezTo>
                  <a:cubicBezTo>
                    <a:pt x="57" y="11"/>
                    <a:pt x="54" y="12"/>
                    <a:pt x="51" y="13"/>
                  </a:cubicBezTo>
                  <a:cubicBezTo>
                    <a:pt x="49" y="14"/>
                    <a:pt x="46" y="15"/>
                    <a:pt x="43" y="16"/>
                  </a:cubicBezTo>
                  <a:cubicBezTo>
                    <a:pt x="41" y="16"/>
                    <a:pt x="38" y="17"/>
                    <a:pt x="35" y="18"/>
                  </a:cubicBezTo>
                  <a:cubicBezTo>
                    <a:pt x="33" y="19"/>
                    <a:pt x="30" y="20"/>
                    <a:pt x="27" y="20"/>
                  </a:cubicBezTo>
                  <a:cubicBezTo>
                    <a:pt x="25" y="21"/>
                    <a:pt x="22" y="22"/>
                    <a:pt x="20" y="23"/>
                  </a:cubicBezTo>
                  <a:cubicBezTo>
                    <a:pt x="18" y="23"/>
                    <a:pt x="15" y="24"/>
                    <a:pt x="13" y="24"/>
                  </a:cubicBezTo>
                  <a:cubicBezTo>
                    <a:pt x="5" y="27"/>
                    <a:pt x="0" y="28"/>
                    <a:pt x="0" y="28"/>
                  </a:cubicBezTo>
                  <a:cubicBezTo>
                    <a:pt x="0" y="28"/>
                    <a:pt x="1" y="28"/>
                    <a:pt x="4" y="27"/>
                  </a:cubicBezTo>
                  <a:cubicBezTo>
                    <a:pt x="6" y="27"/>
                    <a:pt x="9" y="26"/>
                    <a:pt x="14" y="25"/>
                  </a:cubicBezTo>
                  <a:cubicBezTo>
                    <a:pt x="18" y="24"/>
                    <a:pt x="23" y="23"/>
                    <a:pt x="28" y="21"/>
                  </a:cubicBezTo>
                  <a:cubicBezTo>
                    <a:pt x="30" y="21"/>
                    <a:pt x="33" y="20"/>
                    <a:pt x="36" y="19"/>
                  </a:cubicBezTo>
                  <a:cubicBezTo>
                    <a:pt x="38" y="18"/>
                    <a:pt x="41" y="18"/>
                    <a:pt x="44" y="17"/>
                  </a:cubicBezTo>
                  <a:cubicBezTo>
                    <a:pt x="46" y="16"/>
                    <a:pt x="49" y="15"/>
                    <a:pt x="52" y="14"/>
                  </a:cubicBezTo>
                  <a:cubicBezTo>
                    <a:pt x="54" y="13"/>
                    <a:pt x="57" y="12"/>
                    <a:pt x="60" y="11"/>
                  </a:cubicBezTo>
                  <a:cubicBezTo>
                    <a:pt x="62" y="11"/>
                    <a:pt x="64" y="10"/>
                    <a:pt x="67" y="9"/>
                  </a:cubicBezTo>
                  <a:cubicBezTo>
                    <a:pt x="69" y="8"/>
                    <a:pt x="71" y="7"/>
                    <a:pt x="73" y="6"/>
                  </a:cubicBezTo>
                  <a:cubicBezTo>
                    <a:pt x="75" y="5"/>
                    <a:pt x="77" y="4"/>
                    <a:pt x="78" y="4"/>
                  </a:cubicBezTo>
                  <a:cubicBezTo>
                    <a:pt x="80" y="3"/>
                    <a:pt x="81" y="2"/>
                    <a:pt x="82" y="2"/>
                  </a:cubicBezTo>
                  <a:cubicBezTo>
                    <a:pt x="85" y="1"/>
                    <a:pt x="86" y="0"/>
                    <a:pt x="8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1" name="Freeform 51">
              <a:extLst>
                <a:ext uri="{FF2B5EF4-FFF2-40B4-BE49-F238E27FC236}">
                  <a16:creationId xmlns:a16="http://schemas.microsoft.com/office/drawing/2014/main" id="{B48024BB-9059-4100-84CC-06FF2AB53B10}"/>
                </a:ext>
              </a:extLst>
            </p:cNvPr>
            <p:cNvSpPr>
              <a:spLocks/>
            </p:cNvSpPr>
            <p:nvPr/>
          </p:nvSpPr>
          <p:spPr bwMode="auto">
            <a:xfrm>
              <a:off x="5048250" y="5043488"/>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2" name="Freeform 52">
              <a:extLst>
                <a:ext uri="{FF2B5EF4-FFF2-40B4-BE49-F238E27FC236}">
                  <a16:creationId xmlns:a16="http://schemas.microsoft.com/office/drawing/2014/main" id="{7F5DAAD7-CBC7-4912-8B94-F1A6601D289B}"/>
                </a:ext>
              </a:extLst>
            </p:cNvPr>
            <p:cNvSpPr>
              <a:spLocks/>
            </p:cNvSpPr>
            <p:nvPr/>
          </p:nvSpPr>
          <p:spPr bwMode="auto">
            <a:xfrm>
              <a:off x="4113213" y="5043488"/>
              <a:ext cx="935038" cy="336550"/>
            </a:xfrm>
            <a:custGeom>
              <a:avLst/>
              <a:gdLst>
                <a:gd name="T0" fmla="*/ 80 w 80"/>
                <a:gd name="T1" fmla="*/ 0 h 29"/>
                <a:gd name="T2" fmla="*/ 80 w 80"/>
                <a:gd name="T3" fmla="*/ 0 h 29"/>
                <a:gd name="T4" fmla="*/ 77 w 80"/>
                <a:gd name="T5" fmla="*/ 2 h 29"/>
                <a:gd name="T6" fmla="*/ 68 w 80"/>
                <a:gd name="T7" fmla="*/ 6 h 29"/>
                <a:gd name="T8" fmla="*/ 62 w 80"/>
                <a:gd name="T9" fmla="*/ 8 h 29"/>
                <a:gd name="T10" fmla="*/ 55 w 80"/>
                <a:gd name="T11" fmla="*/ 11 h 29"/>
                <a:gd name="T12" fmla="*/ 48 w 80"/>
                <a:gd name="T13" fmla="*/ 13 h 29"/>
                <a:gd name="T14" fmla="*/ 41 w 80"/>
                <a:gd name="T15" fmla="*/ 16 h 29"/>
                <a:gd name="T16" fmla="*/ 33 w 80"/>
                <a:gd name="T17" fmla="*/ 19 h 29"/>
                <a:gd name="T18" fmla="*/ 26 w 80"/>
                <a:gd name="T19" fmla="*/ 21 h 29"/>
                <a:gd name="T20" fmla="*/ 19 w 80"/>
                <a:gd name="T21" fmla="*/ 23 h 29"/>
                <a:gd name="T22" fmla="*/ 13 w 80"/>
                <a:gd name="T23" fmla="*/ 25 h 29"/>
                <a:gd name="T24" fmla="*/ 0 w 80"/>
                <a:gd name="T25" fmla="*/ 29 h 29"/>
                <a:gd name="T26" fmla="*/ 4 w 80"/>
                <a:gd name="T27" fmla="*/ 28 h 29"/>
                <a:gd name="T28" fmla="*/ 13 w 80"/>
                <a:gd name="T29" fmla="*/ 26 h 29"/>
                <a:gd name="T30" fmla="*/ 26 w 80"/>
                <a:gd name="T31" fmla="*/ 22 h 29"/>
                <a:gd name="T32" fmla="*/ 33 w 80"/>
                <a:gd name="T33" fmla="*/ 20 h 29"/>
                <a:gd name="T34" fmla="*/ 41 w 80"/>
                <a:gd name="T35" fmla="*/ 17 h 29"/>
                <a:gd name="T36" fmla="*/ 48 w 80"/>
                <a:gd name="T37" fmla="*/ 14 h 29"/>
                <a:gd name="T38" fmla="*/ 56 w 80"/>
                <a:gd name="T39" fmla="*/ 12 h 29"/>
                <a:gd name="T40" fmla="*/ 68 w 80"/>
                <a:gd name="T41" fmla="*/ 6 h 29"/>
                <a:gd name="T42" fmla="*/ 77 w 80"/>
                <a:gd name="T43" fmla="*/ 2 h 29"/>
                <a:gd name="T44" fmla="*/ 80 w 80"/>
                <a:gd name="T45"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0" h="29">
                  <a:moveTo>
                    <a:pt x="80" y="0"/>
                  </a:moveTo>
                  <a:cubicBezTo>
                    <a:pt x="80" y="0"/>
                    <a:pt x="80" y="0"/>
                    <a:pt x="80" y="0"/>
                  </a:cubicBezTo>
                  <a:cubicBezTo>
                    <a:pt x="79" y="1"/>
                    <a:pt x="78" y="1"/>
                    <a:pt x="77" y="2"/>
                  </a:cubicBezTo>
                  <a:cubicBezTo>
                    <a:pt x="75" y="3"/>
                    <a:pt x="72" y="4"/>
                    <a:pt x="68" y="6"/>
                  </a:cubicBezTo>
                  <a:cubicBezTo>
                    <a:pt x="66" y="6"/>
                    <a:pt x="64" y="7"/>
                    <a:pt x="62" y="8"/>
                  </a:cubicBezTo>
                  <a:cubicBezTo>
                    <a:pt x="60" y="9"/>
                    <a:pt x="58" y="10"/>
                    <a:pt x="55" y="11"/>
                  </a:cubicBezTo>
                  <a:cubicBezTo>
                    <a:pt x="53" y="11"/>
                    <a:pt x="50" y="12"/>
                    <a:pt x="48" y="13"/>
                  </a:cubicBezTo>
                  <a:cubicBezTo>
                    <a:pt x="46" y="14"/>
                    <a:pt x="43" y="15"/>
                    <a:pt x="41" y="16"/>
                  </a:cubicBezTo>
                  <a:cubicBezTo>
                    <a:pt x="38" y="17"/>
                    <a:pt x="36" y="18"/>
                    <a:pt x="33" y="19"/>
                  </a:cubicBezTo>
                  <a:cubicBezTo>
                    <a:pt x="31" y="19"/>
                    <a:pt x="28" y="20"/>
                    <a:pt x="26" y="21"/>
                  </a:cubicBezTo>
                  <a:cubicBezTo>
                    <a:pt x="23" y="22"/>
                    <a:pt x="21" y="23"/>
                    <a:pt x="19" y="23"/>
                  </a:cubicBezTo>
                  <a:cubicBezTo>
                    <a:pt x="17" y="24"/>
                    <a:pt x="15" y="25"/>
                    <a:pt x="13" y="25"/>
                  </a:cubicBezTo>
                  <a:cubicBezTo>
                    <a:pt x="5" y="28"/>
                    <a:pt x="0" y="29"/>
                    <a:pt x="0" y="29"/>
                  </a:cubicBezTo>
                  <a:cubicBezTo>
                    <a:pt x="0" y="29"/>
                    <a:pt x="2" y="29"/>
                    <a:pt x="4" y="28"/>
                  </a:cubicBezTo>
                  <a:cubicBezTo>
                    <a:pt x="6" y="28"/>
                    <a:pt x="9" y="27"/>
                    <a:pt x="13" y="26"/>
                  </a:cubicBezTo>
                  <a:cubicBezTo>
                    <a:pt x="17" y="25"/>
                    <a:pt x="21" y="24"/>
                    <a:pt x="26" y="22"/>
                  </a:cubicBezTo>
                  <a:cubicBezTo>
                    <a:pt x="29" y="21"/>
                    <a:pt x="31" y="20"/>
                    <a:pt x="33" y="20"/>
                  </a:cubicBezTo>
                  <a:cubicBezTo>
                    <a:pt x="36" y="19"/>
                    <a:pt x="38" y="18"/>
                    <a:pt x="41" y="17"/>
                  </a:cubicBezTo>
                  <a:cubicBezTo>
                    <a:pt x="43" y="16"/>
                    <a:pt x="46" y="15"/>
                    <a:pt x="48" y="14"/>
                  </a:cubicBezTo>
                  <a:cubicBezTo>
                    <a:pt x="51" y="13"/>
                    <a:pt x="53" y="12"/>
                    <a:pt x="56" y="12"/>
                  </a:cubicBezTo>
                  <a:cubicBezTo>
                    <a:pt x="60" y="10"/>
                    <a:pt x="65" y="8"/>
                    <a:pt x="68" y="6"/>
                  </a:cubicBezTo>
                  <a:cubicBezTo>
                    <a:pt x="72" y="5"/>
                    <a:pt x="75" y="3"/>
                    <a:pt x="77" y="2"/>
                  </a:cubicBezTo>
                  <a:cubicBezTo>
                    <a:pt x="78" y="1"/>
                    <a:pt x="80" y="1"/>
                    <a:pt x="8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3" name="Freeform 53">
              <a:extLst>
                <a:ext uri="{FF2B5EF4-FFF2-40B4-BE49-F238E27FC236}">
                  <a16:creationId xmlns:a16="http://schemas.microsoft.com/office/drawing/2014/main" id="{FCB8454C-9F59-43D7-A18A-7CDDCC1D42A8}"/>
                </a:ext>
              </a:extLst>
            </p:cNvPr>
            <p:cNvSpPr>
              <a:spLocks/>
            </p:cNvSpPr>
            <p:nvPr/>
          </p:nvSpPr>
          <p:spPr bwMode="auto">
            <a:xfrm>
              <a:off x="4078288" y="5253038"/>
              <a:ext cx="900113" cy="546100"/>
            </a:xfrm>
            <a:custGeom>
              <a:avLst/>
              <a:gdLst>
                <a:gd name="T0" fmla="*/ 77 w 77"/>
                <a:gd name="T1" fmla="*/ 0 h 47"/>
                <a:gd name="T2" fmla="*/ 74 w 77"/>
                <a:gd name="T3" fmla="*/ 2 h 47"/>
                <a:gd name="T4" fmla="*/ 65 w 77"/>
                <a:gd name="T5" fmla="*/ 7 h 47"/>
                <a:gd name="T6" fmla="*/ 52 w 77"/>
                <a:gd name="T7" fmla="*/ 14 h 47"/>
                <a:gd name="T8" fmla="*/ 38 w 77"/>
                <a:gd name="T9" fmla="*/ 23 h 47"/>
                <a:gd name="T10" fmla="*/ 24 w 77"/>
                <a:gd name="T11" fmla="*/ 31 h 47"/>
                <a:gd name="T12" fmla="*/ 12 w 77"/>
                <a:gd name="T13" fmla="*/ 39 h 47"/>
                <a:gd name="T14" fmla="*/ 3 w 77"/>
                <a:gd name="T15" fmla="*/ 45 h 47"/>
                <a:gd name="T16" fmla="*/ 1 w 77"/>
                <a:gd name="T17" fmla="*/ 46 h 47"/>
                <a:gd name="T18" fmla="*/ 0 w 77"/>
                <a:gd name="T19" fmla="*/ 47 h 47"/>
                <a:gd name="T20" fmla="*/ 1 w 77"/>
                <a:gd name="T21" fmla="*/ 46 h 47"/>
                <a:gd name="T22" fmla="*/ 3 w 77"/>
                <a:gd name="T23" fmla="*/ 45 h 47"/>
                <a:gd name="T24" fmla="*/ 12 w 77"/>
                <a:gd name="T25" fmla="*/ 39 h 47"/>
                <a:gd name="T26" fmla="*/ 39 w 77"/>
                <a:gd name="T27" fmla="*/ 24 h 47"/>
                <a:gd name="T28" fmla="*/ 53 w 77"/>
                <a:gd name="T29" fmla="*/ 15 h 47"/>
                <a:gd name="T30" fmla="*/ 65 w 77"/>
                <a:gd name="T31" fmla="*/ 8 h 47"/>
                <a:gd name="T32" fmla="*/ 74 w 77"/>
                <a:gd name="T33" fmla="*/ 2 h 47"/>
                <a:gd name="T34" fmla="*/ 77 w 77"/>
                <a:gd name="T35"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7" h="47">
                  <a:moveTo>
                    <a:pt x="77" y="0"/>
                  </a:moveTo>
                  <a:cubicBezTo>
                    <a:pt x="77" y="0"/>
                    <a:pt x="76" y="1"/>
                    <a:pt x="74" y="2"/>
                  </a:cubicBezTo>
                  <a:cubicBezTo>
                    <a:pt x="72" y="3"/>
                    <a:pt x="68" y="5"/>
                    <a:pt x="65" y="7"/>
                  </a:cubicBezTo>
                  <a:cubicBezTo>
                    <a:pt x="61" y="9"/>
                    <a:pt x="57" y="12"/>
                    <a:pt x="52" y="14"/>
                  </a:cubicBezTo>
                  <a:cubicBezTo>
                    <a:pt x="48" y="17"/>
                    <a:pt x="43" y="20"/>
                    <a:pt x="38" y="23"/>
                  </a:cubicBezTo>
                  <a:cubicBezTo>
                    <a:pt x="33" y="26"/>
                    <a:pt x="28" y="28"/>
                    <a:pt x="24" y="31"/>
                  </a:cubicBezTo>
                  <a:cubicBezTo>
                    <a:pt x="19" y="34"/>
                    <a:pt x="15" y="37"/>
                    <a:pt x="12" y="39"/>
                  </a:cubicBezTo>
                  <a:cubicBezTo>
                    <a:pt x="8" y="41"/>
                    <a:pt x="5" y="43"/>
                    <a:pt x="3" y="45"/>
                  </a:cubicBezTo>
                  <a:cubicBezTo>
                    <a:pt x="2" y="45"/>
                    <a:pt x="2" y="46"/>
                    <a:pt x="1" y="46"/>
                  </a:cubicBezTo>
                  <a:cubicBezTo>
                    <a:pt x="1" y="47"/>
                    <a:pt x="0" y="47"/>
                    <a:pt x="0" y="47"/>
                  </a:cubicBezTo>
                  <a:cubicBezTo>
                    <a:pt x="0" y="47"/>
                    <a:pt x="1" y="47"/>
                    <a:pt x="1" y="46"/>
                  </a:cubicBezTo>
                  <a:cubicBezTo>
                    <a:pt x="2" y="46"/>
                    <a:pt x="2" y="45"/>
                    <a:pt x="3" y="45"/>
                  </a:cubicBezTo>
                  <a:cubicBezTo>
                    <a:pt x="6" y="43"/>
                    <a:pt x="9" y="42"/>
                    <a:pt x="12" y="39"/>
                  </a:cubicBezTo>
                  <a:cubicBezTo>
                    <a:pt x="19" y="35"/>
                    <a:pt x="29" y="29"/>
                    <a:pt x="39" y="24"/>
                  </a:cubicBezTo>
                  <a:cubicBezTo>
                    <a:pt x="44" y="21"/>
                    <a:pt x="48" y="18"/>
                    <a:pt x="53" y="15"/>
                  </a:cubicBezTo>
                  <a:cubicBezTo>
                    <a:pt x="57" y="12"/>
                    <a:pt x="62" y="10"/>
                    <a:pt x="65" y="8"/>
                  </a:cubicBezTo>
                  <a:cubicBezTo>
                    <a:pt x="69" y="6"/>
                    <a:pt x="72" y="4"/>
                    <a:pt x="74" y="2"/>
                  </a:cubicBezTo>
                  <a:cubicBezTo>
                    <a:pt x="76" y="1"/>
                    <a:pt x="77" y="0"/>
                    <a:pt x="77"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4" name="Freeform 54">
              <a:extLst>
                <a:ext uri="{FF2B5EF4-FFF2-40B4-BE49-F238E27FC236}">
                  <a16:creationId xmlns:a16="http://schemas.microsoft.com/office/drawing/2014/main" id="{8C044A3E-9DAF-49BB-988C-442DC71109E2}"/>
                </a:ext>
              </a:extLst>
            </p:cNvPr>
            <p:cNvSpPr>
              <a:spLocks/>
            </p:cNvSpPr>
            <p:nvPr/>
          </p:nvSpPr>
          <p:spPr bwMode="auto">
            <a:xfrm>
              <a:off x="4078288" y="611346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5" name="Freeform 55">
              <a:extLst>
                <a:ext uri="{FF2B5EF4-FFF2-40B4-BE49-F238E27FC236}">
                  <a16:creationId xmlns:a16="http://schemas.microsoft.com/office/drawing/2014/main" id="{2FF1E9A7-A471-4313-8ECD-A19C7024404C}"/>
                </a:ext>
              </a:extLst>
            </p:cNvPr>
            <p:cNvSpPr>
              <a:spLocks/>
            </p:cNvSpPr>
            <p:nvPr/>
          </p:nvSpPr>
          <p:spPr bwMode="auto">
            <a:xfrm>
              <a:off x="4078288" y="5473700"/>
              <a:ext cx="852488" cy="639763"/>
            </a:xfrm>
            <a:custGeom>
              <a:avLst/>
              <a:gdLst>
                <a:gd name="T0" fmla="*/ 73 w 73"/>
                <a:gd name="T1" fmla="*/ 0 h 55"/>
                <a:gd name="T2" fmla="*/ 69 w 73"/>
                <a:gd name="T3" fmla="*/ 2 h 55"/>
                <a:gd name="T4" fmla="*/ 61 w 73"/>
                <a:gd name="T5" fmla="*/ 8 h 55"/>
                <a:gd name="T6" fmla="*/ 49 w 73"/>
                <a:gd name="T7" fmla="*/ 16 h 55"/>
                <a:gd name="T8" fmla="*/ 35 w 73"/>
                <a:gd name="T9" fmla="*/ 26 h 55"/>
                <a:gd name="T10" fmla="*/ 22 w 73"/>
                <a:gd name="T11" fmla="*/ 36 h 55"/>
                <a:gd name="T12" fmla="*/ 15 w 73"/>
                <a:gd name="T13" fmla="*/ 41 h 55"/>
                <a:gd name="T14" fmla="*/ 10 w 73"/>
                <a:gd name="T15" fmla="*/ 45 h 55"/>
                <a:gd name="T16" fmla="*/ 6 w 73"/>
                <a:gd name="T17" fmla="*/ 49 h 55"/>
                <a:gd name="T18" fmla="*/ 2 w 73"/>
                <a:gd name="T19" fmla="*/ 52 h 55"/>
                <a:gd name="T20" fmla="*/ 0 w 73"/>
                <a:gd name="T21" fmla="*/ 55 h 55"/>
                <a:gd name="T22" fmla="*/ 0 w 73"/>
                <a:gd name="T23" fmla="*/ 55 h 55"/>
                <a:gd name="T24" fmla="*/ 2 w 73"/>
                <a:gd name="T25" fmla="*/ 52 h 55"/>
                <a:gd name="T26" fmla="*/ 6 w 73"/>
                <a:gd name="T27" fmla="*/ 49 h 55"/>
                <a:gd name="T28" fmla="*/ 11 w 73"/>
                <a:gd name="T29" fmla="*/ 46 h 55"/>
                <a:gd name="T30" fmla="*/ 16 w 73"/>
                <a:gd name="T31" fmla="*/ 41 h 55"/>
                <a:gd name="T32" fmla="*/ 22 w 73"/>
                <a:gd name="T33" fmla="*/ 37 h 55"/>
                <a:gd name="T34" fmla="*/ 36 w 73"/>
                <a:gd name="T35" fmla="*/ 27 h 55"/>
                <a:gd name="T36" fmla="*/ 61 w 73"/>
                <a:gd name="T37" fmla="*/ 8 h 55"/>
                <a:gd name="T38" fmla="*/ 73 w 73"/>
                <a:gd name="T39"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3" h="55">
                  <a:moveTo>
                    <a:pt x="73" y="0"/>
                  </a:moveTo>
                  <a:cubicBezTo>
                    <a:pt x="73" y="0"/>
                    <a:pt x="71" y="0"/>
                    <a:pt x="69" y="2"/>
                  </a:cubicBezTo>
                  <a:cubicBezTo>
                    <a:pt x="67" y="3"/>
                    <a:pt x="64" y="5"/>
                    <a:pt x="61" y="8"/>
                  </a:cubicBezTo>
                  <a:cubicBezTo>
                    <a:pt x="57" y="10"/>
                    <a:pt x="53" y="13"/>
                    <a:pt x="49" y="16"/>
                  </a:cubicBezTo>
                  <a:cubicBezTo>
                    <a:pt x="44" y="19"/>
                    <a:pt x="40" y="22"/>
                    <a:pt x="35" y="26"/>
                  </a:cubicBezTo>
                  <a:cubicBezTo>
                    <a:pt x="30" y="29"/>
                    <a:pt x="26" y="33"/>
                    <a:pt x="22" y="36"/>
                  </a:cubicBezTo>
                  <a:cubicBezTo>
                    <a:pt x="19" y="38"/>
                    <a:pt x="17" y="39"/>
                    <a:pt x="15" y="41"/>
                  </a:cubicBezTo>
                  <a:cubicBezTo>
                    <a:pt x="14" y="42"/>
                    <a:pt x="12" y="44"/>
                    <a:pt x="10" y="45"/>
                  </a:cubicBezTo>
                  <a:cubicBezTo>
                    <a:pt x="8" y="46"/>
                    <a:pt x="7" y="48"/>
                    <a:pt x="6" y="49"/>
                  </a:cubicBezTo>
                  <a:cubicBezTo>
                    <a:pt x="4" y="50"/>
                    <a:pt x="3" y="51"/>
                    <a:pt x="2" y="52"/>
                  </a:cubicBezTo>
                  <a:cubicBezTo>
                    <a:pt x="1" y="53"/>
                    <a:pt x="0" y="54"/>
                    <a:pt x="0" y="55"/>
                  </a:cubicBezTo>
                  <a:cubicBezTo>
                    <a:pt x="0" y="55"/>
                    <a:pt x="0" y="55"/>
                    <a:pt x="0" y="55"/>
                  </a:cubicBezTo>
                  <a:cubicBezTo>
                    <a:pt x="0" y="54"/>
                    <a:pt x="1" y="53"/>
                    <a:pt x="2" y="52"/>
                  </a:cubicBezTo>
                  <a:cubicBezTo>
                    <a:pt x="3" y="51"/>
                    <a:pt x="5" y="50"/>
                    <a:pt x="6" y="49"/>
                  </a:cubicBezTo>
                  <a:cubicBezTo>
                    <a:pt x="7" y="48"/>
                    <a:pt x="9" y="47"/>
                    <a:pt x="11" y="46"/>
                  </a:cubicBezTo>
                  <a:cubicBezTo>
                    <a:pt x="12" y="44"/>
                    <a:pt x="14" y="43"/>
                    <a:pt x="16" y="41"/>
                  </a:cubicBezTo>
                  <a:cubicBezTo>
                    <a:pt x="18" y="40"/>
                    <a:pt x="20" y="38"/>
                    <a:pt x="22" y="37"/>
                  </a:cubicBezTo>
                  <a:cubicBezTo>
                    <a:pt x="27" y="34"/>
                    <a:pt x="31" y="30"/>
                    <a:pt x="36" y="27"/>
                  </a:cubicBezTo>
                  <a:cubicBezTo>
                    <a:pt x="45" y="20"/>
                    <a:pt x="54" y="13"/>
                    <a:pt x="61" y="8"/>
                  </a:cubicBezTo>
                  <a:cubicBezTo>
                    <a:pt x="68" y="3"/>
                    <a:pt x="73" y="0"/>
                    <a:pt x="7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6" name="Freeform 56">
              <a:extLst>
                <a:ext uri="{FF2B5EF4-FFF2-40B4-BE49-F238E27FC236}">
                  <a16:creationId xmlns:a16="http://schemas.microsoft.com/office/drawing/2014/main" id="{69C5D11D-4899-480C-B7CA-D1759A85F58B}"/>
                </a:ext>
              </a:extLst>
            </p:cNvPr>
            <p:cNvSpPr>
              <a:spLocks/>
            </p:cNvSpPr>
            <p:nvPr/>
          </p:nvSpPr>
          <p:spPr bwMode="auto">
            <a:xfrm>
              <a:off x="4826000" y="5683250"/>
              <a:ext cx="11113" cy="0"/>
            </a:xfrm>
            <a:custGeom>
              <a:avLst/>
              <a:gdLst>
                <a:gd name="T0" fmla="*/ 1 w 1"/>
                <a:gd name="T1" fmla="*/ 0 w 1"/>
                <a:gd name="T2" fmla="*/ 1 w 1"/>
                <a:gd name="T3" fmla="*/ 1 w 1"/>
              </a:gdLst>
              <a:ahLst/>
              <a:cxnLst>
                <a:cxn ang="0">
                  <a:pos x="T0" y="0"/>
                </a:cxn>
                <a:cxn ang="0">
                  <a:pos x="T1" y="0"/>
                </a:cxn>
                <a:cxn ang="0">
                  <a:pos x="T2" y="0"/>
                </a:cxn>
                <a:cxn ang="0">
                  <a:pos x="T3" y="0"/>
                </a:cxn>
              </a:cxnLst>
              <a:rect l="0" t="0" r="r" b="b"/>
              <a:pathLst>
                <a:path w="1">
                  <a:moveTo>
                    <a:pt x="1" y="0"/>
                  </a:moveTo>
                  <a:cubicBezTo>
                    <a:pt x="1" y="0"/>
                    <a:pt x="1" y="0"/>
                    <a:pt x="0" y="0"/>
                  </a:cubicBezTo>
                  <a:cubicBezTo>
                    <a:pt x="0" y="0"/>
                    <a:pt x="1" y="0"/>
                    <a:pt x="1" y="0"/>
                  </a:cubicBezTo>
                  <a:cubicBezTo>
                    <a:pt x="1" y="0"/>
                    <a:pt x="1" y="0"/>
                    <a:pt x="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7" name="Freeform 57">
              <a:extLst>
                <a:ext uri="{FF2B5EF4-FFF2-40B4-BE49-F238E27FC236}">
                  <a16:creationId xmlns:a16="http://schemas.microsoft.com/office/drawing/2014/main" id="{09D6C0D6-4932-44E0-A52B-956D95BB72BD}"/>
                </a:ext>
              </a:extLst>
            </p:cNvPr>
            <p:cNvSpPr>
              <a:spLocks/>
            </p:cNvSpPr>
            <p:nvPr/>
          </p:nvSpPr>
          <p:spPr bwMode="auto">
            <a:xfrm>
              <a:off x="4230688" y="5683250"/>
              <a:ext cx="606425" cy="814388"/>
            </a:xfrm>
            <a:custGeom>
              <a:avLst/>
              <a:gdLst>
                <a:gd name="T0" fmla="*/ 52 w 52"/>
                <a:gd name="T1" fmla="*/ 0 h 70"/>
                <a:gd name="T2" fmla="*/ 51 w 52"/>
                <a:gd name="T3" fmla="*/ 0 h 70"/>
                <a:gd name="T4" fmla="*/ 49 w 52"/>
                <a:gd name="T5" fmla="*/ 3 h 70"/>
                <a:gd name="T6" fmla="*/ 43 w 52"/>
                <a:gd name="T7" fmla="*/ 10 h 70"/>
                <a:gd name="T8" fmla="*/ 34 w 52"/>
                <a:gd name="T9" fmla="*/ 21 h 70"/>
                <a:gd name="T10" fmla="*/ 29 w 52"/>
                <a:gd name="T11" fmla="*/ 27 h 70"/>
                <a:gd name="T12" fmla="*/ 24 w 52"/>
                <a:gd name="T13" fmla="*/ 33 h 70"/>
                <a:gd name="T14" fmla="*/ 19 w 52"/>
                <a:gd name="T15" fmla="*/ 40 h 70"/>
                <a:gd name="T16" fmla="*/ 14 w 52"/>
                <a:gd name="T17" fmla="*/ 47 h 70"/>
                <a:gd name="T18" fmla="*/ 10 w 52"/>
                <a:gd name="T19" fmla="*/ 53 h 70"/>
                <a:gd name="T20" fmla="*/ 7 w 52"/>
                <a:gd name="T21" fmla="*/ 58 h 70"/>
                <a:gd name="T22" fmla="*/ 4 w 52"/>
                <a:gd name="T23" fmla="*/ 63 h 70"/>
                <a:gd name="T24" fmla="*/ 2 w 52"/>
                <a:gd name="T25" fmla="*/ 67 h 70"/>
                <a:gd name="T26" fmla="*/ 0 w 52"/>
                <a:gd name="T27" fmla="*/ 70 h 70"/>
                <a:gd name="T28" fmla="*/ 2 w 52"/>
                <a:gd name="T29" fmla="*/ 67 h 70"/>
                <a:gd name="T30" fmla="*/ 5 w 52"/>
                <a:gd name="T31" fmla="*/ 63 h 70"/>
                <a:gd name="T32" fmla="*/ 8 w 52"/>
                <a:gd name="T33" fmla="*/ 59 h 70"/>
                <a:gd name="T34" fmla="*/ 11 w 52"/>
                <a:gd name="T35" fmla="*/ 53 h 70"/>
                <a:gd name="T36" fmla="*/ 15 w 52"/>
                <a:gd name="T37" fmla="*/ 47 h 70"/>
                <a:gd name="T38" fmla="*/ 20 w 52"/>
                <a:gd name="T39" fmla="*/ 41 h 70"/>
                <a:gd name="T40" fmla="*/ 25 w 52"/>
                <a:gd name="T41" fmla="*/ 34 h 70"/>
                <a:gd name="T42" fmla="*/ 30 w 52"/>
                <a:gd name="T43" fmla="*/ 28 h 70"/>
                <a:gd name="T44" fmla="*/ 34 w 52"/>
                <a:gd name="T45" fmla="*/ 21 h 70"/>
                <a:gd name="T46" fmla="*/ 39 w 52"/>
                <a:gd name="T47" fmla="*/ 16 h 70"/>
                <a:gd name="T48" fmla="*/ 43 w 52"/>
                <a:gd name="T49" fmla="*/ 10 h 70"/>
                <a:gd name="T50" fmla="*/ 49 w 52"/>
                <a:gd name="T51" fmla="*/ 3 h 70"/>
                <a:gd name="T52" fmla="*/ 52 w 52"/>
                <a:gd name="T53"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2" h="70">
                  <a:moveTo>
                    <a:pt x="52" y="0"/>
                  </a:moveTo>
                  <a:cubicBezTo>
                    <a:pt x="52" y="0"/>
                    <a:pt x="51" y="0"/>
                    <a:pt x="51" y="0"/>
                  </a:cubicBezTo>
                  <a:cubicBezTo>
                    <a:pt x="51" y="1"/>
                    <a:pt x="50" y="2"/>
                    <a:pt x="49" y="3"/>
                  </a:cubicBezTo>
                  <a:cubicBezTo>
                    <a:pt x="48" y="4"/>
                    <a:pt x="45" y="7"/>
                    <a:pt x="43" y="10"/>
                  </a:cubicBezTo>
                  <a:cubicBezTo>
                    <a:pt x="40" y="13"/>
                    <a:pt x="37" y="17"/>
                    <a:pt x="34" y="21"/>
                  </a:cubicBezTo>
                  <a:cubicBezTo>
                    <a:pt x="32" y="23"/>
                    <a:pt x="30" y="25"/>
                    <a:pt x="29" y="27"/>
                  </a:cubicBezTo>
                  <a:cubicBezTo>
                    <a:pt x="27" y="29"/>
                    <a:pt x="25" y="31"/>
                    <a:pt x="24" y="33"/>
                  </a:cubicBezTo>
                  <a:cubicBezTo>
                    <a:pt x="22" y="36"/>
                    <a:pt x="20" y="38"/>
                    <a:pt x="19" y="40"/>
                  </a:cubicBezTo>
                  <a:cubicBezTo>
                    <a:pt x="17" y="42"/>
                    <a:pt x="16" y="44"/>
                    <a:pt x="14" y="47"/>
                  </a:cubicBezTo>
                  <a:cubicBezTo>
                    <a:pt x="13" y="49"/>
                    <a:pt x="12" y="51"/>
                    <a:pt x="10" y="53"/>
                  </a:cubicBezTo>
                  <a:cubicBezTo>
                    <a:pt x="9" y="55"/>
                    <a:pt x="8" y="57"/>
                    <a:pt x="7" y="58"/>
                  </a:cubicBezTo>
                  <a:cubicBezTo>
                    <a:pt x="6" y="60"/>
                    <a:pt x="5" y="62"/>
                    <a:pt x="4" y="63"/>
                  </a:cubicBezTo>
                  <a:cubicBezTo>
                    <a:pt x="3" y="65"/>
                    <a:pt x="3" y="66"/>
                    <a:pt x="2" y="67"/>
                  </a:cubicBezTo>
                  <a:cubicBezTo>
                    <a:pt x="1" y="69"/>
                    <a:pt x="0" y="70"/>
                    <a:pt x="0" y="70"/>
                  </a:cubicBezTo>
                  <a:cubicBezTo>
                    <a:pt x="0" y="70"/>
                    <a:pt x="1" y="69"/>
                    <a:pt x="2" y="67"/>
                  </a:cubicBezTo>
                  <a:cubicBezTo>
                    <a:pt x="3" y="66"/>
                    <a:pt x="4" y="65"/>
                    <a:pt x="5" y="63"/>
                  </a:cubicBezTo>
                  <a:cubicBezTo>
                    <a:pt x="5" y="62"/>
                    <a:pt x="6" y="61"/>
                    <a:pt x="8" y="59"/>
                  </a:cubicBezTo>
                  <a:cubicBezTo>
                    <a:pt x="9" y="57"/>
                    <a:pt x="10" y="55"/>
                    <a:pt x="11" y="53"/>
                  </a:cubicBezTo>
                  <a:cubicBezTo>
                    <a:pt x="12" y="51"/>
                    <a:pt x="14" y="49"/>
                    <a:pt x="15" y="47"/>
                  </a:cubicBezTo>
                  <a:cubicBezTo>
                    <a:pt x="17" y="45"/>
                    <a:pt x="18" y="43"/>
                    <a:pt x="20" y="41"/>
                  </a:cubicBezTo>
                  <a:cubicBezTo>
                    <a:pt x="21" y="39"/>
                    <a:pt x="23" y="36"/>
                    <a:pt x="25" y="34"/>
                  </a:cubicBezTo>
                  <a:cubicBezTo>
                    <a:pt x="26" y="32"/>
                    <a:pt x="28" y="30"/>
                    <a:pt x="30" y="28"/>
                  </a:cubicBezTo>
                  <a:cubicBezTo>
                    <a:pt x="31" y="26"/>
                    <a:pt x="33" y="23"/>
                    <a:pt x="34" y="21"/>
                  </a:cubicBezTo>
                  <a:cubicBezTo>
                    <a:pt x="36" y="19"/>
                    <a:pt x="37" y="17"/>
                    <a:pt x="39" y="16"/>
                  </a:cubicBezTo>
                  <a:cubicBezTo>
                    <a:pt x="40" y="14"/>
                    <a:pt x="42" y="12"/>
                    <a:pt x="43" y="10"/>
                  </a:cubicBezTo>
                  <a:cubicBezTo>
                    <a:pt x="46" y="7"/>
                    <a:pt x="48" y="5"/>
                    <a:pt x="49" y="3"/>
                  </a:cubicBezTo>
                  <a:cubicBezTo>
                    <a:pt x="50" y="2"/>
                    <a:pt x="51" y="1"/>
                    <a:pt x="5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8" name="Freeform 58">
              <a:extLst>
                <a:ext uri="{FF2B5EF4-FFF2-40B4-BE49-F238E27FC236}">
                  <a16:creationId xmlns:a16="http://schemas.microsoft.com/office/drawing/2014/main" id="{849B9B5A-5E20-4C3E-BA2C-7BCA727DC379}"/>
                </a:ext>
              </a:extLst>
            </p:cNvPr>
            <p:cNvSpPr>
              <a:spLocks/>
            </p:cNvSpPr>
            <p:nvPr/>
          </p:nvSpPr>
          <p:spPr bwMode="auto">
            <a:xfrm>
              <a:off x="4405313" y="5857875"/>
              <a:ext cx="420688" cy="836613"/>
            </a:xfrm>
            <a:custGeom>
              <a:avLst/>
              <a:gdLst>
                <a:gd name="T0" fmla="*/ 36 w 36"/>
                <a:gd name="T1" fmla="*/ 0 h 72"/>
                <a:gd name="T2" fmla="*/ 35 w 36"/>
                <a:gd name="T3" fmla="*/ 3 h 72"/>
                <a:gd name="T4" fmla="*/ 33 w 36"/>
                <a:gd name="T5" fmla="*/ 7 h 72"/>
                <a:gd name="T6" fmla="*/ 31 w 36"/>
                <a:gd name="T7" fmla="*/ 11 h 72"/>
                <a:gd name="T8" fmla="*/ 29 w 36"/>
                <a:gd name="T9" fmla="*/ 17 h 72"/>
                <a:gd name="T10" fmla="*/ 26 w 36"/>
                <a:gd name="T11" fmla="*/ 23 h 72"/>
                <a:gd name="T12" fmla="*/ 23 w 36"/>
                <a:gd name="T13" fmla="*/ 30 h 72"/>
                <a:gd name="T14" fmla="*/ 19 w 36"/>
                <a:gd name="T15" fmla="*/ 36 h 72"/>
                <a:gd name="T16" fmla="*/ 12 w 36"/>
                <a:gd name="T17" fmla="*/ 49 h 72"/>
                <a:gd name="T18" fmla="*/ 6 w 36"/>
                <a:gd name="T19" fmla="*/ 61 h 72"/>
                <a:gd name="T20" fmla="*/ 0 w 36"/>
                <a:gd name="T21" fmla="*/ 72 h 72"/>
                <a:gd name="T22" fmla="*/ 0 w 36"/>
                <a:gd name="T23" fmla="*/ 72 h 72"/>
                <a:gd name="T24" fmla="*/ 2 w 36"/>
                <a:gd name="T25" fmla="*/ 69 h 72"/>
                <a:gd name="T26" fmla="*/ 7 w 36"/>
                <a:gd name="T27" fmla="*/ 61 h 72"/>
                <a:gd name="T28" fmla="*/ 13 w 36"/>
                <a:gd name="T29" fmla="*/ 50 h 72"/>
                <a:gd name="T30" fmla="*/ 20 w 36"/>
                <a:gd name="T31" fmla="*/ 37 h 72"/>
                <a:gd name="T32" fmla="*/ 24 w 36"/>
                <a:gd name="T33" fmla="*/ 30 h 72"/>
                <a:gd name="T34" fmla="*/ 27 w 36"/>
                <a:gd name="T35" fmla="*/ 24 h 72"/>
                <a:gd name="T36" fmla="*/ 30 w 36"/>
                <a:gd name="T37" fmla="*/ 17 h 72"/>
                <a:gd name="T38" fmla="*/ 32 w 36"/>
                <a:gd name="T39" fmla="*/ 12 h 72"/>
                <a:gd name="T40" fmla="*/ 34 w 36"/>
                <a:gd name="T41" fmla="*/ 7 h 72"/>
                <a:gd name="T42" fmla="*/ 35 w 36"/>
                <a:gd name="T43" fmla="*/ 3 h 72"/>
                <a:gd name="T44" fmla="*/ 36 w 36"/>
                <a:gd name="T45" fmla="*/ 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6" h="72">
                  <a:moveTo>
                    <a:pt x="36" y="0"/>
                  </a:moveTo>
                  <a:cubicBezTo>
                    <a:pt x="36" y="0"/>
                    <a:pt x="35" y="1"/>
                    <a:pt x="35" y="3"/>
                  </a:cubicBezTo>
                  <a:cubicBezTo>
                    <a:pt x="34" y="4"/>
                    <a:pt x="34" y="5"/>
                    <a:pt x="33" y="7"/>
                  </a:cubicBezTo>
                  <a:cubicBezTo>
                    <a:pt x="33" y="8"/>
                    <a:pt x="32" y="10"/>
                    <a:pt x="31" y="11"/>
                  </a:cubicBezTo>
                  <a:cubicBezTo>
                    <a:pt x="31" y="13"/>
                    <a:pt x="30" y="15"/>
                    <a:pt x="29" y="17"/>
                  </a:cubicBezTo>
                  <a:cubicBezTo>
                    <a:pt x="28" y="19"/>
                    <a:pt x="27" y="21"/>
                    <a:pt x="26" y="23"/>
                  </a:cubicBezTo>
                  <a:cubicBezTo>
                    <a:pt x="25" y="25"/>
                    <a:pt x="24" y="27"/>
                    <a:pt x="23" y="30"/>
                  </a:cubicBezTo>
                  <a:cubicBezTo>
                    <a:pt x="22" y="32"/>
                    <a:pt x="21" y="34"/>
                    <a:pt x="19" y="36"/>
                  </a:cubicBezTo>
                  <a:cubicBezTo>
                    <a:pt x="17" y="41"/>
                    <a:pt x="15" y="45"/>
                    <a:pt x="12" y="49"/>
                  </a:cubicBezTo>
                  <a:cubicBezTo>
                    <a:pt x="10" y="53"/>
                    <a:pt x="8" y="57"/>
                    <a:pt x="6" y="61"/>
                  </a:cubicBezTo>
                  <a:cubicBezTo>
                    <a:pt x="2" y="67"/>
                    <a:pt x="0" y="72"/>
                    <a:pt x="0" y="72"/>
                  </a:cubicBezTo>
                  <a:cubicBezTo>
                    <a:pt x="0" y="72"/>
                    <a:pt x="0" y="72"/>
                    <a:pt x="0" y="72"/>
                  </a:cubicBezTo>
                  <a:cubicBezTo>
                    <a:pt x="0" y="72"/>
                    <a:pt x="1" y="70"/>
                    <a:pt x="2" y="69"/>
                  </a:cubicBezTo>
                  <a:cubicBezTo>
                    <a:pt x="3" y="67"/>
                    <a:pt x="5" y="64"/>
                    <a:pt x="7" y="61"/>
                  </a:cubicBezTo>
                  <a:cubicBezTo>
                    <a:pt x="9" y="58"/>
                    <a:pt x="11" y="54"/>
                    <a:pt x="13" y="50"/>
                  </a:cubicBezTo>
                  <a:cubicBezTo>
                    <a:pt x="16" y="46"/>
                    <a:pt x="18" y="41"/>
                    <a:pt x="20" y="37"/>
                  </a:cubicBezTo>
                  <a:cubicBezTo>
                    <a:pt x="22" y="35"/>
                    <a:pt x="23" y="32"/>
                    <a:pt x="24" y="30"/>
                  </a:cubicBezTo>
                  <a:cubicBezTo>
                    <a:pt x="25" y="28"/>
                    <a:pt x="26" y="26"/>
                    <a:pt x="27" y="24"/>
                  </a:cubicBezTo>
                  <a:cubicBezTo>
                    <a:pt x="28" y="21"/>
                    <a:pt x="29" y="19"/>
                    <a:pt x="30" y="17"/>
                  </a:cubicBezTo>
                  <a:cubicBezTo>
                    <a:pt x="31" y="15"/>
                    <a:pt x="31" y="13"/>
                    <a:pt x="32" y="12"/>
                  </a:cubicBezTo>
                  <a:cubicBezTo>
                    <a:pt x="33" y="10"/>
                    <a:pt x="33" y="8"/>
                    <a:pt x="34" y="7"/>
                  </a:cubicBezTo>
                  <a:cubicBezTo>
                    <a:pt x="34" y="5"/>
                    <a:pt x="35" y="4"/>
                    <a:pt x="35" y="3"/>
                  </a:cubicBezTo>
                  <a:cubicBezTo>
                    <a:pt x="36" y="1"/>
                    <a:pt x="36" y="0"/>
                    <a:pt x="3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9" name="Freeform 59">
              <a:extLst>
                <a:ext uri="{FF2B5EF4-FFF2-40B4-BE49-F238E27FC236}">
                  <a16:creationId xmlns:a16="http://schemas.microsoft.com/office/drawing/2014/main" id="{FF31C56A-C193-4C80-9D7A-8B11E5696055}"/>
                </a:ext>
              </a:extLst>
            </p:cNvPr>
            <p:cNvSpPr>
              <a:spLocks/>
            </p:cNvSpPr>
            <p:nvPr/>
          </p:nvSpPr>
          <p:spPr bwMode="auto">
            <a:xfrm>
              <a:off x="4837113" y="5868988"/>
              <a:ext cx="58738" cy="790575"/>
            </a:xfrm>
            <a:custGeom>
              <a:avLst/>
              <a:gdLst>
                <a:gd name="T0" fmla="*/ 1 w 5"/>
                <a:gd name="T1" fmla="*/ 0 h 68"/>
                <a:gd name="T2" fmla="*/ 0 w 5"/>
                <a:gd name="T3" fmla="*/ 3 h 68"/>
                <a:gd name="T4" fmla="*/ 0 w 5"/>
                <a:gd name="T5" fmla="*/ 6 h 68"/>
                <a:gd name="T6" fmla="*/ 0 w 5"/>
                <a:gd name="T7" fmla="*/ 10 h 68"/>
                <a:gd name="T8" fmla="*/ 0 w 5"/>
                <a:gd name="T9" fmla="*/ 16 h 68"/>
                <a:gd name="T10" fmla="*/ 1 w 5"/>
                <a:gd name="T11" fmla="*/ 21 h 68"/>
                <a:gd name="T12" fmla="*/ 1 w 5"/>
                <a:gd name="T13" fmla="*/ 34 h 68"/>
                <a:gd name="T14" fmla="*/ 2 w 5"/>
                <a:gd name="T15" fmla="*/ 46 h 68"/>
                <a:gd name="T16" fmla="*/ 4 w 5"/>
                <a:gd name="T17" fmla="*/ 57 h 68"/>
                <a:gd name="T18" fmla="*/ 5 w 5"/>
                <a:gd name="T19" fmla="*/ 65 h 68"/>
                <a:gd name="T20" fmla="*/ 5 w 5"/>
                <a:gd name="T21" fmla="*/ 68 h 68"/>
                <a:gd name="T22" fmla="*/ 5 w 5"/>
                <a:gd name="T23" fmla="*/ 65 h 68"/>
                <a:gd name="T24" fmla="*/ 4 w 5"/>
                <a:gd name="T25" fmla="*/ 57 h 68"/>
                <a:gd name="T26" fmla="*/ 3 w 5"/>
                <a:gd name="T27" fmla="*/ 34 h 68"/>
                <a:gd name="T28" fmla="*/ 2 w 5"/>
                <a:gd name="T29" fmla="*/ 21 h 68"/>
                <a:gd name="T30" fmla="*/ 1 w 5"/>
                <a:gd name="T31" fmla="*/ 10 h 68"/>
                <a:gd name="T32" fmla="*/ 1 w 5"/>
                <a:gd name="T33" fmla="*/ 6 h 68"/>
                <a:gd name="T34" fmla="*/ 1 w 5"/>
                <a:gd name="T35" fmla="*/ 3 h 68"/>
                <a:gd name="T36" fmla="*/ 1 w 5"/>
                <a:gd name="T37"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 h="68">
                  <a:moveTo>
                    <a:pt x="1" y="0"/>
                  </a:moveTo>
                  <a:cubicBezTo>
                    <a:pt x="1" y="0"/>
                    <a:pt x="1" y="1"/>
                    <a:pt x="0" y="3"/>
                  </a:cubicBezTo>
                  <a:cubicBezTo>
                    <a:pt x="0" y="4"/>
                    <a:pt x="0" y="5"/>
                    <a:pt x="0" y="6"/>
                  </a:cubicBezTo>
                  <a:cubicBezTo>
                    <a:pt x="0" y="7"/>
                    <a:pt x="0" y="9"/>
                    <a:pt x="0" y="10"/>
                  </a:cubicBezTo>
                  <a:cubicBezTo>
                    <a:pt x="0" y="12"/>
                    <a:pt x="0" y="14"/>
                    <a:pt x="0" y="16"/>
                  </a:cubicBezTo>
                  <a:cubicBezTo>
                    <a:pt x="0" y="17"/>
                    <a:pt x="0" y="19"/>
                    <a:pt x="1" y="21"/>
                  </a:cubicBezTo>
                  <a:cubicBezTo>
                    <a:pt x="1" y="25"/>
                    <a:pt x="1" y="30"/>
                    <a:pt x="1" y="34"/>
                  </a:cubicBezTo>
                  <a:cubicBezTo>
                    <a:pt x="2" y="38"/>
                    <a:pt x="2" y="42"/>
                    <a:pt x="2" y="46"/>
                  </a:cubicBezTo>
                  <a:cubicBezTo>
                    <a:pt x="3" y="50"/>
                    <a:pt x="3" y="54"/>
                    <a:pt x="4" y="57"/>
                  </a:cubicBezTo>
                  <a:cubicBezTo>
                    <a:pt x="4" y="60"/>
                    <a:pt x="4" y="63"/>
                    <a:pt x="5" y="65"/>
                  </a:cubicBezTo>
                  <a:cubicBezTo>
                    <a:pt x="5" y="67"/>
                    <a:pt x="5" y="68"/>
                    <a:pt x="5" y="68"/>
                  </a:cubicBezTo>
                  <a:cubicBezTo>
                    <a:pt x="5" y="68"/>
                    <a:pt x="5" y="67"/>
                    <a:pt x="5" y="65"/>
                  </a:cubicBezTo>
                  <a:cubicBezTo>
                    <a:pt x="5" y="63"/>
                    <a:pt x="4" y="60"/>
                    <a:pt x="4" y="57"/>
                  </a:cubicBezTo>
                  <a:cubicBezTo>
                    <a:pt x="4" y="51"/>
                    <a:pt x="3" y="42"/>
                    <a:pt x="3" y="34"/>
                  </a:cubicBezTo>
                  <a:cubicBezTo>
                    <a:pt x="2" y="30"/>
                    <a:pt x="2" y="25"/>
                    <a:pt x="2" y="21"/>
                  </a:cubicBezTo>
                  <a:cubicBezTo>
                    <a:pt x="1" y="17"/>
                    <a:pt x="1" y="14"/>
                    <a:pt x="1" y="10"/>
                  </a:cubicBezTo>
                  <a:cubicBezTo>
                    <a:pt x="1" y="9"/>
                    <a:pt x="1" y="7"/>
                    <a:pt x="1" y="6"/>
                  </a:cubicBezTo>
                  <a:cubicBezTo>
                    <a:pt x="1" y="5"/>
                    <a:pt x="1" y="4"/>
                    <a:pt x="1" y="3"/>
                  </a:cubicBezTo>
                  <a:cubicBezTo>
                    <a:pt x="1" y="1"/>
                    <a:pt x="1" y="0"/>
                    <a:pt x="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0" name="Freeform 60">
              <a:extLst>
                <a:ext uri="{FF2B5EF4-FFF2-40B4-BE49-F238E27FC236}">
                  <a16:creationId xmlns:a16="http://schemas.microsoft.com/office/drawing/2014/main" id="{D9F33A7A-7B63-4608-939F-D013E5BCD54A}"/>
                </a:ext>
              </a:extLst>
            </p:cNvPr>
            <p:cNvSpPr>
              <a:spLocks/>
            </p:cNvSpPr>
            <p:nvPr/>
          </p:nvSpPr>
          <p:spPr bwMode="auto">
            <a:xfrm>
              <a:off x="4908550" y="5659438"/>
              <a:ext cx="244475" cy="1023938"/>
            </a:xfrm>
            <a:custGeom>
              <a:avLst/>
              <a:gdLst>
                <a:gd name="T0" fmla="*/ 0 w 21"/>
                <a:gd name="T1" fmla="*/ 0 h 88"/>
                <a:gd name="T2" fmla="*/ 1 w 21"/>
                <a:gd name="T3" fmla="*/ 1 h 88"/>
                <a:gd name="T4" fmla="*/ 2 w 21"/>
                <a:gd name="T5" fmla="*/ 3 h 88"/>
                <a:gd name="T6" fmla="*/ 3 w 21"/>
                <a:gd name="T7" fmla="*/ 8 h 88"/>
                <a:gd name="T8" fmla="*/ 5 w 21"/>
                <a:gd name="T9" fmla="*/ 13 h 88"/>
                <a:gd name="T10" fmla="*/ 6 w 21"/>
                <a:gd name="T11" fmla="*/ 20 h 88"/>
                <a:gd name="T12" fmla="*/ 8 w 21"/>
                <a:gd name="T13" fmla="*/ 27 h 88"/>
                <a:gd name="T14" fmla="*/ 11 w 21"/>
                <a:gd name="T15" fmla="*/ 44 h 88"/>
                <a:gd name="T16" fmla="*/ 18 w 21"/>
                <a:gd name="T17" fmla="*/ 74 h 88"/>
                <a:gd name="T18" fmla="*/ 21 w 21"/>
                <a:gd name="T19" fmla="*/ 88 h 88"/>
                <a:gd name="T20" fmla="*/ 21 w 21"/>
                <a:gd name="T21" fmla="*/ 84 h 88"/>
                <a:gd name="T22" fmla="*/ 19 w 21"/>
                <a:gd name="T23" fmla="*/ 74 h 88"/>
                <a:gd name="T24" fmla="*/ 16 w 21"/>
                <a:gd name="T25" fmla="*/ 60 h 88"/>
                <a:gd name="T26" fmla="*/ 13 w 21"/>
                <a:gd name="T27" fmla="*/ 43 h 88"/>
                <a:gd name="T28" fmla="*/ 9 w 21"/>
                <a:gd name="T29" fmla="*/ 27 h 88"/>
                <a:gd name="T30" fmla="*/ 7 w 21"/>
                <a:gd name="T31" fmla="*/ 20 h 88"/>
                <a:gd name="T32" fmla="*/ 5 w 21"/>
                <a:gd name="T33" fmla="*/ 13 h 88"/>
                <a:gd name="T34" fmla="*/ 4 w 21"/>
                <a:gd name="T35" fmla="*/ 8 h 88"/>
                <a:gd name="T36" fmla="*/ 2 w 21"/>
                <a:gd name="T37" fmla="*/ 3 h 88"/>
                <a:gd name="T38" fmla="*/ 1 w 21"/>
                <a:gd name="T39" fmla="*/ 1 h 88"/>
                <a:gd name="T40" fmla="*/ 0 w 21"/>
                <a:gd name="T41" fmla="*/ 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1" h="88">
                  <a:moveTo>
                    <a:pt x="0" y="0"/>
                  </a:moveTo>
                  <a:cubicBezTo>
                    <a:pt x="0" y="0"/>
                    <a:pt x="1" y="0"/>
                    <a:pt x="1" y="1"/>
                  </a:cubicBezTo>
                  <a:cubicBezTo>
                    <a:pt x="1" y="1"/>
                    <a:pt x="1" y="2"/>
                    <a:pt x="2" y="3"/>
                  </a:cubicBezTo>
                  <a:cubicBezTo>
                    <a:pt x="2" y="5"/>
                    <a:pt x="3" y="6"/>
                    <a:pt x="3" y="8"/>
                  </a:cubicBezTo>
                  <a:cubicBezTo>
                    <a:pt x="3" y="9"/>
                    <a:pt x="4" y="11"/>
                    <a:pt x="5" y="13"/>
                  </a:cubicBezTo>
                  <a:cubicBezTo>
                    <a:pt x="5" y="15"/>
                    <a:pt x="6" y="18"/>
                    <a:pt x="6" y="20"/>
                  </a:cubicBezTo>
                  <a:cubicBezTo>
                    <a:pt x="7" y="22"/>
                    <a:pt x="7" y="25"/>
                    <a:pt x="8" y="27"/>
                  </a:cubicBezTo>
                  <a:cubicBezTo>
                    <a:pt x="9" y="33"/>
                    <a:pt x="10" y="38"/>
                    <a:pt x="11" y="44"/>
                  </a:cubicBezTo>
                  <a:cubicBezTo>
                    <a:pt x="14" y="55"/>
                    <a:pt x="16" y="66"/>
                    <a:pt x="18" y="74"/>
                  </a:cubicBezTo>
                  <a:cubicBezTo>
                    <a:pt x="20" y="83"/>
                    <a:pt x="21" y="88"/>
                    <a:pt x="21" y="88"/>
                  </a:cubicBezTo>
                  <a:cubicBezTo>
                    <a:pt x="21" y="88"/>
                    <a:pt x="21" y="87"/>
                    <a:pt x="21" y="84"/>
                  </a:cubicBezTo>
                  <a:cubicBezTo>
                    <a:pt x="20" y="82"/>
                    <a:pt x="20" y="78"/>
                    <a:pt x="19" y="74"/>
                  </a:cubicBezTo>
                  <a:cubicBezTo>
                    <a:pt x="18" y="70"/>
                    <a:pt x="17" y="65"/>
                    <a:pt x="16" y="60"/>
                  </a:cubicBezTo>
                  <a:cubicBezTo>
                    <a:pt x="15" y="55"/>
                    <a:pt x="14" y="49"/>
                    <a:pt x="13" y="43"/>
                  </a:cubicBezTo>
                  <a:cubicBezTo>
                    <a:pt x="11" y="38"/>
                    <a:pt x="10" y="32"/>
                    <a:pt x="9" y="27"/>
                  </a:cubicBezTo>
                  <a:cubicBezTo>
                    <a:pt x="8" y="25"/>
                    <a:pt x="8" y="22"/>
                    <a:pt x="7" y="20"/>
                  </a:cubicBezTo>
                  <a:cubicBezTo>
                    <a:pt x="6" y="17"/>
                    <a:pt x="6" y="15"/>
                    <a:pt x="5" y="13"/>
                  </a:cubicBezTo>
                  <a:cubicBezTo>
                    <a:pt x="5" y="11"/>
                    <a:pt x="4" y="9"/>
                    <a:pt x="4" y="8"/>
                  </a:cubicBezTo>
                  <a:cubicBezTo>
                    <a:pt x="3" y="6"/>
                    <a:pt x="2" y="4"/>
                    <a:pt x="2" y="3"/>
                  </a:cubicBezTo>
                  <a:cubicBezTo>
                    <a:pt x="2" y="2"/>
                    <a:pt x="1" y="1"/>
                    <a:pt x="1" y="1"/>
                  </a:cubicBezTo>
                  <a:cubicBezTo>
                    <a:pt x="1" y="0"/>
                    <a:pt x="0" y="0"/>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1" name="Freeform 61">
              <a:extLst>
                <a:ext uri="{FF2B5EF4-FFF2-40B4-BE49-F238E27FC236}">
                  <a16:creationId xmlns:a16="http://schemas.microsoft.com/office/drawing/2014/main" id="{918B28FB-D7B1-4B78-9EA3-4CCB8DFBA74C}"/>
                </a:ext>
              </a:extLst>
            </p:cNvPr>
            <p:cNvSpPr>
              <a:spLocks/>
            </p:cNvSpPr>
            <p:nvPr/>
          </p:nvSpPr>
          <p:spPr bwMode="auto">
            <a:xfrm>
              <a:off x="4978400" y="5461000"/>
              <a:ext cx="479425" cy="966788"/>
            </a:xfrm>
            <a:custGeom>
              <a:avLst/>
              <a:gdLst>
                <a:gd name="T0" fmla="*/ 0 w 41"/>
                <a:gd name="T1" fmla="*/ 0 h 83"/>
                <a:gd name="T2" fmla="*/ 2 w 41"/>
                <a:gd name="T3" fmla="*/ 4 h 83"/>
                <a:gd name="T4" fmla="*/ 4 w 41"/>
                <a:gd name="T5" fmla="*/ 8 h 83"/>
                <a:gd name="T6" fmla="*/ 7 w 41"/>
                <a:gd name="T7" fmla="*/ 13 h 83"/>
                <a:gd name="T8" fmla="*/ 20 w 41"/>
                <a:gd name="T9" fmla="*/ 42 h 83"/>
                <a:gd name="T10" fmla="*/ 28 w 41"/>
                <a:gd name="T11" fmla="*/ 57 h 83"/>
                <a:gd name="T12" fmla="*/ 34 w 41"/>
                <a:gd name="T13" fmla="*/ 70 h 83"/>
                <a:gd name="T14" fmla="*/ 39 w 41"/>
                <a:gd name="T15" fmla="*/ 79 h 83"/>
                <a:gd name="T16" fmla="*/ 41 w 41"/>
                <a:gd name="T17" fmla="*/ 83 h 83"/>
                <a:gd name="T18" fmla="*/ 39 w 41"/>
                <a:gd name="T19" fmla="*/ 79 h 83"/>
                <a:gd name="T20" fmla="*/ 35 w 41"/>
                <a:gd name="T21" fmla="*/ 70 h 83"/>
                <a:gd name="T22" fmla="*/ 29 w 41"/>
                <a:gd name="T23" fmla="*/ 56 h 83"/>
                <a:gd name="T24" fmla="*/ 21 w 41"/>
                <a:gd name="T25" fmla="*/ 41 h 83"/>
                <a:gd name="T26" fmla="*/ 14 w 41"/>
                <a:gd name="T27" fmla="*/ 26 h 83"/>
                <a:gd name="T28" fmla="*/ 7 w 41"/>
                <a:gd name="T29" fmla="*/ 13 h 83"/>
                <a:gd name="T30" fmla="*/ 2 w 41"/>
                <a:gd name="T31" fmla="*/ 4 h 83"/>
                <a:gd name="T32" fmla="*/ 1 w 41"/>
                <a:gd name="T33" fmla="*/ 1 h 83"/>
                <a:gd name="T34" fmla="*/ 0 w 41"/>
                <a:gd name="T35" fmla="*/ 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1" h="83">
                  <a:moveTo>
                    <a:pt x="0" y="0"/>
                  </a:moveTo>
                  <a:cubicBezTo>
                    <a:pt x="0" y="0"/>
                    <a:pt x="1" y="2"/>
                    <a:pt x="2" y="4"/>
                  </a:cubicBezTo>
                  <a:cubicBezTo>
                    <a:pt x="3" y="5"/>
                    <a:pt x="3" y="6"/>
                    <a:pt x="4" y="8"/>
                  </a:cubicBezTo>
                  <a:cubicBezTo>
                    <a:pt x="5" y="10"/>
                    <a:pt x="6" y="11"/>
                    <a:pt x="7" y="13"/>
                  </a:cubicBezTo>
                  <a:cubicBezTo>
                    <a:pt x="10" y="21"/>
                    <a:pt x="15" y="31"/>
                    <a:pt x="20" y="42"/>
                  </a:cubicBezTo>
                  <a:cubicBezTo>
                    <a:pt x="23" y="47"/>
                    <a:pt x="25" y="52"/>
                    <a:pt x="28" y="57"/>
                  </a:cubicBezTo>
                  <a:cubicBezTo>
                    <a:pt x="30" y="62"/>
                    <a:pt x="32" y="66"/>
                    <a:pt x="34" y="70"/>
                  </a:cubicBezTo>
                  <a:cubicBezTo>
                    <a:pt x="36" y="74"/>
                    <a:pt x="38" y="77"/>
                    <a:pt x="39" y="79"/>
                  </a:cubicBezTo>
                  <a:cubicBezTo>
                    <a:pt x="40" y="82"/>
                    <a:pt x="41" y="83"/>
                    <a:pt x="41" y="83"/>
                  </a:cubicBezTo>
                  <a:cubicBezTo>
                    <a:pt x="41" y="83"/>
                    <a:pt x="40" y="82"/>
                    <a:pt x="39" y="79"/>
                  </a:cubicBezTo>
                  <a:cubicBezTo>
                    <a:pt x="38" y="77"/>
                    <a:pt x="37" y="74"/>
                    <a:pt x="35" y="70"/>
                  </a:cubicBezTo>
                  <a:cubicBezTo>
                    <a:pt x="33" y="66"/>
                    <a:pt x="31" y="61"/>
                    <a:pt x="29" y="56"/>
                  </a:cubicBezTo>
                  <a:cubicBezTo>
                    <a:pt x="26" y="52"/>
                    <a:pt x="24" y="46"/>
                    <a:pt x="21" y="41"/>
                  </a:cubicBezTo>
                  <a:cubicBezTo>
                    <a:pt x="19" y="36"/>
                    <a:pt x="16" y="31"/>
                    <a:pt x="14" y="26"/>
                  </a:cubicBezTo>
                  <a:cubicBezTo>
                    <a:pt x="12" y="21"/>
                    <a:pt x="9" y="17"/>
                    <a:pt x="7" y="13"/>
                  </a:cubicBezTo>
                  <a:cubicBezTo>
                    <a:pt x="5" y="9"/>
                    <a:pt x="3" y="6"/>
                    <a:pt x="2" y="4"/>
                  </a:cubicBezTo>
                  <a:cubicBezTo>
                    <a:pt x="2" y="3"/>
                    <a:pt x="1" y="2"/>
                    <a:pt x="1" y="1"/>
                  </a:cubicBezTo>
                  <a:cubicBezTo>
                    <a:pt x="0" y="1"/>
                    <a:pt x="0" y="0"/>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2" name="Freeform 62">
              <a:extLst>
                <a:ext uri="{FF2B5EF4-FFF2-40B4-BE49-F238E27FC236}">
                  <a16:creationId xmlns:a16="http://schemas.microsoft.com/office/drawing/2014/main" id="{E0DA742D-29C7-407E-AB0D-372619C63A20}"/>
                </a:ext>
              </a:extLst>
            </p:cNvPr>
            <p:cNvSpPr>
              <a:spLocks/>
            </p:cNvSpPr>
            <p:nvPr/>
          </p:nvSpPr>
          <p:spPr bwMode="auto">
            <a:xfrm>
              <a:off x="5048250" y="5253038"/>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3" name="Freeform 63">
              <a:extLst>
                <a:ext uri="{FF2B5EF4-FFF2-40B4-BE49-F238E27FC236}">
                  <a16:creationId xmlns:a16="http://schemas.microsoft.com/office/drawing/2014/main" id="{361A4E89-8B18-41CE-8EB0-FB4B892097F6}"/>
                </a:ext>
              </a:extLst>
            </p:cNvPr>
            <p:cNvSpPr>
              <a:spLocks/>
            </p:cNvSpPr>
            <p:nvPr/>
          </p:nvSpPr>
          <p:spPr bwMode="auto">
            <a:xfrm>
              <a:off x="5048250" y="5253038"/>
              <a:ext cx="538163" cy="906463"/>
            </a:xfrm>
            <a:custGeom>
              <a:avLst/>
              <a:gdLst>
                <a:gd name="T0" fmla="*/ 0 w 46"/>
                <a:gd name="T1" fmla="*/ 0 h 78"/>
                <a:gd name="T2" fmla="*/ 1 w 46"/>
                <a:gd name="T3" fmla="*/ 1 h 78"/>
                <a:gd name="T4" fmla="*/ 1 w 46"/>
                <a:gd name="T5" fmla="*/ 2 h 78"/>
                <a:gd name="T6" fmla="*/ 2 w 46"/>
                <a:gd name="T7" fmla="*/ 3 h 78"/>
                <a:gd name="T8" fmla="*/ 4 w 46"/>
                <a:gd name="T9" fmla="*/ 7 h 78"/>
                <a:gd name="T10" fmla="*/ 6 w 46"/>
                <a:gd name="T11" fmla="*/ 12 h 78"/>
                <a:gd name="T12" fmla="*/ 14 w 46"/>
                <a:gd name="T13" fmla="*/ 25 h 78"/>
                <a:gd name="T14" fmla="*/ 22 w 46"/>
                <a:gd name="T15" fmla="*/ 40 h 78"/>
                <a:gd name="T16" fmla="*/ 31 w 46"/>
                <a:gd name="T17" fmla="*/ 54 h 78"/>
                <a:gd name="T18" fmla="*/ 38 w 46"/>
                <a:gd name="T19" fmla="*/ 66 h 78"/>
                <a:gd name="T20" fmla="*/ 44 w 46"/>
                <a:gd name="T21" fmla="*/ 75 h 78"/>
                <a:gd name="T22" fmla="*/ 46 w 46"/>
                <a:gd name="T23" fmla="*/ 78 h 78"/>
                <a:gd name="T24" fmla="*/ 44 w 46"/>
                <a:gd name="T25" fmla="*/ 75 h 78"/>
                <a:gd name="T26" fmla="*/ 39 w 46"/>
                <a:gd name="T27" fmla="*/ 66 h 78"/>
                <a:gd name="T28" fmla="*/ 32 w 46"/>
                <a:gd name="T29" fmla="*/ 53 h 78"/>
                <a:gd name="T30" fmla="*/ 23 w 46"/>
                <a:gd name="T31" fmla="*/ 39 h 78"/>
                <a:gd name="T32" fmla="*/ 14 w 46"/>
                <a:gd name="T33" fmla="*/ 25 h 78"/>
                <a:gd name="T34" fmla="*/ 7 w 46"/>
                <a:gd name="T35" fmla="*/ 12 h 78"/>
                <a:gd name="T36" fmla="*/ 2 w 46"/>
                <a:gd name="T37" fmla="*/ 3 h 78"/>
                <a:gd name="T38" fmla="*/ 1 w 46"/>
                <a:gd name="T39" fmla="*/ 2 h 78"/>
                <a:gd name="T40" fmla="*/ 1 w 46"/>
                <a:gd name="T41" fmla="*/ 0 h 78"/>
                <a:gd name="T42" fmla="*/ 0 w 46"/>
                <a:gd name="T43" fmla="*/ 0 h 78"/>
                <a:gd name="T44" fmla="*/ 0 w 46"/>
                <a:gd name="T45"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6" h="78">
                  <a:moveTo>
                    <a:pt x="0" y="0"/>
                  </a:moveTo>
                  <a:cubicBezTo>
                    <a:pt x="0" y="0"/>
                    <a:pt x="0" y="0"/>
                    <a:pt x="1" y="1"/>
                  </a:cubicBezTo>
                  <a:cubicBezTo>
                    <a:pt x="1" y="1"/>
                    <a:pt x="1" y="1"/>
                    <a:pt x="1" y="2"/>
                  </a:cubicBezTo>
                  <a:cubicBezTo>
                    <a:pt x="1" y="2"/>
                    <a:pt x="1" y="3"/>
                    <a:pt x="2" y="3"/>
                  </a:cubicBezTo>
                  <a:cubicBezTo>
                    <a:pt x="2" y="4"/>
                    <a:pt x="3" y="6"/>
                    <a:pt x="4" y="7"/>
                  </a:cubicBezTo>
                  <a:cubicBezTo>
                    <a:pt x="4" y="9"/>
                    <a:pt x="5" y="10"/>
                    <a:pt x="6" y="12"/>
                  </a:cubicBezTo>
                  <a:cubicBezTo>
                    <a:pt x="8" y="16"/>
                    <a:pt x="11" y="21"/>
                    <a:pt x="14" y="25"/>
                  </a:cubicBezTo>
                  <a:cubicBezTo>
                    <a:pt x="16" y="30"/>
                    <a:pt x="19" y="35"/>
                    <a:pt x="22" y="40"/>
                  </a:cubicBezTo>
                  <a:cubicBezTo>
                    <a:pt x="25" y="44"/>
                    <a:pt x="28" y="49"/>
                    <a:pt x="31" y="54"/>
                  </a:cubicBezTo>
                  <a:cubicBezTo>
                    <a:pt x="33" y="59"/>
                    <a:pt x="36" y="63"/>
                    <a:pt x="38" y="66"/>
                  </a:cubicBezTo>
                  <a:cubicBezTo>
                    <a:pt x="41" y="70"/>
                    <a:pt x="43" y="73"/>
                    <a:pt x="44" y="75"/>
                  </a:cubicBezTo>
                  <a:cubicBezTo>
                    <a:pt x="45" y="77"/>
                    <a:pt x="46" y="78"/>
                    <a:pt x="46" y="78"/>
                  </a:cubicBezTo>
                  <a:cubicBezTo>
                    <a:pt x="46" y="78"/>
                    <a:pt x="45" y="77"/>
                    <a:pt x="44" y="75"/>
                  </a:cubicBezTo>
                  <a:cubicBezTo>
                    <a:pt x="43" y="73"/>
                    <a:pt x="41" y="70"/>
                    <a:pt x="39" y="66"/>
                  </a:cubicBezTo>
                  <a:cubicBezTo>
                    <a:pt x="37" y="62"/>
                    <a:pt x="34" y="58"/>
                    <a:pt x="32" y="53"/>
                  </a:cubicBezTo>
                  <a:cubicBezTo>
                    <a:pt x="29" y="49"/>
                    <a:pt x="26" y="44"/>
                    <a:pt x="23" y="39"/>
                  </a:cubicBezTo>
                  <a:cubicBezTo>
                    <a:pt x="20" y="34"/>
                    <a:pt x="17" y="29"/>
                    <a:pt x="14" y="25"/>
                  </a:cubicBezTo>
                  <a:cubicBezTo>
                    <a:pt x="12" y="20"/>
                    <a:pt x="9" y="16"/>
                    <a:pt x="7" y="12"/>
                  </a:cubicBezTo>
                  <a:cubicBezTo>
                    <a:pt x="5" y="8"/>
                    <a:pt x="3" y="5"/>
                    <a:pt x="2" y="3"/>
                  </a:cubicBezTo>
                  <a:cubicBezTo>
                    <a:pt x="2" y="3"/>
                    <a:pt x="1" y="2"/>
                    <a:pt x="1" y="2"/>
                  </a:cubicBezTo>
                  <a:cubicBezTo>
                    <a:pt x="1" y="1"/>
                    <a:pt x="1" y="1"/>
                    <a:pt x="1" y="0"/>
                  </a:cubicBezTo>
                  <a:cubicBezTo>
                    <a:pt x="1" y="0"/>
                    <a:pt x="0" y="0"/>
                    <a:pt x="0" y="0"/>
                  </a:cubicBezTo>
                  <a:cubicBezTo>
                    <a:pt x="0" y="0"/>
                    <a:pt x="0" y="0"/>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4" name="Freeform 64">
              <a:extLst>
                <a:ext uri="{FF2B5EF4-FFF2-40B4-BE49-F238E27FC236}">
                  <a16:creationId xmlns:a16="http://schemas.microsoft.com/office/drawing/2014/main" id="{19952CC3-BE79-4830-BEE0-020FC19FEFDC}"/>
                </a:ext>
              </a:extLst>
            </p:cNvPr>
            <p:cNvSpPr>
              <a:spLocks/>
            </p:cNvSpPr>
            <p:nvPr/>
          </p:nvSpPr>
          <p:spPr bwMode="auto">
            <a:xfrm>
              <a:off x="5106988" y="5030788"/>
              <a:ext cx="573088" cy="849313"/>
            </a:xfrm>
            <a:custGeom>
              <a:avLst/>
              <a:gdLst>
                <a:gd name="T0" fmla="*/ 0 w 49"/>
                <a:gd name="T1" fmla="*/ 0 h 73"/>
                <a:gd name="T2" fmla="*/ 1 w 49"/>
                <a:gd name="T3" fmla="*/ 1 h 73"/>
                <a:gd name="T4" fmla="*/ 2 w 49"/>
                <a:gd name="T5" fmla="*/ 3 h 73"/>
                <a:gd name="T6" fmla="*/ 4 w 49"/>
                <a:gd name="T7" fmla="*/ 7 h 73"/>
                <a:gd name="T8" fmla="*/ 6 w 49"/>
                <a:gd name="T9" fmla="*/ 12 h 73"/>
                <a:gd name="T10" fmla="*/ 10 w 49"/>
                <a:gd name="T11" fmla="*/ 18 h 73"/>
                <a:gd name="T12" fmla="*/ 14 w 49"/>
                <a:gd name="T13" fmla="*/ 24 h 73"/>
                <a:gd name="T14" fmla="*/ 23 w 49"/>
                <a:gd name="T15" fmla="*/ 38 h 73"/>
                <a:gd name="T16" fmla="*/ 32 w 49"/>
                <a:gd name="T17" fmla="*/ 51 h 73"/>
                <a:gd name="T18" fmla="*/ 41 w 49"/>
                <a:gd name="T19" fmla="*/ 62 h 73"/>
                <a:gd name="T20" fmla="*/ 47 w 49"/>
                <a:gd name="T21" fmla="*/ 70 h 73"/>
                <a:gd name="T22" fmla="*/ 49 w 49"/>
                <a:gd name="T23" fmla="*/ 73 h 73"/>
                <a:gd name="T24" fmla="*/ 41 w 49"/>
                <a:gd name="T25" fmla="*/ 62 h 73"/>
                <a:gd name="T26" fmla="*/ 33 w 49"/>
                <a:gd name="T27" fmla="*/ 50 h 73"/>
                <a:gd name="T28" fmla="*/ 24 w 49"/>
                <a:gd name="T29" fmla="*/ 37 h 73"/>
                <a:gd name="T30" fmla="*/ 15 w 49"/>
                <a:gd name="T31" fmla="*/ 24 h 73"/>
                <a:gd name="T32" fmla="*/ 11 w 49"/>
                <a:gd name="T33" fmla="*/ 17 h 73"/>
                <a:gd name="T34" fmla="*/ 7 w 49"/>
                <a:gd name="T35" fmla="*/ 12 h 73"/>
                <a:gd name="T36" fmla="*/ 4 w 49"/>
                <a:gd name="T37" fmla="*/ 7 h 73"/>
                <a:gd name="T38" fmla="*/ 2 w 49"/>
                <a:gd name="T39" fmla="*/ 3 h 73"/>
                <a:gd name="T40" fmla="*/ 0 w 49"/>
                <a:gd name="T41" fmla="*/ 0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9" h="73">
                  <a:moveTo>
                    <a:pt x="0" y="0"/>
                  </a:moveTo>
                  <a:cubicBezTo>
                    <a:pt x="0" y="0"/>
                    <a:pt x="1" y="0"/>
                    <a:pt x="1" y="1"/>
                  </a:cubicBezTo>
                  <a:cubicBezTo>
                    <a:pt x="1" y="1"/>
                    <a:pt x="1" y="2"/>
                    <a:pt x="2" y="3"/>
                  </a:cubicBezTo>
                  <a:cubicBezTo>
                    <a:pt x="2" y="4"/>
                    <a:pt x="3" y="6"/>
                    <a:pt x="4" y="7"/>
                  </a:cubicBezTo>
                  <a:cubicBezTo>
                    <a:pt x="4" y="9"/>
                    <a:pt x="5" y="10"/>
                    <a:pt x="6" y="12"/>
                  </a:cubicBezTo>
                  <a:cubicBezTo>
                    <a:pt x="7" y="14"/>
                    <a:pt x="9" y="16"/>
                    <a:pt x="10" y="18"/>
                  </a:cubicBezTo>
                  <a:cubicBezTo>
                    <a:pt x="11" y="20"/>
                    <a:pt x="12" y="22"/>
                    <a:pt x="14" y="24"/>
                  </a:cubicBezTo>
                  <a:cubicBezTo>
                    <a:pt x="17" y="29"/>
                    <a:pt x="20" y="33"/>
                    <a:pt x="23" y="38"/>
                  </a:cubicBezTo>
                  <a:cubicBezTo>
                    <a:pt x="26" y="42"/>
                    <a:pt x="29" y="47"/>
                    <a:pt x="32" y="51"/>
                  </a:cubicBezTo>
                  <a:cubicBezTo>
                    <a:pt x="35" y="55"/>
                    <a:pt x="38" y="59"/>
                    <a:pt x="41" y="62"/>
                  </a:cubicBezTo>
                  <a:cubicBezTo>
                    <a:pt x="43" y="65"/>
                    <a:pt x="46" y="68"/>
                    <a:pt x="47" y="70"/>
                  </a:cubicBezTo>
                  <a:cubicBezTo>
                    <a:pt x="49" y="72"/>
                    <a:pt x="49" y="73"/>
                    <a:pt x="49" y="73"/>
                  </a:cubicBezTo>
                  <a:cubicBezTo>
                    <a:pt x="49" y="73"/>
                    <a:pt x="46" y="68"/>
                    <a:pt x="41" y="62"/>
                  </a:cubicBezTo>
                  <a:cubicBezTo>
                    <a:pt x="39" y="58"/>
                    <a:pt x="36" y="54"/>
                    <a:pt x="33" y="50"/>
                  </a:cubicBezTo>
                  <a:cubicBezTo>
                    <a:pt x="30" y="46"/>
                    <a:pt x="27" y="41"/>
                    <a:pt x="24" y="37"/>
                  </a:cubicBezTo>
                  <a:cubicBezTo>
                    <a:pt x="21" y="32"/>
                    <a:pt x="18" y="28"/>
                    <a:pt x="15" y="24"/>
                  </a:cubicBezTo>
                  <a:cubicBezTo>
                    <a:pt x="13" y="21"/>
                    <a:pt x="12" y="19"/>
                    <a:pt x="11" y="17"/>
                  </a:cubicBezTo>
                  <a:cubicBezTo>
                    <a:pt x="9" y="15"/>
                    <a:pt x="8" y="14"/>
                    <a:pt x="7" y="12"/>
                  </a:cubicBezTo>
                  <a:cubicBezTo>
                    <a:pt x="6" y="10"/>
                    <a:pt x="5" y="8"/>
                    <a:pt x="4" y="7"/>
                  </a:cubicBezTo>
                  <a:cubicBezTo>
                    <a:pt x="3" y="6"/>
                    <a:pt x="3" y="4"/>
                    <a:pt x="2" y="3"/>
                  </a:cubicBezTo>
                  <a:cubicBezTo>
                    <a:pt x="1" y="1"/>
                    <a:pt x="0" y="0"/>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5" name="Freeform 65">
              <a:extLst>
                <a:ext uri="{FF2B5EF4-FFF2-40B4-BE49-F238E27FC236}">
                  <a16:creationId xmlns:a16="http://schemas.microsoft.com/office/drawing/2014/main" id="{A9E11A7F-1D57-4206-9C9A-A09229170DCA}"/>
                </a:ext>
              </a:extLst>
            </p:cNvPr>
            <p:cNvSpPr>
              <a:spLocks/>
            </p:cNvSpPr>
            <p:nvPr/>
          </p:nvSpPr>
          <p:spPr bwMode="auto">
            <a:xfrm>
              <a:off x="5176838" y="4845050"/>
              <a:ext cx="688975" cy="838200"/>
            </a:xfrm>
            <a:custGeom>
              <a:avLst/>
              <a:gdLst>
                <a:gd name="T0" fmla="*/ 0 w 59"/>
                <a:gd name="T1" fmla="*/ 0 h 72"/>
                <a:gd name="T2" fmla="*/ 2 w 59"/>
                <a:gd name="T3" fmla="*/ 3 h 72"/>
                <a:gd name="T4" fmla="*/ 3 w 59"/>
                <a:gd name="T5" fmla="*/ 5 h 72"/>
                <a:gd name="T6" fmla="*/ 4 w 59"/>
                <a:gd name="T7" fmla="*/ 7 h 72"/>
                <a:gd name="T8" fmla="*/ 8 w 59"/>
                <a:gd name="T9" fmla="*/ 12 h 72"/>
                <a:gd name="T10" fmla="*/ 12 w 59"/>
                <a:gd name="T11" fmla="*/ 18 h 72"/>
                <a:gd name="T12" fmla="*/ 17 w 59"/>
                <a:gd name="T13" fmla="*/ 24 h 72"/>
                <a:gd name="T14" fmla="*/ 22 w 59"/>
                <a:gd name="T15" fmla="*/ 31 h 72"/>
                <a:gd name="T16" fmla="*/ 27 w 59"/>
                <a:gd name="T17" fmla="*/ 38 h 72"/>
                <a:gd name="T18" fmla="*/ 39 w 59"/>
                <a:gd name="T19" fmla="*/ 51 h 72"/>
                <a:gd name="T20" fmla="*/ 44 w 59"/>
                <a:gd name="T21" fmla="*/ 56 h 72"/>
                <a:gd name="T22" fmla="*/ 49 w 59"/>
                <a:gd name="T23" fmla="*/ 62 h 72"/>
                <a:gd name="T24" fmla="*/ 56 w 59"/>
                <a:gd name="T25" fmla="*/ 69 h 72"/>
                <a:gd name="T26" fmla="*/ 59 w 59"/>
                <a:gd name="T27" fmla="*/ 72 h 72"/>
                <a:gd name="T28" fmla="*/ 49 w 59"/>
                <a:gd name="T29" fmla="*/ 61 h 72"/>
                <a:gd name="T30" fmla="*/ 40 w 59"/>
                <a:gd name="T31" fmla="*/ 50 h 72"/>
                <a:gd name="T32" fmla="*/ 28 w 59"/>
                <a:gd name="T33" fmla="*/ 37 h 72"/>
                <a:gd name="T34" fmla="*/ 23 w 59"/>
                <a:gd name="T35" fmla="*/ 30 h 72"/>
                <a:gd name="T36" fmla="*/ 17 w 59"/>
                <a:gd name="T37" fmla="*/ 24 h 72"/>
                <a:gd name="T38" fmla="*/ 12 w 59"/>
                <a:gd name="T39" fmla="*/ 18 h 72"/>
                <a:gd name="T40" fmla="*/ 8 w 59"/>
                <a:gd name="T41" fmla="*/ 12 h 72"/>
                <a:gd name="T42" fmla="*/ 5 w 59"/>
                <a:gd name="T43" fmla="*/ 7 h 72"/>
                <a:gd name="T44" fmla="*/ 3 w 59"/>
                <a:gd name="T45" fmla="*/ 5 h 72"/>
                <a:gd name="T46" fmla="*/ 2 w 59"/>
                <a:gd name="T47" fmla="*/ 3 h 72"/>
                <a:gd name="T48" fmla="*/ 0 w 59"/>
                <a:gd name="T49" fmla="*/ 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9" h="72">
                  <a:moveTo>
                    <a:pt x="0" y="0"/>
                  </a:moveTo>
                  <a:cubicBezTo>
                    <a:pt x="0" y="0"/>
                    <a:pt x="1" y="1"/>
                    <a:pt x="2" y="3"/>
                  </a:cubicBezTo>
                  <a:cubicBezTo>
                    <a:pt x="2" y="4"/>
                    <a:pt x="3" y="5"/>
                    <a:pt x="3" y="5"/>
                  </a:cubicBezTo>
                  <a:cubicBezTo>
                    <a:pt x="3" y="6"/>
                    <a:pt x="4" y="7"/>
                    <a:pt x="4" y="7"/>
                  </a:cubicBezTo>
                  <a:cubicBezTo>
                    <a:pt x="5" y="9"/>
                    <a:pt x="6" y="11"/>
                    <a:pt x="8" y="12"/>
                  </a:cubicBezTo>
                  <a:cubicBezTo>
                    <a:pt x="9" y="14"/>
                    <a:pt x="10" y="16"/>
                    <a:pt x="12" y="18"/>
                  </a:cubicBezTo>
                  <a:cubicBezTo>
                    <a:pt x="13" y="20"/>
                    <a:pt x="15" y="22"/>
                    <a:pt x="17" y="24"/>
                  </a:cubicBezTo>
                  <a:cubicBezTo>
                    <a:pt x="18" y="27"/>
                    <a:pt x="20" y="29"/>
                    <a:pt x="22" y="31"/>
                  </a:cubicBezTo>
                  <a:cubicBezTo>
                    <a:pt x="24" y="33"/>
                    <a:pt x="25" y="36"/>
                    <a:pt x="27" y="38"/>
                  </a:cubicBezTo>
                  <a:cubicBezTo>
                    <a:pt x="31" y="42"/>
                    <a:pt x="35" y="47"/>
                    <a:pt x="39" y="51"/>
                  </a:cubicBezTo>
                  <a:cubicBezTo>
                    <a:pt x="41" y="53"/>
                    <a:pt x="42" y="55"/>
                    <a:pt x="44" y="56"/>
                  </a:cubicBezTo>
                  <a:cubicBezTo>
                    <a:pt x="46" y="58"/>
                    <a:pt x="47" y="60"/>
                    <a:pt x="49" y="62"/>
                  </a:cubicBezTo>
                  <a:cubicBezTo>
                    <a:pt x="52" y="65"/>
                    <a:pt x="55" y="67"/>
                    <a:pt x="56" y="69"/>
                  </a:cubicBezTo>
                  <a:cubicBezTo>
                    <a:pt x="58" y="71"/>
                    <a:pt x="59" y="72"/>
                    <a:pt x="59" y="72"/>
                  </a:cubicBezTo>
                  <a:cubicBezTo>
                    <a:pt x="59" y="72"/>
                    <a:pt x="55" y="68"/>
                    <a:pt x="49" y="61"/>
                  </a:cubicBezTo>
                  <a:cubicBezTo>
                    <a:pt x="47" y="58"/>
                    <a:pt x="43" y="54"/>
                    <a:pt x="40" y="50"/>
                  </a:cubicBezTo>
                  <a:cubicBezTo>
                    <a:pt x="36" y="46"/>
                    <a:pt x="32" y="41"/>
                    <a:pt x="28" y="37"/>
                  </a:cubicBezTo>
                  <a:cubicBezTo>
                    <a:pt x="26" y="35"/>
                    <a:pt x="25" y="32"/>
                    <a:pt x="23" y="30"/>
                  </a:cubicBezTo>
                  <a:cubicBezTo>
                    <a:pt x="21" y="28"/>
                    <a:pt x="19" y="26"/>
                    <a:pt x="17" y="24"/>
                  </a:cubicBezTo>
                  <a:cubicBezTo>
                    <a:pt x="16" y="22"/>
                    <a:pt x="14" y="20"/>
                    <a:pt x="12" y="18"/>
                  </a:cubicBezTo>
                  <a:cubicBezTo>
                    <a:pt x="11" y="16"/>
                    <a:pt x="10" y="14"/>
                    <a:pt x="8" y="12"/>
                  </a:cubicBezTo>
                  <a:cubicBezTo>
                    <a:pt x="7" y="10"/>
                    <a:pt x="6" y="9"/>
                    <a:pt x="5" y="7"/>
                  </a:cubicBezTo>
                  <a:cubicBezTo>
                    <a:pt x="4" y="6"/>
                    <a:pt x="4" y="6"/>
                    <a:pt x="3" y="5"/>
                  </a:cubicBezTo>
                  <a:cubicBezTo>
                    <a:pt x="3" y="4"/>
                    <a:pt x="2" y="4"/>
                    <a:pt x="2" y="3"/>
                  </a:cubicBezTo>
                  <a:cubicBezTo>
                    <a:pt x="1" y="1"/>
                    <a:pt x="0" y="0"/>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6" name="Freeform 66">
              <a:extLst>
                <a:ext uri="{FF2B5EF4-FFF2-40B4-BE49-F238E27FC236}">
                  <a16:creationId xmlns:a16="http://schemas.microsoft.com/office/drawing/2014/main" id="{7D1533F6-D24B-4A48-93E1-A7DA0D1A0182}"/>
                </a:ext>
              </a:extLst>
            </p:cNvPr>
            <p:cNvSpPr>
              <a:spLocks/>
            </p:cNvSpPr>
            <p:nvPr/>
          </p:nvSpPr>
          <p:spPr bwMode="auto">
            <a:xfrm>
              <a:off x="5259388" y="4659313"/>
              <a:ext cx="712788" cy="779463"/>
            </a:xfrm>
            <a:custGeom>
              <a:avLst/>
              <a:gdLst>
                <a:gd name="T0" fmla="*/ 0 w 61"/>
                <a:gd name="T1" fmla="*/ 0 h 67"/>
                <a:gd name="T2" fmla="*/ 2 w 61"/>
                <a:gd name="T3" fmla="*/ 4 h 67"/>
                <a:gd name="T4" fmla="*/ 5 w 61"/>
                <a:gd name="T5" fmla="*/ 7 h 67"/>
                <a:gd name="T6" fmla="*/ 8 w 61"/>
                <a:gd name="T7" fmla="*/ 12 h 67"/>
                <a:gd name="T8" fmla="*/ 12 w 61"/>
                <a:gd name="T9" fmla="*/ 17 h 67"/>
                <a:gd name="T10" fmla="*/ 17 w 61"/>
                <a:gd name="T11" fmla="*/ 23 h 67"/>
                <a:gd name="T12" fmla="*/ 28 w 61"/>
                <a:gd name="T13" fmla="*/ 35 h 67"/>
                <a:gd name="T14" fmla="*/ 40 w 61"/>
                <a:gd name="T15" fmla="*/ 47 h 67"/>
                <a:gd name="T16" fmla="*/ 50 w 61"/>
                <a:gd name="T17" fmla="*/ 57 h 67"/>
                <a:gd name="T18" fmla="*/ 58 w 61"/>
                <a:gd name="T19" fmla="*/ 64 h 67"/>
                <a:gd name="T20" fmla="*/ 61 w 61"/>
                <a:gd name="T21" fmla="*/ 67 h 67"/>
                <a:gd name="T22" fmla="*/ 51 w 61"/>
                <a:gd name="T23" fmla="*/ 57 h 67"/>
                <a:gd name="T24" fmla="*/ 41 w 61"/>
                <a:gd name="T25" fmla="*/ 46 h 67"/>
                <a:gd name="T26" fmla="*/ 29 w 61"/>
                <a:gd name="T27" fmla="*/ 34 h 67"/>
                <a:gd name="T28" fmla="*/ 18 w 61"/>
                <a:gd name="T29" fmla="*/ 22 h 67"/>
                <a:gd name="T30" fmla="*/ 13 w 61"/>
                <a:gd name="T31" fmla="*/ 17 h 67"/>
                <a:gd name="T32" fmla="*/ 9 w 61"/>
                <a:gd name="T33" fmla="*/ 11 h 67"/>
                <a:gd name="T34" fmla="*/ 5 w 61"/>
                <a:gd name="T35" fmla="*/ 7 h 67"/>
                <a:gd name="T36" fmla="*/ 2 w 61"/>
                <a:gd name="T37" fmla="*/ 3 h 67"/>
                <a:gd name="T38" fmla="*/ 0 w 61"/>
                <a:gd name="T39" fmla="*/ 0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1" h="67">
                  <a:moveTo>
                    <a:pt x="0" y="0"/>
                  </a:moveTo>
                  <a:cubicBezTo>
                    <a:pt x="0" y="0"/>
                    <a:pt x="1" y="2"/>
                    <a:pt x="2" y="4"/>
                  </a:cubicBezTo>
                  <a:cubicBezTo>
                    <a:pt x="3" y="5"/>
                    <a:pt x="4" y="6"/>
                    <a:pt x="5" y="7"/>
                  </a:cubicBezTo>
                  <a:cubicBezTo>
                    <a:pt x="6" y="9"/>
                    <a:pt x="7" y="10"/>
                    <a:pt x="8" y="12"/>
                  </a:cubicBezTo>
                  <a:cubicBezTo>
                    <a:pt x="9" y="13"/>
                    <a:pt x="11" y="15"/>
                    <a:pt x="12" y="17"/>
                  </a:cubicBezTo>
                  <a:cubicBezTo>
                    <a:pt x="14" y="19"/>
                    <a:pt x="16" y="21"/>
                    <a:pt x="17" y="23"/>
                  </a:cubicBezTo>
                  <a:cubicBezTo>
                    <a:pt x="21" y="27"/>
                    <a:pt x="25" y="31"/>
                    <a:pt x="28" y="35"/>
                  </a:cubicBezTo>
                  <a:cubicBezTo>
                    <a:pt x="32" y="39"/>
                    <a:pt x="36" y="43"/>
                    <a:pt x="40" y="47"/>
                  </a:cubicBezTo>
                  <a:cubicBezTo>
                    <a:pt x="44" y="51"/>
                    <a:pt x="47" y="54"/>
                    <a:pt x="50" y="57"/>
                  </a:cubicBezTo>
                  <a:cubicBezTo>
                    <a:pt x="53" y="60"/>
                    <a:pt x="56" y="63"/>
                    <a:pt x="58" y="64"/>
                  </a:cubicBezTo>
                  <a:cubicBezTo>
                    <a:pt x="60" y="66"/>
                    <a:pt x="61" y="67"/>
                    <a:pt x="61" y="67"/>
                  </a:cubicBezTo>
                  <a:cubicBezTo>
                    <a:pt x="61" y="67"/>
                    <a:pt x="57" y="63"/>
                    <a:pt x="51" y="57"/>
                  </a:cubicBezTo>
                  <a:cubicBezTo>
                    <a:pt x="48" y="54"/>
                    <a:pt x="44" y="50"/>
                    <a:pt x="41" y="46"/>
                  </a:cubicBezTo>
                  <a:cubicBezTo>
                    <a:pt x="37" y="43"/>
                    <a:pt x="33" y="39"/>
                    <a:pt x="29" y="34"/>
                  </a:cubicBezTo>
                  <a:cubicBezTo>
                    <a:pt x="26" y="30"/>
                    <a:pt x="22" y="26"/>
                    <a:pt x="18" y="22"/>
                  </a:cubicBezTo>
                  <a:cubicBezTo>
                    <a:pt x="16" y="20"/>
                    <a:pt x="15" y="18"/>
                    <a:pt x="13" y="17"/>
                  </a:cubicBezTo>
                  <a:cubicBezTo>
                    <a:pt x="11" y="15"/>
                    <a:pt x="10" y="13"/>
                    <a:pt x="9" y="11"/>
                  </a:cubicBezTo>
                  <a:cubicBezTo>
                    <a:pt x="7" y="10"/>
                    <a:pt x="6" y="8"/>
                    <a:pt x="5" y="7"/>
                  </a:cubicBezTo>
                  <a:cubicBezTo>
                    <a:pt x="4" y="6"/>
                    <a:pt x="3" y="4"/>
                    <a:pt x="2" y="3"/>
                  </a:cubicBezTo>
                  <a:cubicBezTo>
                    <a:pt x="1" y="1"/>
                    <a:pt x="0" y="0"/>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7" name="Freeform 67">
              <a:extLst>
                <a:ext uri="{FF2B5EF4-FFF2-40B4-BE49-F238E27FC236}">
                  <a16:creationId xmlns:a16="http://schemas.microsoft.com/office/drawing/2014/main" id="{E8F9C781-AFEE-437F-A46C-57A71CF27572}"/>
                </a:ext>
              </a:extLst>
            </p:cNvPr>
            <p:cNvSpPr>
              <a:spLocks/>
            </p:cNvSpPr>
            <p:nvPr/>
          </p:nvSpPr>
          <p:spPr bwMode="auto">
            <a:xfrm>
              <a:off x="5316538" y="4438650"/>
              <a:ext cx="0" cy="11113"/>
            </a:xfrm>
            <a:custGeom>
              <a:avLst/>
              <a:gdLst>
                <a:gd name="T0" fmla="*/ 0 h 1"/>
                <a:gd name="T1" fmla="*/ 1 h 1"/>
                <a:gd name="T2" fmla="*/ 1 h 1"/>
                <a:gd name="T3" fmla="*/ 0 h 1"/>
              </a:gdLst>
              <a:ahLst/>
              <a:cxnLst>
                <a:cxn ang="0">
                  <a:pos x="0" y="T0"/>
                </a:cxn>
                <a:cxn ang="0">
                  <a:pos x="0" y="T1"/>
                </a:cxn>
                <a:cxn ang="0">
                  <a:pos x="0" y="T2"/>
                </a:cxn>
                <a:cxn ang="0">
                  <a:pos x="0" y="T3"/>
                </a:cxn>
              </a:cxnLst>
              <a:rect l="0" t="0" r="r" b="b"/>
              <a:pathLst>
                <a:path h="1">
                  <a:moveTo>
                    <a:pt x="0" y="0"/>
                  </a:moveTo>
                  <a:cubicBezTo>
                    <a:pt x="0" y="0"/>
                    <a:pt x="0" y="0"/>
                    <a:pt x="0" y="1"/>
                  </a:cubicBezTo>
                  <a:cubicBezTo>
                    <a:pt x="0" y="1"/>
                    <a:pt x="0" y="1"/>
                    <a:pt x="0" y="1"/>
                  </a:cubicBezTo>
                  <a:cubicBezTo>
                    <a:pt x="0" y="0"/>
                    <a:pt x="0" y="0"/>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8" name="Freeform 68">
              <a:extLst>
                <a:ext uri="{FF2B5EF4-FFF2-40B4-BE49-F238E27FC236}">
                  <a16:creationId xmlns:a16="http://schemas.microsoft.com/office/drawing/2014/main" id="{683595E8-6A4A-40E6-B4EA-017A42F51964}"/>
                </a:ext>
              </a:extLst>
            </p:cNvPr>
            <p:cNvSpPr>
              <a:spLocks/>
            </p:cNvSpPr>
            <p:nvPr/>
          </p:nvSpPr>
          <p:spPr bwMode="auto">
            <a:xfrm>
              <a:off x="5316538" y="4449763"/>
              <a:ext cx="714375" cy="768350"/>
            </a:xfrm>
            <a:custGeom>
              <a:avLst/>
              <a:gdLst>
                <a:gd name="T0" fmla="*/ 0 w 61"/>
                <a:gd name="T1" fmla="*/ 0 h 66"/>
                <a:gd name="T2" fmla="*/ 2 w 61"/>
                <a:gd name="T3" fmla="*/ 3 h 66"/>
                <a:gd name="T4" fmla="*/ 4 w 61"/>
                <a:gd name="T5" fmla="*/ 7 h 66"/>
                <a:gd name="T6" fmla="*/ 7 w 61"/>
                <a:gd name="T7" fmla="*/ 12 h 66"/>
                <a:gd name="T8" fmla="*/ 11 w 61"/>
                <a:gd name="T9" fmla="*/ 17 h 66"/>
                <a:gd name="T10" fmla="*/ 16 w 61"/>
                <a:gd name="T11" fmla="*/ 23 h 66"/>
                <a:gd name="T12" fmla="*/ 21 w 61"/>
                <a:gd name="T13" fmla="*/ 29 h 66"/>
                <a:gd name="T14" fmla="*/ 27 w 61"/>
                <a:gd name="T15" fmla="*/ 36 h 66"/>
                <a:gd name="T16" fmla="*/ 33 w 61"/>
                <a:gd name="T17" fmla="*/ 42 h 66"/>
                <a:gd name="T18" fmla="*/ 39 w 61"/>
                <a:gd name="T19" fmla="*/ 47 h 66"/>
                <a:gd name="T20" fmla="*/ 44 w 61"/>
                <a:gd name="T21" fmla="*/ 53 h 66"/>
                <a:gd name="T22" fmla="*/ 50 w 61"/>
                <a:gd name="T23" fmla="*/ 57 h 66"/>
                <a:gd name="T24" fmla="*/ 61 w 61"/>
                <a:gd name="T25" fmla="*/ 66 h 66"/>
                <a:gd name="T26" fmla="*/ 58 w 61"/>
                <a:gd name="T27" fmla="*/ 63 h 66"/>
                <a:gd name="T28" fmla="*/ 50 w 61"/>
                <a:gd name="T29" fmla="*/ 57 h 66"/>
                <a:gd name="T30" fmla="*/ 45 w 61"/>
                <a:gd name="T31" fmla="*/ 52 h 66"/>
                <a:gd name="T32" fmla="*/ 40 w 61"/>
                <a:gd name="T33" fmla="*/ 47 h 66"/>
                <a:gd name="T34" fmla="*/ 34 w 61"/>
                <a:gd name="T35" fmla="*/ 41 h 66"/>
                <a:gd name="T36" fmla="*/ 28 w 61"/>
                <a:gd name="T37" fmla="*/ 35 h 66"/>
                <a:gd name="T38" fmla="*/ 22 w 61"/>
                <a:gd name="T39" fmla="*/ 29 h 66"/>
                <a:gd name="T40" fmla="*/ 17 w 61"/>
                <a:gd name="T41" fmla="*/ 23 h 66"/>
                <a:gd name="T42" fmla="*/ 12 w 61"/>
                <a:gd name="T43" fmla="*/ 17 h 66"/>
                <a:gd name="T44" fmla="*/ 8 w 61"/>
                <a:gd name="T45" fmla="*/ 11 h 66"/>
                <a:gd name="T46" fmla="*/ 5 w 61"/>
                <a:gd name="T47" fmla="*/ 6 h 66"/>
                <a:gd name="T48" fmla="*/ 2 w 61"/>
                <a:gd name="T49" fmla="*/ 3 h 66"/>
                <a:gd name="T50" fmla="*/ 0 w 61"/>
                <a:gd name="T51" fmla="*/ 0 h 66"/>
                <a:gd name="T52" fmla="*/ 0 w 61"/>
                <a:gd name="T53"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1" h="66">
                  <a:moveTo>
                    <a:pt x="0" y="0"/>
                  </a:moveTo>
                  <a:cubicBezTo>
                    <a:pt x="0" y="0"/>
                    <a:pt x="1" y="1"/>
                    <a:pt x="2" y="3"/>
                  </a:cubicBezTo>
                  <a:cubicBezTo>
                    <a:pt x="3" y="4"/>
                    <a:pt x="3" y="5"/>
                    <a:pt x="4" y="7"/>
                  </a:cubicBezTo>
                  <a:cubicBezTo>
                    <a:pt x="5" y="8"/>
                    <a:pt x="6" y="10"/>
                    <a:pt x="7" y="12"/>
                  </a:cubicBezTo>
                  <a:cubicBezTo>
                    <a:pt x="9" y="13"/>
                    <a:pt x="10" y="15"/>
                    <a:pt x="11" y="17"/>
                  </a:cubicBezTo>
                  <a:cubicBezTo>
                    <a:pt x="13" y="19"/>
                    <a:pt x="14" y="21"/>
                    <a:pt x="16" y="23"/>
                  </a:cubicBezTo>
                  <a:cubicBezTo>
                    <a:pt x="18" y="25"/>
                    <a:pt x="20" y="27"/>
                    <a:pt x="21" y="29"/>
                  </a:cubicBezTo>
                  <a:cubicBezTo>
                    <a:pt x="23" y="32"/>
                    <a:pt x="25" y="34"/>
                    <a:pt x="27" y="36"/>
                  </a:cubicBezTo>
                  <a:cubicBezTo>
                    <a:pt x="29" y="38"/>
                    <a:pt x="31" y="40"/>
                    <a:pt x="33" y="42"/>
                  </a:cubicBezTo>
                  <a:cubicBezTo>
                    <a:pt x="35" y="44"/>
                    <a:pt x="37" y="46"/>
                    <a:pt x="39" y="47"/>
                  </a:cubicBezTo>
                  <a:cubicBezTo>
                    <a:pt x="41" y="49"/>
                    <a:pt x="43" y="51"/>
                    <a:pt x="44" y="53"/>
                  </a:cubicBezTo>
                  <a:cubicBezTo>
                    <a:pt x="46" y="54"/>
                    <a:pt x="48" y="56"/>
                    <a:pt x="50" y="57"/>
                  </a:cubicBezTo>
                  <a:cubicBezTo>
                    <a:pt x="56" y="63"/>
                    <a:pt x="61" y="66"/>
                    <a:pt x="61" y="66"/>
                  </a:cubicBezTo>
                  <a:cubicBezTo>
                    <a:pt x="61" y="66"/>
                    <a:pt x="59" y="65"/>
                    <a:pt x="58" y="63"/>
                  </a:cubicBezTo>
                  <a:cubicBezTo>
                    <a:pt x="56" y="62"/>
                    <a:pt x="53" y="59"/>
                    <a:pt x="50" y="57"/>
                  </a:cubicBezTo>
                  <a:cubicBezTo>
                    <a:pt x="48" y="55"/>
                    <a:pt x="47" y="54"/>
                    <a:pt x="45" y="52"/>
                  </a:cubicBezTo>
                  <a:cubicBezTo>
                    <a:pt x="43" y="50"/>
                    <a:pt x="41" y="49"/>
                    <a:pt x="40" y="47"/>
                  </a:cubicBezTo>
                  <a:cubicBezTo>
                    <a:pt x="38" y="45"/>
                    <a:pt x="36" y="43"/>
                    <a:pt x="34" y="41"/>
                  </a:cubicBezTo>
                  <a:cubicBezTo>
                    <a:pt x="32" y="39"/>
                    <a:pt x="30" y="37"/>
                    <a:pt x="28" y="35"/>
                  </a:cubicBezTo>
                  <a:cubicBezTo>
                    <a:pt x="26" y="33"/>
                    <a:pt x="24" y="31"/>
                    <a:pt x="22" y="29"/>
                  </a:cubicBezTo>
                  <a:cubicBezTo>
                    <a:pt x="20" y="27"/>
                    <a:pt x="19" y="25"/>
                    <a:pt x="17" y="23"/>
                  </a:cubicBezTo>
                  <a:cubicBezTo>
                    <a:pt x="15" y="20"/>
                    <a:pt x="14" y="19"/>
                    <a:pt x="12" y="17"/>
                  </a:cubicBezTo>
                  <a:cubicBezTo>
                    <a:pt x="11" y="15"/>
                    <a:pt x="9" y="13"/>
                    <a:pt x="8" y="11"/>
                  </a:cubicBezTo>
                  <a:cubicBezTo>
                    <a:pt x="7" y="9"/>
                    <a:pt x="6" y="8"/>
                    <a:pt x="5" y="6"/>
                  </a:cubicBezTo>
                  <a:cubicBezTo>
                    <a:pt x="4" y="5"/>
                    <a:pt x="3" y="4"/>
                    <a:pt x="2" y="3"/>
                  </a:cubicBezTo>
                  <a:cubicBezTo>
                    <a:pt x="1" y="1"/>
                    <a:pt x="1" y="0"/>
                    <a:pt x="0" y="0"/>
                  </a:cubicBezTo>
                  <a:cubicBezTo>
                    <a:pt x="0" y="0"/>
                    <a:pt x="0" y="0"/>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9" name="Freeform 69">
              <a:extLst>
                <a:ext uri="{FF2B5EF4-FFF2-40B4-BE49-F238E27FC236}">
                  <a16:creationId xmlns:a16="http://schemas.microsoft.com/office/drawing/2014/main" id="{2EC7AD17-B0F6-4E4B-B217-89CD6B7CD168}"/>
                </a:ext>
              </a:extLst>
            </p:cNvPr>
            <p:cNvSpPr>
              <a:spLocks/>
            </p:cNvSpPr>
            <p:nvPr/>
          </p:nvSpPr>
          <p:spPr bwMode="auto">
            <a:xfrm>
              <a:off x="6111875" y="4984750"/>
              <a:ext cx="11113" cy="11113"/>
            </a:xfrm>
            <a:custGeom>
              <a:avLst/>
              <a:gdLst>
                <a:gd name="T0" fmla="*/ 0 w 1"/>
                <a:gd name="T1" fmla="*/ 0 h 1"/>
                <a:gd name="T2" fmla="*/ 0 w 1"/>
                <a:gd name="T3" fmla="*/ 1 h 1"/>
                <a:gd name="T4" fmla="*/ 1 w 1"/>
                <a:gd name="T5" fmla="*/ 1 h 1"/>
                <a:gd name="T6" fmla="*/ 0 w 1"/>
                <a:gd name="T7" fmla="*/ 0 h 1"/>
              </a:gdLst>
              <a:ahLst/>
              <a:cxnLst>
                <a:cxn ang="0">
                  <a:pos x="T0" y="T1"/>
                </a:cxn>
                <a:cxn ang="0">
                  <a:pos x="T2" y="T3"/>
                </a:cxn>
                <a:cxn ang="0">
                  <a:pos x="T4" y="T5"/>
                </a:cxn>
                <a:cxn ang="0">
                  <a:pos x="T6" y="T7"/>
                </a:cxn>
              </a:cxnLst>
              <a:rect l="0" t="0" r="r" b="b"/>
              <a:pathLst>
                <a:path w="1" h="1">
                  <a:moveTo>
                    <a:pt x="0" y="0"/>
                  </a:moveTo>
                  <a:cubicBezTo>
                    <a:pt x="0" y="1"/>
                    <a:pt x="0" y="1"/>
                    <a:pt x="0" y="1"/>
                  </a:cubicBezTo>
                  <a:cubicBezTo>
                    <a:pt x="1" y="1"/>
                    <a:pt x="1" y="1"/>
                    <a:pt x="1" y="1"/>
                  </a:cubicBezTo>
                  <a:cubicBezTo>
                    <a:pt x="1" y="1"/>
                    <a:pt x="1" y="1"/>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0" name="Freeform 70">
              <a:extLst>
                <a:ext uri="{FF2B5EF4-FFF2-40B4-BE49-F238E27FC236}">
                  <a16:creationId xmlns:a16="http://schemas.microsoft.com/office/drawing/2014/main" id="{87CD7552-78BA-4774-BD38-D25490D3E97C}"/>
                </a:ext>
              </a:extLst>
            </p:cNvPr>
            <p:cNvSpPr>
              <a:spLocks/>
            </p:cNvSpPr>
            <p:nvPr/>
          </p:nvSpPr>
          <p:spPr bwMode="auto">
            <a:xfrm>
              <a:off x="5399088" y="4170363"/>
              <a:ext cx="712788" cy="825500"/>
            </a:xfrm>
            <a:custGeom>
              <a:avLst/>
              <a:gdLst>
                <a:gd name="T0" fmla="*/ 0 w 61"/>
                <a:gd name="T1" fmla="*/ 0 h 71"/>
                <a:gd name="T2" fmla="*/ 1 w 61"/>
                <a:gd name="T3" fmla="*/ 1 h 71"/>
                <a:gd name="T4" fmla="*/ 1 w 61"/>
                <a:gd name="T5" fmla="*/ 3 h 71"/>
                <a:gd name="T6" fmla="*/ 2 w 61"/>
                <a:gd name="T7" fmla="*/ 4 h 71"/>
                <a:gd name="T8" fmla="*/ 3 w 61"/>
                <a:gd name="T9" fmla="*/ 6 h 71"/>
                <a:gd name="T10" fmla="*/ 4 w 61"/>
                <a:gd name="T11" fmla="*/ 8 h 71"/>
                <a:gd name="T12" fmla="*/ 7 w 61"/>
                <a:gd name="T13" fmla="*/ 13 h 71"/>
                <a:gd name="T14" fmla="*/ 16 w 61"/>
                <a:gd name="T15" fmla="*/ 25 h 71"/>
                <a:gd name="T16" fmla="*/ 22 w 61"/>
                <a:gd name="T17" fmla="*/ 32 h 71"/>
                <a:gd name="T18" fmla="*/ 28 w 61"/>
                <a:gd name="T19" fmla="*/ 38 h 71"/>
                <a:gd name="T20" fmla="*/ 40 w 61"/>
                <a:gd name="T21" fmla="*/ 51 h 71"/>
                <a:gd name="T22" fmla="*/ 51 w 61"/>
                <a:gd name="T23" fmla="*/ 61 h 71"/>
                <a:gd name="T24" fmla="*/ 59 w 61"/>
                <a:gd name="T25" fmla="*/ 68 h 71"/>
                <a:gd name="T26" fmla="*/ 61 w 61"/>
                <a:gd name="T27" fmla="*/ 71 h 71"/>
                <a:gd name="T28" fmla="*/ 61 w 61"/>
                <a:gd name="T29" fmla="*/ 70 h 71"/>
                <a:gd name="T30" fmla="*/ 59 w 61"/>
                <a:gd name="T31" fmla="*/ 68 h 71"/>
                <a:gd name="T32" fmla="*/ 51 w 61"/>
                <a:gd name="T33" fmla="*/ 61 h 71"/>
                <a:gd name="T34" fmla="*/ 40 w 61"/>
                <a:gd name="T35" fmla="*/ 50 h 71"/>
                <a:gd name="T36" fmla="*/ 28 w 61"/>
                <a:gd name="T37" fmla="*/ 38 h 71"/>
                <a:gd name="T38" fmla="*/ 17 w 61"/>
                <a:gd name="T39" fmla="*/ 25 h 71"/>
                <a:gd name="T40" fmla="*/ 8 w 61"/>
                <a:gd name="T41" fmla="*/ 13 h 71"/>
                <a:gd name="T42" fmla="*/ 4 w 61"/>
                <a:gd name="T43" fmla="*/ 8 h 71"/>
                <a:gd name="T44" fmla="*/ 3 w 61"/>
                <a:gd name="T45" fmla="*/ 6 h 71"/>
                <a:gd name="T46" fmla="*/ 2 w 61"/>
                <a:gd name="T47" fmla="*/ 4 h 71"/>
                <a:gd name="T48" fmla="*/ 1 w 61"/>
                <a:gd name="T49" fmla="*/ 3 h 71"/>
                <a:gd name="T50" fmla="*/ 1 w 61"/>
                <a:gd name="T51" fmla="*/ 1 h 71"/>
                <a:gd name="T52" fmla="*/ 0 w 61"/>
                <a:gd name="T53"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1" h="71">
                  <a:moveTo>
                    <a:pt x="0" y="0"/>
                  </a:moveTo>
                  <a:cubicBezTo>
                    <a:pt x="0" y="0"/>
                    <a:pt x="0" y="1"/>
                    <a:pt x="1" y="1"/>
                  </a:cubicBezTo>
                  <a:cubicBezTo>
                    <a:pt x="1" y="2"/>
                    <a:pt x="1" y="2"/>
                    <a:pt x="1" y="3"/>
                  </a:cubicBezTo>
                  <a:cubicBezTo>
                    <a:pt x="1" y="3"/>
                    <a:pt x="1" y="4"/>
                    <a:pt x="2" y="4"/>
                  </a:cubicBezTo>
                  <a:cubicBezTo>
                    <a:pt x="2" y="5"/>
                    <a:pt x="2" y="5"/>
                    <a:pt x="3" y="6"/>
                  </a:cubicBezTo>
                  <a:cubicBezTo>
                    <a:pt x="3" y="7"/>
                    <a:pt x="3" y="8"/>
                    <a:pt x="4" y="8"/>
                  </a:cubicBezTo>
                  <a:cubicBezTo>
                    <a:pt x="5" y="10"/>
                    <a:pt x="6" y="12"/>
                    <a:pt x="7" y="13"/>
                  </a:cubicBezTo>
                  <a:cubicBezTo>
                    <a:pt x="9" y="17"/>
                    <a:pt x="13" y="21"/>
                    <a:pt x="16" y="25"/>
                  </a:cubicBezTo>
                  <a:cubicBezTo>
                    <a:pt x="18" y="28"/>
                    <a:pt x="20" y="30"/>
                    <a:pt x="22" y="32"/>
                  </a:cubicBezTo>
                  <a:cubicBezTo>
                    <a:pt x="24" y="34"/>
                    <a:pt x="26" y="36"/>
                    <a:pt x="28" y="38"/>
                  </a:cubicBezTo>
                  <a:cubicBezTo>
                    <a:pt x="32" y="43"/>
                    <a:pt x="36" y="47"/>
                    <a:pt x="40" y="51"/>
                  </a:cubicBezTo>
                  <a:cubicBezTo>
                    <a:pt x="44" y="55"/>
                    <a:pt x="47" y="58"/>
                    <a:pt x="51" y="61"/>
                  </a:cubicBezTo>
                  <a:cubicBezTo>
                    <a:pt x="54" y="64"/>
                    <a:pt x="57" y="66"/>
                    <a:pt x="59" y="68"/>
                  </a:cubicBezTo>
                  <a:cubicBezTo>
                    <a:pt x="60" y="69"/>
                    <a:pt x="61" y="70"/>
                    <a:pt x="61" y="71"/>
                  </a:cubicBezTo>
                  <a:cubicBezTo>
                    <a:pt x="61" y="71"/>
                    <a:pt x="61" y="71"/>
                    <a:pt x="61" y="70"/>
                  </a:cubicBezTo>
                  <a:cubicBezTo>
                    <a:pt x="61" y="70"/>
                    <a:pt x="60" y="69"/>
                    <a:pt x="59" y="68"/>
                  </a:cubicBezTo>
                  <a:cubicBezTo>
                    <a:pt x="57" y="66"/>
                    <a:pt x="54" y="64"/>
                    <a:pt x="51" y="61"/>
                  </a:cubicBezTo>
                  <a:cubicBezTo>
                    <a:pt x="48" y="57"/>
                    <a:pt x="44" y="54"/>
                    <a:pt x="40" y="50"/>
                  </a:cubicBezTo>
                  <a:cubicBezTo>
                    <a:pt x="37" y="46"/>
                    <a:pt x="32" y="42"/>
                    <a:pt x="28" y="38"/>
                  </a:cubicBezTo>
                  <a:cubicBezTo>
                    <a:pt x="24" y="33"/>
                    <a:pt x="20" y="29"/>
                    <a:pt x="17" y="25"/>
                  </a:cubicBezTo>
                  <a:cubicBezTo>
                    <a:pt x="13" y="21"/>
                    <a:pt x="10" y="17"/>
                    <a:pt x="8" y="13"/>
                  </a:cubicBezTo>
                  <a:cubicBezTo>
                    <a:pt x="6" y="11"/>
                    <a:pt x="5" y="10"/>
                    <a:pt x="4" y="8"/>
                  </a:cubicBezTo>
                  <a:cubicBezTo>
                    <a:pt x="4" y="7"/>
                    <a:pt x="3" y="7"/>
                    <a:pt x="3" y="6"/>
                  </a:cubicBezTo>
                  <a:cubicBezTo>
                    <a:pt x="3" y="5"/>
                    <a:pt x="2" y="5"/>
                    <a:pt x="2" y="4"/>
                  </a:cubicBezTo>
                  <a:cubicBezTo>
                    <a:pt x="2" y="3"/>
                    <a:pt x="1" y="3"/>
                    <a:pt x="1" y="3"/>
                  </a:cubicBezTo>
                  <a:cubicBezTo>
                    <a:pt x="1" y="2"/>
                    <a:pt x="1" y="2"/>
                    <a:pt x="1" y="1"/>
                  </a:cubicBezTo>
                  <a:cubicBezTo>
                    <a:pt x="0" y="1"/>
                    <a:pt x="0" y="0"/>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1" name="Freeform 71">
              <a:extLst>
                <a:ext uri="{FF2B5EF4-FFF2-40B4-BE49-F238E27FC236}">
                  <a16:creationId xmlns:a16="http://schemas.microsoft.com/office/drawing/2014/main" id="{39DFB133-346E-4E0A-9E87-DC15D9AE9FD9}"/>
                </a:ext>
              </a:extLst>
            </p:cNvPr>
            <p:cNvSpPr>
              <a:spLocks/>
            </p:cNvSpPr>
            <p:nvPr/>
          </p:nvSpPr>
          <p:spPr bwMode="auto">
            <a:xfrm>
              <a:off x="5457825" y="3995738"/>
              <a:ext cx="758825" cy="779463"/>
            </a:xfrm>
            <a:custGeom>
              <a:avLst/>
              <a:gdLst>
                <a:gd name="T0" fmla="*/ 0 w 65"/>
                <a:gd name="T1" fmla="*/ 0 h 67"/>
                <a:gd name="T2" fmla="*/ 1 w 65"/>
                <a:gd name="T3" fmla="*/ 1 h 67"/>
                <a:gd name="T4" fmla="*/ 2 w 65"/>
                <a:gd name="T5" fmla="*/ 4 h 67"/>
                <a:gd name="T6" fmla="*/ 4 w 65"/>
                <a:gd name="T7" fmla="*/ 8 h 67"/>
                <a:gd name="T8" fmla="*/ 8 w 65"/>
                <a:gd name="T9" fmla="*/ 12 h 67"/>
                <a:gd name="T10" fmla="*/ 13 w 65"/>
                <a:gd name="T11" fmla="*/ 18 h 67"/>
                <a:gd name="T12" fmla="*/ 18 w 65"/>
                <a:gd name="T13" fmla="*/ 24 h 67"/>
                <a:gd name="T14" fmla="*/ 30 w 65"/>
                <a:gd name="T15" fmla="*/ 36 h 67"/>
                <a:gd name="T16" fmla="*/ 43 w 65"/>
                <a:gd name="T17" fmla="*/ 48 h 67"/>
                <a:gd name="T18" fmla="*/ 54 w 65"/>
                <a:gd name="T19" fmla="*/ 58 h 67"/>
                <a:gd name="T20" fmla="*/ 62 w 65"/>
                <a:gd name="T21" fmla="*/ 64 h 67"/>
                <a:gd name="T22" fmla="*/ 65 w 65"/>
                <a:gd name="T23" fmla="*/ 67 h 67"/>
                <a:gd name="T24" fmla="*/ 54 w 65"/>
                <a:gd name="T25" fmla="*/ 57 h 67"/>
                <a:gd name="T26" fmla="*/ 43 w 65"/>
                <a:gd name="T27" fmla="*/ 47 h 67"/>
                <a:gd name="T28" fmla="*/ 31 w 65"/>
                <a:gd name="T29" fmla="*/ 35 h 67"/>
                <a:gd name="T30" fmla="*/ 19 w 65"/>
                <a:gd name="T31" fmla="*/ 23 h 67"/>
                <a:gd name="T32" fmla="*/ 13 w 65"/>
                <a:gd name="T33" fmla="*/ 17 h 67"/>
                <a:gd name="T34" fmla="*/ 9 w 65"/>
                <a:gd name="T35" fmla="*/ 12 h 67"/>
                <a:gd name="T36" fmla="*/ 7 w 65"/>
                <a:gd name="T37" fmla="*/ 9 h 67"/>
                <a:gd name="T38" fmla="*/ 5 w 65"/>
                <a:gd name="T39" fmla="*/ 7 h 67"/>
                <a:gd name="T40" fmla="*/ 2 w 65"/>
                <a:gd name="T41" fmla="*/ 3 h 67"/>
                <a:gd name="T42" fmla="*/ 1 w 65"/>
                <a:gd name="T43" fmla="*/ 1 h 67"/>
                <a:gd name="T44" fmla="*/ 0 w 65"/>
                <a:gd name="T45" fmla="*/ 0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5" h="67">
                  <a:moveTo>
                    <a:pt x="0" y="0"/>
                  </a:moveTo>
                  <a:cubicBezTo>
                    <a:pt x="0" y="0"/>
                    <a:pt x="0" y="0"/>
                    <a:pt x="1" y="1"/>
                  </a:cubicBezTo>
                  <a:cubicBezTo>
                    <a:pt x="1" y="2"/>
                    <a:pt x="1" y="2"/>
                    <a:pt x="2" y="4"/>
                  </a:cubicBezTo>
                  <a:cubicBezTo>
                    <a:pt x="3" y="5"/>
                    <a:pt x="3" y="6"/>
                    <a:pt x="4" y="8"/>
                  </a:cubicBezTo>
                  <a:cubicBezTo>
                    <a:pt x="5" y="9"/>
                    <a:pt x="7" y="11"/>
                    <a:pt x="8" y="12"/>
                  </a:cubicBezTo>
                  <a:cubicBezTo>
                    <a:pt x="9" y="14"/>
                    <a:pt x="11" y="16"/>
                    <a:pt x="13" y="18"/>
                  </a:cubicBezTo>
                  <a:cubicBezTo>
                    <a:pt x="14" y="20"/>
                    <a:pt x="16" y="22"/>
                    <a:pt x="18" y="24"/>
                  </a:cubicBezTo>
                  <a:cubicBezTo>
                    <a:pt x="22" y="28"/>
                    <a:pt x="26" y="32"/>
                    <a:pt x="30" y="36"/>
                  </a:cubicBezTo>
                  <a:cubicBezTo>
                    <a:pt x="34" y="40"/>
                    <a:pt x="38" y="44"/>
                    <a:pt x="43" y="48"/>
                  </a:cubicBezTo>
                  <a:cubicBezTo>
                    <a:pt x="47" y="51"/>
                    <a:pt x="51" y="55"/>
                    <a:pt x="54" y="58"/>
                  </a:cubicBezTo>
                  <a:cubicBezTo>
                    <a:pt x="57" y="61"/>
                    <a:pt x="60" y="63"/>
                    <a:pt x="62" y="64"/>
                  </a:cubicBezTo>
                  <a:cubicBezTo>
                    <a:pt x="64" y="66"/>
                    <a:pt x="65" y="67"/>
                    <a:pt x="65" y="67"/>
                  </a:cubicBezTo>
                  <a:cubicBezTo>
                    <a:pt x="65" y="67"/>
                    <a:pt x="61" y="63"/>
                    <a:pt x="54" y="57"/>
                  </a:cubicBezTo>
                  <a:cubicBezTo>
                    <a:pt x="51" y="54"/>
                    <a:pt x="47" y="51"/>
                    <a:pt x="43" y="47"/>
                  </a:cubicBezTo>
                  <a:cubicBezTo>
                    <a:pt x="39" y="43"/>
                    <a:pt x="35" y="39"/>
                    <a:pt x="31" y="35"/>
                  </a:cubicBezTo>
                  <a:cubicBezTo>
                    <a:pt x="27" y="31"/>
                    <a:pt x="22" y="27"/>
                    <a:pt x="19" y="23"/>
                  </a:cubicBezTo>
                  <a:cubicBezTo>
                    <a:pt x="17" y="21"/>
                    <a:pt x="15" y="19"/>
                    <a:pt x="13" y="17"/>
                  </a:cubicBezTo>
                  <a:cubicBezTo>
                    <a:pt x="12" y="15"/>
                    <a:pt x="10" y="14"/>
                    <a:pt x="9" y="12"/>
                  </a:cubicBezTo>
                  <a:cubicBezTo>
                    <a:pt x="8" y="11"/>
                    <a:pt x="7" y="10"/>
                    <a:pt x="7" y="9"/>
                  </a:cubicBezTo>
                  <a:cubicBezTo>
                    <a:pt x="6" y="9"/>
                    <a:pt x="5" y="8"/>
                    <a:pt x="5" y="7"/>
                  </a:cubicBezTo>
                  <a:cubicBezTo>
                    <a:pt x="4" y="6"/>
                    <a:pt x="3" y="5"/>
                    <a:pt x="2" y="3"/>
                  </a:cubicBezTo>
                  <a:cubicBezTo>
                    <a:pt x="2" y="2"/>
                    <a:pt x="1" y="2"/>
                    <a:pt x="1" y="1"/>
                  </a:cubicBezTo>
                  <a:cubicBezTo>
                    <a:pt x="0" y="0"/>
                    <a:pt x="0" y="0"/>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2" name="Freeform 72">
              <a:extLst>
                <a:ext uri="{FF2B5EF4-FFF2-40B4-BE49-F238E27FC236}">
                  <a16:creationId xmlns:a16="http://schemas.microsoft.com/office/drawing/2014/main" id="{602E263D-6335-4DF3-B441-D2E8ED358E99}"/>
                </a:ext>
              </a:extLst>
            </p:cNvPr>
            <p:cNvSpPr>
              <a:spLocks/>
            </p:cNvSpPr>
            <p:nvPr/>
          </p:nvSpPr>
          <p:spPr bwMode="auto">
            <a:xfrm>
              <a:off x="5527675" y="3786188"/>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3" name="Freeform 73">
              <a:extLst>
                <a:ext uri="{FF2B5EF4-FFF2-40B4-BE49-F238E27FC236}">
                  <a16:creationId xmlns:a16="http://schemas.microsoft.com/office/drawing/2014/main" id="{41A3927A-F213-4FCF-A4D4-B2FF4F289D2A}"/>
                </a:ext>
              </a:extLst>
            </p:cNvPr>
            <p:cNvSpPr>
              <a:spLocks/>
            </p:cNvSpPr>
            <p:nvPr/>
          </p:nvSpPr>
          <p:spPr bwMode="auto">
            <a:xfrm>
              <a:off x="5527675" y="3786188"/>
              <a:ext cx="747713" cy="768350"/>
            </a:xfrm>
            <a:custGeom>
              <a:avLst/>
              <a:gdLst>
                <a:gd name="T0" fmla="*/ 0 w 64"/>
                <a:gd name="T1" fmla="*/ 0 h 66"/>
                <a:gd name="T2" fmla="*/ 0 w 64"/>
                <a:gd name="T3" fmla="*/ 1 h 66"/>
                <a:gd name="T4" fmla="*/ 2 w 64"/>
                <a:gd name="T5" fmla="*/ 4 h 66"/>
                <a:gd name="T6" fmla="*/ 5 w 64"/>
                <a:gd name="T7" fmla="*/ 7 h 66"/>
                <a:gd name="T8" fmla="*/ 9 w 64"/>
                <a:gd name="T9" fmla="*/ 12 h 66"/>
                <a:gd name="T10" fmla="*/ 13 w 64"/>
                <a:gd name="T11" fmla="*/ 17 h 66"/>
                <a:gd name="T12" fmla="*/ 19 w 64"/>
                <a:gd name="T13" fmla="*/ 23 h 66"/>
                <a:gd name="T14" fmla="*/ 31 w 64"/>
                <a:gd name="T15" fmla="*/ 35 h 66"/>
                <a:gd name="T16" fmla="*/ 43 w 64"/>
                <a:gd name="T17" fmla="*/ 47 h 66"/>
                <a:gd name="T18" fmla="*/ 54 w 64"/>
                <a:gd name="T19" fmla="*/ 57 h 66"/>
                <a:gd name="T20" fmla="*/ 61 w 64"/>
                <a:gd name="T21" fmla="*/ 64 h 66"/>
                <a:gd name="T22" fmla="*/ 64 w 64"/>
                <a:gd name="T23" fmla="*/ 66 h 66"/>
                <a:gd name="T24" fmla="*/ 54 w 64"/>
                <a:gd name="T25" fmla="*/ 56 h 66"/>
                <a:gd name="T26" fmla="*/ 44 w 64"/>
                <a:gd name="T27" fmla="*/ 46 h 66"/>
                <a:gd name="T28" fmla="*/ 32 w 64"/>
                <a:gd name="T29" fmla="*/ 34 h 66"/>
                <a:gd name="T30" fmla="*/ 20 w 64"/>
                <a:gd name="T31" fmla="*/ 22 h 66"/>
                <a:gd name="T32" fmla="*/ 14 w 64"/>
                <a:gd name="T33" fmla="*/ 16 h 66"/>
                <a:gd name="T34" fmla="*/ 9 w 64"/>
                <a:gd name="T35" fmla="*/ 11 h 66"/>
                <a:gd name="T36" fmla="*/ 5 w 64"/>
                <a:gd name="T37" fmla="*/ 7 h 66"/>
                <a:gd name="T38" fmla="*/ 2 w 64"/>
                <a:gd name="T39" fmla="*/ 3 h 66"/>
                <a:gd name="T40" fmla="*/ 1 w 64"/>
                <a:gd name="T41" fmla="*/ 1 h 66"/>
                <a:gd name="T42" fmla="*/ 0 w 64"/>
                <a:gd name="T43" fmla="*/ 0 h 66"/>
                <a:gd name="T44" fmla="*/ 0 w 64"/>
                <a:gd name="T45"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4" h="66">
                  <a:moveTo>
                    <a:pt x="0" y="0"/>
                  </a:moveTo>
                  <a:cubicBezTo>
                    <a:pt x="0" y="0"/>
                    <a:pt x="0" y="1"/>
                    <a:pt x="0" y="1"/>
                  </a:cubicBezTo>
                  <a:cubicBezTo>
                    <a:pt x="1" y="2"/>
                    <a:pt x="1" y="3"/>
                    <a:pt x="2" y="4"/>
                  </a:cubicBezTo>
                  <a:cubicBezTo>
                    <a:pt x="3" y="5"/>
                    <a:pt x="4" y="6"/>
                    <a:pt x="5" y="7"/>
                  </a:cubicBezTo>
                  <a:cubicBezTo>
                    <a:pt x="6" y="9"/>
                    <a:pt x="7" y="10"/>
                    <a:pt x="9" y="12"/>
                  </a:cubicBezTo>
                  <a:cubicBezTo>
                    <a:pt x="10" y="13"/>
                    <a:pt x="12" y="15"/>
                    <a:pt x="13" y="17"/>
                  </a:cubicBezTo>
                  <a:cubicBezTo>
                    <a:pt x="15" y="19"/>
                    <a:pt x="17" y="21"/>
                    <a:pt x="19" y="23"/>
                  </a:cubicBezTo>
                  <a:cubicBezTo>
                    <a:pt x="23" y="27"/>
                    <a:pt x="27" y="31"/>
                    <a:pt x="31" y="35"/>
                  </a:cubicBezTo>
                  <a:cubicBezTo>
                    <a:pt x="35" y="39"/>
                    <a:pt x="39" y="43"/>
                    <a:pt x="43" y="47"/>
                  </a:cubicBezTo>
                  <a:cubicBezTo>
                    <a:pt x="47" y="50"/>
                    <a:pt x="51" y="54"/>
                    <a:pt x="54" y="57"/>
                  </a:cubicBezTo>
                  <a:cubicBezTo>
                    <a:pt x="57" y="60"/>
                    <a:pt x="60" y="62"/>
                    <a:pt x="61" y="64"/>
                  </a:cubicBezTo>
                  <a:cubicBezTo>
                    <a:pt x="63" y="65"/>
                    <a:pt x="64" y="66"/>
                    <a:pt x="64" y="66"/>
                  </a:cubicBezTo>
                  <a:cubicBezTo>
                    <a:pt x="64" y="66"/>
                    <a:pt x="60" y="62"/>
                    <a:pt x="54" y="56"/>
                  </a:cubicBezTo>
                  <a:cubicBezTo>
                    <a:pt x="51" y="53"/>
                    <a:pt x="47" y="50"/>
                    <a:pt x="44" y="46"/>
                  </a:cubicBezTo>
                  <a:cubicBezTo>
                    <a:pt x="40" y="42"/>
                    <a:pt x="36" y="38"/>
                    <a:pt x="32" y="34"/>
                  </a:cubicBezTo>
                  <a:cubicBezTo>
                    <a:pt x="27" y="30"/>
                    <a:pt x="23" y="26"/>
                    <a:pt x="20" y="22"/>
                  </a:cubicBezTo>
                  <a:cubicBezTo>
                    <a:pt x="18" y="20"/>
                    <a:pt x="16" y="18"/>
                    <a:pt x="14" y="16"/>
                  </a:cubicBezTo>
                  <a:cubicBezTo>
                    <a:pt x="12" y="15"/>
                    <a:pt x="11" y="13"/>
                    <a:pt x="9" y="11"/>
                  </a:cubicBezTo>
                  <a:cubicBezTo>
                    <a:pt x="8" y="10"/>
                    <a:pt x="6" y="8"/>
                    <a:pt x="5" y="7"/>
                  </a:cubicBezTo>
                  <a:cubicBezTo>
                    <a:pt x="4" y="6"/>
                    <a:pt x="3" y="4"/>
                    <a:pt x="2" y="3"/>
                  </a:cubicBezTo>
                  <a:cubicBezTo>
                    <a:pt x="1" y="2"/>
                    <a:pt x="1" y="2"/>
                    <a:pt x="1" y="1"/>
                  </a:cubicBezTo>
                  <a:cubicBezTo>
                    <a:pt x="0" y="1"/>
                    <a:pt x="0" y="0"/>
                    <a:pt x="0" y="0"/>
                  </a:cubicBezTo>
                  <a:cubicBezTo>
                    <a:pt x="0" y="0"/>
                    <a:pt x="0" y="0"/>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4" name="Freeform 74">
              <a:extLst>
                <a:ext uri="{FF2B5EF4-FFF2-40B4-BE49-F238E27FC236}">
                  <a16:creationId xmlns:a16="http://schemas.microsoft.com/office/drawing/2014/main" id="{20C13F7A-5C08-444F-B85A-2DC8F00A158F}"/>
                </a:ext>
              </a:extLst>
            </p:cNvPr>
            <p:cNvSpPr>
              <a:spLocks/>
            </p:cNvSpPr>
            <p:nvPr/>
          </p:nvSpPr>
          <p:spPr bwMode="auto">
            <a:xfrm>
              <a:off x="5656263" y="3321050"/>
              <a:ext cx="806450" cy="895350"/>
            </a:xfrm>
            <a:custGeom>
              <a:avLst/>
              <a:gdLst>
                <a:gd name="T0" fmla="*/ 0 w 69"/>
                <a:gd name="T1" fmla="*/ 0 h 77"/>
                <a:gd name="T2" fmla="*/ 0 w 69"/>
                <a:gd name="T3" fmla="*/ 1 h 77"/>
                <a:gd name="T4" fmla="*/ 1 w 69"/>
                <a:gd name="T5" fmla="*/ 2 h 77"/>
                <a:gd name="T6" fmla="*/ 2 w 69"/>
                <a:gd name="T7" fmla="*/ 3 h 77"/>
                <a:gd name="T8" fmla="*/ 5 w 69"/>
                <a:gd name="T9" fmla="*/ 8 h 77"/>
                <a:gd name="T10" fmla="*/ 9 w 69"/>
                <a:gd name="T11" fmla="*/ 13 h 77"/>
                <a:gd name="T12" fmla="*/ 14 w 69"/>
                <a:gd name="T13" fmla="*/ 19 h 77"/>
                <a:gd name="T14" fmla="*/ 20 w 69"/>
                <a:gd name="T15" fmla="*/ 25 h 77"/>
                <a:gd name="T16" fmla="*/ 33 w 69"/>
                <a:gd name="T17" fmla="*/ 40 h 77"/>
                <a:gd name="T18" fmla="*/ 46 w 69"/>
                <a:gd name="T19" fmla="*/ 53 h 77"/>
                <a:gd name="T20" fmla="*/ 58 w 69"/>
                <a:gd name="T21" fmla="*/ 65 h 77"/>
                <a:gd name="T22" fmla="*/ 66 w 69"/>
                <a:gd name="T23" fmla="*/ 74 h 77"/>
                <a:gd name="T24" fmla="*/ 69 w 69"/>
                <a:gd name="T25" fmla="*/ 77 h 77"/>
                <a:gd name="T26" fmla="*/ 58 w 69"/>
                <a:gd name="T27" fmla="*/ 65 h 77"/>
                <a:gd name="T28" fmla="*/ 34 w 69"/>
                <a:gd name="T29" fmla="*/ 39 h 77"/>
                <a:gd name="T30" fmla="*/ 21 w 69"/>
                <a:gd name="T31" fmla="*/ 25 h 77"/>
                <a:gd name="T32" fmla="*/ 15 w 69"/>
                <a:gd name="T33" fmla="*/ 18 h 77"/>
                <a:gd name="T34" fmla="*/ 10 w 69"/>
                <a:gd name="T35" fmla="*/ 12 h 77"/>
                <a:gd name="T36" fmla="*/ 6 w 69"/>
                <a:gd name="T37" fmla="*/ 7 h 77"/>
                <a:gd name="T38" fmla="*/ 2 w 69"/>
                <a:gd name="T39" fmla="*/ 3 h 77"/>
                <a:gd name="T40" fmla="*/ 0 w 69"/>
                <a:gd name="T41" fmla="*/ 1 h 77"/>
                <a:gd name="T42" fmla="*/ 0 w 69"/>
                <a:gd name="T43"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9" h="77">
                  <a:moveTo>
                    <a:pt x="0" y="0"/>
                  </a:moveTo>
                  <a:cubicBezTo>
                    <a:pt x="0" y="0"/>
                    <a:pt x="0" y="0"/>
                    <a:pt x="0" y="1"/>
                  </a:cubicBezTo>
                  <a:cubicBezTo>
                    <a:pt x="1" y="1"/>
                    <a:pt x="1" y="1"/>
                    <a:pt x="1" y="2"/>
                  </a:cubicBezTo>
                  <a:cubicBezTo>
                    <a:pt x="1" y="2"/>
                    <a:pt x="2" y="3"/>
                    <a:pt x="2" y="3"/>
                  </a:cubicBezTo>
                  <a:cubicBezTo>
                    <a:pt x="3" y="5"/>
                    <a:pt x="4" y="6"/>
                    <a:pt x="5" y="8"/>
                  </a:cubicBezTo>
                  <a:cubicBezTo>
                    <a:pt x="6" y="9"/>
                    <a:pt x="8" y="11"/>
                    <a:pt x="9" y="13"/>
                  </a:cubicBezTo>
                  <a:cubicBezTo>
                    <a:pt x="11" y="15"/>
                    <a:pt x="13" y="17"/>
                    <a:pt x="14" y="19"/>
                  </a:cubicBezTo>
                  <a:cubicBezTo>
                    <a:pt x="16" y="21"/>
                    <a:pt x="18" y="23"/>
                    <a:pt x="20" y="25"/>
                  </a:cubicBezTo>
                  <a:cubicBezTo>
                    <a:pt x="24" y="30"/>
                    <a:pt x="29" y="35"/>
                    <a:pt x="33" y="40"/>
                  </a:cubicBezTo>
                  <a:cubicBezTo>
                    <a:pt x="38" y="44"/>
                    <a:pt x="42" y="49"/>
                    <a:pt x="46" y="53"/>
                  </a:cubicBezTo>
                  <a:cubicBezTo>
                    <a:pt x="50" y="58"/>
                    <a:pt x="54" y="62"/>
                    <a:pt x="58" y="65"/>
                  </a:cubicBezTo>
                  <a:cubicBezTo>
                    <a:pt x="61" y="69"/>
                    <a:pt x="64" y="72"/>
                    <a:pt x="66" y="74"/>
                  </a:cubicBezTo>
                  <a:cubicBezTo>
                    <a:pt x="68" y="76"/>
                    <a:pt x="69" y="77"/>
                    <a:pt x="69" y="77"/>
                  </a:cubicBezTo>
                  <a:cubicBezTo>
                    <a:pt x="69" y="77"/>
                    <a:pt x="65" y="72"/>
                    <a:pt x="58" y="65"/>
                  </a:cubicBezTo>
                  <a:cubicBezTo>
                    <a:pt x="52" y="58"/>
                    <a:pt x="43" y="48"/>
                    <a:pt x="34" y="39"/>
                  </a:cubicBezTo>
                  <a:cubicBezTo>
                    <a:pt x="30" y="34"/>
                    <a:pt x="25" y="29"/>
                    <a:pt x="21" y="25"/>
                  </a:cubicBezTo>
                  <a:cubicBezTo>
                    <a:pt x="19" y="22"/>
                    <a:pt x="17" y="20"/>
                    <a:pt x="15" y="18"/>
                  </a:cubicBezTo>
                  <a:cubicBezTo>
                    <a:pt x="13" y="16"/>
                    <a:pt x="12" y="14"/>
                    <a:pt x="10" y="12"/>
                  </a:cubicBezTo>
                  <a:cubicBezTo>
                    <a:pt x="8" y="10"/>
                    <a:pt x="7" y="9"/>
                    <a:pt x="6" y="7"/>
                  </a:cubicBezTo>
                  <a:cubicBezTo>
                    <a:pt x="4" y="6"/>
                    <a:pt x="3" y="4"/>
                    <a:pt x="2" y="3"/>
                  </a:cubicBezTo>
                  <a:cubicBezTo>
                    <a:pt x="1" y="2"/>
                    <a:pt x="1" y="1"/>
                    <a:pt x="0" y="1"/>
                  </a:cubicBezTo>
                  <a:cubicBezTo>
                    <a:pt x="0" y="0"/>
                    <a:pt x="0" y="0"/>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5" name="Freeform 75">
              <a:extLst>
                <a:ext uri="{FF2B5EF4-FFF2-40B4-BE49-F238E27FC236}">
                  <a16:creationId xmlns:a16="http://schemas.microsoft.com/office/drawing/2014/main" id="{26EFC7B2-1D32-4615-9B0C-B40404E8D442}"/>
                </a:ext>
              </a:extLst>
            </p:cNvPr>
            <p:cNvSpPr>
              <a:spLocks/>
            </p:cNvSpPr>
            <p:nvPr/>
          </p:nvSpPr>
          <p:spPr bwMode="auto">
            <a:xfrm>
              <a:off x="6567488" y="3971925"/>
              <a:ext cx="12700" cy="12700"/>
            </a:xfrm>
            <a:custGeom>
              <a:avLst/>
              <a:gdLst>
                <a:gd name="T0" fmla="*/ 0 w 1"/>
                <a:gd name="T1" fmla="*/ 0 h 1"/>
                <a:gd name="T2" fmla="*/ 0 w 1"/>
                <a:gd name="T3" fmla="*/ 0 h 1"/>
                <a:gd name="T4" fmla="*/ 1 w 1"/>
                <a:gd name="T5" fmla="*/ 1 h 1"/>
                <a:gd name="T6" fmla="*/ 0 w 1"/>
                <a:gd name="T7" fmla="*/ 0 h 1"/>
              </a:gdLst>
              <a:ahLst/>
              <a:cxnLst>
                <a:cxn ang="0">
                  <a:pos x="T0" y="T1"/>
                </a:cxn>
                <a:cxn ang="0">
                  <a:pos x="T2" y="T3"/>
                </a:cxn>
                <a:cxn ang="0">
                  <a:pos x="T4" y="T5"/>
                </a:cxn>
                <a:cxn ang="0">
                  <a:pos x="T6" y="T7"/>
                </a:cxn>
              </a:cxnLst>
              <a:rect l="0" t="0" r="r" b="b"/>
              <a:pathLst>
                <a:path w="1" h="1">
                  <a:moveTo>
                    <a:pt x="0" y="0"/>
                  </a:moveTo>
                  <a:cubicBezTo>
                    <a:pt x="0" y="0"/>
                    <a:pt x="0" y="0"/>
                    <a:pt x="0" y="0"/>
                  </a:cubicBezTo>
                  <a:cubicBezTo>
                    <a:pt x="1" y="1"/>
                    <a:pt x="1" y="1"/>
                    <a:pt x="1" y="1"/>
                  </a:cubicBezTo>
                  <a:cubicBezTo>
                    <a:pt x="1" y="1"/>
                    <a:pt x="1" y="0"/>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6" name="Freeform 76">
              <a:extLst>
                <a:ext uri="{FF2B5EF4-FFF2-40B4-BE49-F238E27FC236}">
                  <a16:creationId xmlns:a16="http://schemas.microsoft.com/office/drawing/2014/main" id="{6F8A52FA-E83B-45AA-833D-C7F26C5CA329}"/>
                </a:ext>
              </a:extLst>
            </p:cNvPr>
            <p:cNvSpPr>
              <a:spLocks/>
            </p:cNvSpPr>
            <p:nvPr/>
          </p:nvSpPr>
          <p:spPr bwMode="auto">
            <a:xfrm>
              <a:off x="5715000" y="3100388"/>
              <a:ext cx="852488" cy="871538"/>
            </a:xfrm>
            <a:custGeom>
              <a:avLst/>
              <a:gdLst>
                <a:gd name="T0" fmla="*/ 0 w 73"/>
                <a:gd name="T1" fmla="*/ 0 h 75"/>
                <a:gd name="T2" fmla="*/ 1 w 73"/>
                <a:gd name="T3" fmla="*/ 1 h 75"/>
                <a:gd name="T4" fmla="*/ 3 w 73"/>
                <a:gd name="T5" fmla="*/ 4 h 75"/>
                <a:gd name="T6" fmla="*/ 6 w 73"/>
                <a:gd name="T7" fmla="*/ 8 h 75"/>
                <a:gd name="T8" fmla="*/ 10 w 73"/>
                <a:gd name="T9" fmla="*/ 13 h 75"/>
                <a:gd name="T10" fmla="*/ 16 w 73"/>
                <a:gd name="T11" fmla="*/ 19 h 75"/>
                <a:gd name="T12" fmla="*/ 22 w 73"/>
                <a:gd name="T13" fmla="*/ 25 h 75"/>
                <a:gd name="T14" fmla="*/ 36 w 73"/>
                <a:gd name="T15" fmla="*/ 39 h 75"/>
                <a:gd name="T16" fmla="*/ 49 w 73"/>
                <a:gd name="T17" fmla="*/ 53 h 75"/>
                <a:gd name="T18" fmla="*/ 62 w 73"/>
                <a:gd name="T19" fmla="*/ 64 h 75"/>
                <a:gd name="T20" fmla="*/ 70 w 73"/>
                <a:gd name="T21" fmla="*/ 73 h 75"/>
                <a:gd name="T22" fmla="*/ 73 w 73"/>
                <a:gd name="T23" fmla="*/ 75 h 75"/>
                <a:gd name="T24" fmla="*/ 73 w 73"/>
                <a:gd name="T25" fmla="*/ 75 h 75"/>
                <a:gd name="T26" fmla="*/ 62 w 73"/>
                <a:gd name="T27" fmla="*/ 64 h 75"/>
                <a:gd name="T28" fmla="*/ 36 w 73"/>
                <a:gd name="T29" fmla="*/ 38 h 75"/>
                <a:gd name="T30" fmla="*/ 23 w 73"/>
                <a:gd name="T31" fmla="*/ 24 h 75"/>
                <a:gd name="T32" fmla="*/ 16 w 73"/>
                <a:gd name="T33" fmla="*/ 18 h 75"/>
                <a:gd name="T34" fmla="*/ 11 w 73"/>
                <a:gd name="T35" fmla="*/ 12 h 75"/>
                <a:gd name="T36" fmla="*/ 6 w 73"/>
                <a:gd name="T37" fmla="*/ 7 h 75"/>
                <a:gd name="T38" fmla="*/ 3 w 73"/>
                <a:gd name="T39" fmla="*/ 4 h 75"/>
                <a:gd name="T40" fmla="*/ 1 w 73"/>
                <a:gd name="T41" fmla="*/ 1 h 75"/>
                <a:gd name="T42" fmla="*/ 0 w 73"/>
                <a:gd name="T43"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3" h="75">
                  <a:moveTo>
                    <a:pt x="0" y="0"/>
                  </a:moveTo>
                  <a:cubicBezTo>
                    <a:pt x="0" y="0"/>
                    <a:pt x="0" y="0"/>
                    <a:pt x="1" y="1"/>
                  </a:cubicBezTo>
                  <a:cubicBezTo>
                    <a:pt x="1" y="2"/>
                    <a:pt x="2" y="3"/>
                    <a:pt x="3" y="4"/>
                  </a:cubicBezTo>
                  <a:cubicBezTo>
                    <a:pt x="3" y="5"/>
                    <a:pt x="5" y="6"/>
                    <a:pt x="6" y="8"/>
                  </a:cubicBezTo>
                  <a:cubicBezTo>
                    <a:pt x="7" y="9"/>
                    <a:pt x="9" y="11"/>
                    <a:pt x="10" y="13"/>
                  </a:cubicBezTo>
                  <a:cubicBezTo>
                    <a:pt x="12" y="15"/>
                    <a:pt x="14" y="17"/>
                    <a:pt x="16" y="19"/>
                  </a:cubicBezTo>
                  <a:cubicBezTo>
                    <a:pt x="18" y="21"/>
                    <a:pt x="20" y="23"/>
                    <a:pt x="22" y="25"/>
                  </a:cubicBezTo>
                  <a:cubicBezTo>
                    <a:pt x="26" y="30"/>
                    <a:pt x="31" y="34"/>
                    <a:pt x="36" y="39"/>
                  </a:cubicBezTo>
                  <a:cubicBezTo>
                    <a:pt x="40" y="44"/>
                    <a:pt x="45" y="48"/>
                    <a:pt x="49" y="53"/>
                  </a:cubicBezTo>
                  <a:cubicBezTo>
                    <a:pt x="54" y="57"/>
                    <a:pt x="58" y="61"/>
                    <a:pt x="62" y="64"/>
                  </a:cubicBezTo>
                  <a:cubicBezTo>
                    <a:pt x="65" y="68"/>
                    <a:pt x="68" y="71"/>
                    <a:pt x="70" y="73"/>
                  </a:cubicBezTo>
                  <a:cubicBezTo>
                    <a:pt x="72" y="74"/>
                    <a:pt x="73" y="75"/>
                    <a:pt x="73" y="75"/>
                  </a:cubicBezTo>
                  <a:cubicBezTo>
                    <a:pt x="73" y="75"/>
                    <a:pt x="73" y="75"/>
                    <a:pt x="73" y="75"/>
                  </a:cubicBezTo>
                  <a:cubicBezTo>
                    <a:pt x="72" y="74"/>
                    <a:pt x="68" y="70"/>
                    <a:pt x="62" y="64"/>
                  </a:cubicBezTo>
                  <a:cubicBezTo>
                    <a:pt x="55" y="57"/>
                    <a:pt x="46" y="48"/>
                    <a:pt x="36" y="38"/>
                  </a:cubicBezTo>
                  <a:cubicBezTo>
                    <a:pt x="32" y="34"/>
                    <a:pt x="27" y="29"/>
                    <a:pt x="23" y="24"/>
                  </a:cubicBezTo>
                  <a:cubicBezTo>
                    <a:pt x="21" y="22"/>
                    <a:pt x="18" y="20"/>
                    <a:pt x="16" y="18"/>
                  </a:cubicBezTo>
                  <a:cubicBezTo>
                    <a:pt x="14" y="16"/>
                    <a:pt x="13" y="14"/>
                    <a:pt x="11" y="12"/>
                  </a:cubicBezTo>
                  <a:cubicBezTo>
                    <a:pt x="9" y="11"/>
                    <a:pt x="8" y="9"/>
                    <a:pt x="6" y="7"/>
                  </a:cubicBezTo>
                  <a:cubicBezTo>
                    <a:pt x="5" y="6"/>
                    <a:pt x="4" y="5"/>
                    <a:pt x="3" y="4"/>
                  </a:cubicBezTo>
                  <a:cubicBezTo>
                    <a:pt x="2" y="3"/>
                    <a:pt x="1" y="2"/>
                    <a:pt x="1" y="1"/>
                  </a:cubicBezTo>
                  <a:cubicBezTo>
                    <a:pt x="0" y="0"/>
                    <a:pt x="0" y="0"/>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7" name="Freeform 77">
              <a:extLst>
                <a:ext uri="{FF2B5EF4-FFF2-40B4-BE49-F238E27FC236}">
                  <a16:creationId xmlns:a16="http://schemas.microsoft.com/office/drawing/2014/main" id="{FF8D39AD-4B62-403E-9D6A-2F3E41E2B577}"/>
                </a:ext>
              </a:extLst>
            </p:cNvPr>
            <p:cNvSpPr>
              <a:spLocks/>
            </p:cNvSpPr>
            <p:nvPr/>
          </p:nvSpPr>
          <p:spPr bwMode="auto">
            <a:xfrm>
              <a:off x="6673850" y="3775075"/>
              <a:ext cx="11113" cy="11113"/>
            </a:xfrm>
            <a:custGeom>
              <a:avLst/>
              <a:gdLst>
                <a:gd name="T0" fmla="*/ 0 w 1"/>
                <a:gd name="T1" fmla="*/ 0 h 1"/>
                <a:gd name="T2" fmla="*/ 0 w 1"/>
                <a:gd name="T3" fmla="*/ 0 h 1"/>
                <a:gd name="T4" fmla="*/ 1 w 1"/>
                <a:gd name="T5" fmla="*/ 1 h 1"/>
                <a:gd name="T6" fmla="*/ 0 w 1"/>
                <a:gd name="T7" fmla="*/ 0 h 1"/>
              </a:gdLst>
              <a:ahLst/>
              <a:cxnLst>
                <a:cxn ang="0">
                  <a:pos x="T0" y="T1"/>
                </a:cxn>
                <a:cxn ang="0">
                  <a:pos x="T2" y="T3"/>
                </a:cxn>
                <a:cxn ang="0">
                  <a:pos x="T4" y="T5"/>
                </a:cxn>
                <a:cxn ang="0">
                  <a:pos x="T6" y="T7"/>
                </a:cxn>
              </a:cxnLst>
              <a:rect l="0" t="0" r="r" b="b"/>
              <a:pathLst>
                <a:path w="1" h="1">
                  <a:moveTo>
                    <a:pt x="0" y="0"/>
                  </a:moveTo>
                  <a:cubicBezTo>
                    <a:pt x="0" y="0"/>
                    <a:pt x="0" y="0"/>
                    <a:pt x="0" y="0"/>
                  </a:cubicBezTo>
                  <a:cubicBezTo>
                    <a:pt x="1" y="0"/>
                    <a:pt x="1" y="1"/>
                    <a:pt x="1" y="1"/>
                  </a:cubicBezTo>
                  <a:cubicBezTo>
                    <a:pt x="1" y="1"/>
                    <a:pt x="0" y="0"/>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8" name="Freeform 78">
              <a:extLst>
                <a:ext uri="{FF2B5EF4-FFF2-40B4-BE49-F238E27FC236}">
                  <a16:creationId xmlns:a16="http://schemas.microsoft.com/office/drawing/2014/main" id="{1626D882-888D-4B16-9DA0-333659303904}"/>
                </a:ext>
              </a:extLst>
            </p:cNvPr>
            <p:cNvSpPr>
              <a:spLocks/>
            </p:cNvSpPr>
            <p:nvPr/>
          </p:nvSpPr>
          <p:spPr bwMode="auto">
            <a:xfrm>
              <a:off x="5761038" y="2914650"/>
              <a:ext cx="912813" cy="860425"/>
            </a:xfrm>
            <a:custGeom>
              <a:avLst/>
              <a:gdLst>
                <a:gd name="T0" fmla="*/ 0 w 78"/>
                <a:gd name="T1" fmla="*/ 0 h 74"/>
                <a:gd name="T2" fmla="*/ 4 w 78"/>
                <a:gd name="T3" fmla="*/ 3 h 74"/>
                <a:gd name="T4" fmla="*/ 13 w 78"/>
                <a:gd name="T5" fmla="*/ 12 h 74"/>
                <a:gd name="T6" fmla="*/ 39 w 78"/>
                <a:gd name="T7" fmla="*/ 38 h 74"/>
                <a:gd name="T8" fmla="*/ 54 w 78"/>
                <a:gd name="T9" fmla="*/ 51 h 74"/>
                <a:gd name="T10" fmla="*/ 66 w 78"/>
                <a:gd name="T11" fmla="*/ 63 h 74"/>
                <a:gd name="T12" fmla="*/ 75 w 78"/>
                <a:gd name="T13" fmla="*/ 71 h 74"/>
                <a:gd name="T14" fmla="*/ 78 w 78"/>
                <a:gd name="T15" fmla="*/ 74 h 74"/>
                <a:gd name="T16" fmla="*/ 78 w 78"/>
                <a:gd name="T17" fmla="*/ 74 h 74"/>
                <a:gd name="T18" fmla="*/ 75 w 78"/>
                <a:gd name="T19" fmla="*/ 71 h 74"/>
                <a:gd name="T20" fmla="*/ 67 w 78"/>
                <a:gd name="T21" fmla="*/ 63 h 74"/>
                <a:gd name="T22" fmla="*/ 54 w 78"/>
                <a:gd name="T23" fmla="*/ 50 h 74"/>
                <a:gd name="T24" fmla="*/ 40 w 78"/>
                <a:gd name="T25" fmla="*/ 37 h 74"/>
                <a:gd name="T26" fmla="*/ 26 w 78"/>
                <a:gd name="T27" fmla="*/ 23 h 74"/>
                <a:gd name="T28" fmla="*/ 13 w 78"/>
                <a:gd name="T29" fmla="*/ 11 h 74"/>
                <a:gd name="T30" fmla="*/ 4 w 78"/>
                <a:gd name="T31" fmla="*/ 3 h 74"/>
                <a:gd name="T32" fmla="*/ 0 w 78"/>
                <a:gd name="T33"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8" h="74">
                  <a:moveTo>
                    <a:pt x="0" y="0"/>
                  </a:moveTo>
                  <a:cubicBezTo>
                    <a:pt x="0" y="0"/>
                    <a:pt x="2" y="1"/>
                    <a:pt x="4" y="3"/>
                  </a:cubicBezTo>
                  <a:cubicBezTo>
                    <a:pt x="6" y="6"/>
                    <a:pt x="9" y="8"/>
                    <a:pt x="13" y="12"/>
                  </a:cubicBezTo>
                  <a:cubicBezTo>
                    <a:pt x="20" y="19"/>
                    <a:pt x="30" y="28"/>
                    <a:pt x="39" y="38"/>
                  </a:cubicBezTo>
                  <a:cubicBezTo>
                    <a:pt x="44" y="42"/>
                    <a:pt x="49" y="47"/>
                    <a:pt x="54" y="51"/>
                  </a:cubicBezTo>
                  <a:cubicBezTo>
                    <a:pt x="58" y="56"/>
                    <a:pt x="63" y="60"/>
                    <a:pt x="66" y="63"/>
                  </a:cubicBezTo>
                  <a:cubicBezTo>
                    <a:pt x="70" y="67"/>
                    <a:pt x="73" y="69"/>
                    <a:pt x="75" y="71"/>
                  </a:cubicBezTo>
                  <a:cubicBezTo>
                    <a:pt x="77" y="73"/>
                    <a:pt x="78" y="74"/>
                    <a:pt x="78" y="74"/>
                  </a:cubicBezTo>
                  <a:cubicBezTo>
                    <a:pt x="78" y="74"/>
                    <a:pt x="78" y="74"/>
                    <a:pt x="78" y="74"/>
                  </a:cubicBezTo>
                  <a:cubicBezTo>
                    <a:pt x="77" y="73"/>
                    <a:pt x="77" y="72"/>
                    <a:pt x="75" y="71"/>
                  </a:cubicBezTo>
                  <a:cubicBezTo>
                    <a:pt x="73" y="69"/>
                    <a:pt x="70" y="66"/>
                    <a:pt x="67" y="63"/>
                  </a:cubicBezTo>
                  <a:cubicBezTo>
                    <a:pt x="63" y="59"/>
                    <a:pt x="59" y="55"/>
                    <a:pt x="54" y="50"/>
                  </a:cubicBezTo>
                  <a:cubicBezTo>
                    <a:pt x="50" y="46"/>
                    <a:pt x="45" y="41"/>
                    <a:pt x="40" y="37"/>
                  </a:cubicBezTo>
                  <a:cubicBezTo>
                    <a:pt x="35" y="32"/>
                    <a:pt x="30" y="27"/>
                    <a:pt x="26" y="23"/>
                  </a:cubicBezTo>
                  <a:cubicBezTo>
                    <a:pt x="21" y="19"/>
                    <a:pt x="17" y="15"/>
                    <a:pt x="13" y="11"/>
                  </a:cubicBezTo>
                  <a:cubicBezTo>
                    <a:pt x="9" y="8"/>
                    <a:pt x="6" y="5"/>
                    <a:pt x="4" y="3"/>
                  </a:cubicBezTo>
                  <a:cubicBezTo>
                    <a:pt x="2" y="1"/>
                    <a:pt x="0" y="0"/>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9" name="Freeform 79">
              <a:extLst>
                <a:ext uri="{FF2B5EF4-FFF2-40B4-BE49-F238E27FC236}">
                  <a16:creationId xmlns:a16="http://schemas.microsoft.com/office/drawing/2014/main" id="{CBB19E59-3E4D-4451-9F69-C47227F56826}"/>
                </a:ext>
              </a:extLst>
            </p:cNvPr>
            <p:cNvSpPr>
              <a:spLocks/>
            </p:cNvSpPr>
            <p:nvPr/>
          </p:nvSpPr>
          <p:spPr bwMode="auto">
            <a:xfrm>
              <a:off x="5830888" y="2657475"/>
              <a:ext cx="877888" cy="873125"/>
            </a:xfrm>
            <a:custGeom>
              <a:avLst/>
              <a:gdLst>
                <a:gd name="T0" fmla="*/ 0 w 75"/>
                <a:gd name="T1" fmla="*/ 0 h 75"/>
                <a:gd name="T2" fmla="*/ 3 w 75"/>
                <a:gd name="T3" fmla="*/ 4 h 75"/>
                <a:gd name="T4" fmla="*/ 4 w 75"/>
                <a:gd name="T5" fmla="*/ 6 h 75"/>
                <a:gd name="T6" fmla="*/ 5 w 75"/>
                <a:gd name="T7" fmla="*/ 9 h 75"/>
                <a:gd name="T8" fmla="*/ 9 w 75"/>
                <a:gd name="T9" fmla="*/ 14 h 75"/>
                <a:gd name="T10" fmla="*/ 14 w 75"/>
                <a:gd name="T11" fmla="*/ 20 h 75"/>
                <a:gd name="T12" fmla="*/ 20 w 75"/>
                <a:gd name="T13" fmla="*/ 27 h 75"/>
                <a:gd name="T14" fmla="*/ 27 w 75"/>
                <a:gd name="T15" fmla="*/ 34 h 75"/>
                <a:gd name="T16" fmla="*/ 31 w 75"/>
                <a:gd name="T17" fmla="*/ 37 h 75"/>
                <a:gd name="T18" fmla="*/ 34 w 75"/>
                <a:gd name="T19" fmla="*/ 41 h 75"/>
                <a:gd name="T20" fmla="*/ 41 w 75"/>
                <a:gd name="T21" fmla="*/ 47 h 75"/>
                <a:gd name="T22" fmla="*/ 49 w 75"/>
                <a:gd name="T23" fmla="*/ 54 h 75"/>
                <a:gd name="T24" fmla="*/ 62 w 75"/>
                <a:gd name="T25" fmla="*/ 65 h 75"/>
                <a:gd name="T26" fmla="*/ 71 w 75"/>
                <a:gd name="T27" fmla="*/ 72 h 75"/>
                <a:gd name="T28" fmla="*/ 75 w 75"/>
                <a:gd name="T29" fmla="*/ 75 h 75"/>
                <a:gd name="T30" fmla="*/ 71 w 75"/>
                <a:gd name="T31" fmla="*/ 72 h 75"/>
                <a:gd name="T32" fmla="*/ 62 w 75"/>
                <a:gd name="T33" fmla="*/ 64 h 75"/>
                <a:gd name="T34" fmla="*/ 56 w 75"/>
                <a:gd name="T35" fmla="*/ 59 h 75"/>
                <a:gd name="T36" fmla="*/ 49 w 75"/>
                <a:gd name="T37" fmla="*/ 53 h 75"/>
                <a:gd name="T38" fmla="*/ 42 w 75"/>
                <a:gd name="T39" fmla="*/ 47 h 75"/>
                <a:gd name="T40" fmla="*/ 35 w 75"/>
                <a:gd name="T41" fmla="*/ 40 h 75"/>
                <a:gd name="T42" fmla="*/ 31 w 75"/>
                <a:gd name="T43" fmla="*/ 36 h 75"/>
                <a:gd name="T44" fmla="*/ 28 w 75"/>
                <a:gd name="T45" fmla="*/ 33 h 75"/>
                <a:gd name="T46" fmla="*/ 21 w 75"/>
                <a:gd name="T47" fmla="*/ 26 h 75"/>
                <a:gd name="T48" fmla="*/ 15 w 75"/>
                <a:gd name="T49" fmla="*/ 20 h 75"/>
                <a:gd name="T50" fmla="*/ 10 w 75"/>
                <a:gd name="T51" fmla="*/ 14 h 75"/>
                <a:gd name="T52" fmla="*/ 6 w 75"/>
                <a:gd name="T53" fmla="*/ 8 h 75"/>
                <a:gd name="T54" fmla="*/ 4 w 75"/>
                <a:gd name="T55" fmla="*/ 6 h 75"/>
                <a:gd name="T56" fmla="*/ 3 w 75"/>
                <a:gd name="T57" fmla="*/ 4 h 75"/>
                <a:gd name="T58" fmla="*/ 0 w 75"/>
                <a:gd name="T59"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5" h="75">
                  <a:moveTo>
                    <a:pt x="0" y="0"/>
                  </a:moveTo>
                  <a:cubicBezTo>
                    <a:pt x="0" y="0"/>
                    <a:pt x="1" y="2"/>
                    <a:pt x="3" y="4"/>
                  </a:cubicBezTo>
                  <a:cubicBezTo>
                    <a:pt x="3" y="5"/>
                    <a:pt x="3" y="6"/>
                    <a:pt x="4" y="6"/>
                  </a:cubicBezTo>
                  <a:cubicBezTo>
                    <a:pt x="4" y="7"/>
                    <a:pt x="5" y="8"/>
                    <a:pt x="5" y="9"/>
                  </a:cubicBezTo>
                  <a:cubicBezTo>
                    <a:pt x="7" y="10"/>
                    <a:pt x="8" y="12"/>
                    <a:pt x="9" y="14"/>
                  </a:cubicBezTo>
                  <a:cubicBezTo>
                    <a:pt x="11" y="16"/>
                    <a:pt x="13" y="18"/>
                    <a:pt x="14" y="20"/>
                  </a:cubicBezTo>
                  <a:cubicBezTo>
                    <a:pt x="16" y="22"/>
                    <a:pt x="18" y="25"/>
                    <a:pt x="20" y="27"/>
                  </a:cubicBezTo>
                  <a:cubicBezTo>
                    <a:pt x="23" y="29"/>
                    <a:pt x="25" y="32"/>
                    <a:pt x="27" y="34"/>
                  </a:cubicBezTo>
                  <a:cubicBezTo>
                    <a:pt x="28" y="35"/>
                    <a:pt x="29" y="36"/>
                    <a:pt x="31" y="37"/>
                  </a:cubicBezTo>
                  <a:cubicBezTo>
                    <a:pt x="32" y="38"/>
                    <a:pt x="33" y="40"/>
                    <a:pt x="34" y="41"/>
                  </a:cubicBezTo>
                  <a:cubicBezTo>
                    <a:pt x="37" y="43"/>
                    <a:pt x="39" y="45"/>
                    <a:pt x="41" y="47"/>
                  </a:cubicBezTo>
                  <a:cubicBezTo>
                    <a:pt x="44" y="50"/>
                    <a:pt x="46" y="52"/>
                    <a:pt x="49" y="54"/>
                  </a:cubicBezTo>
                  <a:cubicBezTo>
                    <a:pt x="53" y="58"/>
                    <a:pt x="58" y="61"/>
                    <a:pt x="62" y="65"/>
                  </a:cubicBezTo>
                  <a:cubicBezTo>
                    <a:pt x="65" y="68"/>
                    <a:pt x="69" y="70"/>
                    <a:pt x="71" y="72"/>
                  </a:cubicBezTo>
                  <a:cubicBezTo>
                    <a:pt x="73" y="74"/>
                    <a:pt x="75" y="75"/>
                    <a:pt x="75" y="75"/>
                  </a:cubicBezTo>
                  <a:cubicBezTo>
                    <a:pt x="75" y="75"/>
                    <a:pt x="73" y="74"/>
                    <a:pt x="71" y="72"/>
                  </a:cubicBezTo>
                  <a:cubicBezTo>
                    <a:pt x="69" y="70"/>
                    <a:pt x="66" y="67"/>
                    <a:pt x="62" y="64"/>
                  </a:cubicBezTo>
                  <a:cubicBezTo>
                    <a:pt x="60" y="62"/>
                    <a:pt x="58" y="61"/>
                    <a:pt x="56" y="59"/>
                  </a:cubicBezTo>
                  <a:cubicBezTo>
                    <a:pt x="54" y="57"/>
                    <a:pt x="52" y="55"/>
                    <a:pt x="49" y="53"/>
                  </a:cubicBezTo>
                  <a:cubicBezTo>
                    <a:pt x="47" y="51"/>
                    <a:pt x="45" y="49"/>
                    <a:pt x="42" y="47"/>
                  </a:cubicBezTo>
                  <a:cubicBezTo>
                    <a:pt x="40" y="44"/>
                    <a:pt x="37" y="42"/>
                    <a:pt x="35" y="40"/>
                  </a:cubicBezTo>
                  <a:cubicBezTo>
                    <a:pt x="34" y="39"/>
                    <a:pt x="33" y="38"/>
                    <a:pt x="31" y="36"/>
                  </a:cubicBezTo>
                  <a:cubicBezTo>
                    <a:pt x="30" y="35"/>
                    <a:pt x="29" y="34"/>
                    <a:pt x="28" y="33"/>
                  </a:cubicBezTo>
                  <a:cubicBezTo>
                    <a:pt x="26" y="31"/>
                    <a:pt x="23" y="28"/>
                    <a:pt x="21" y="26"/>
                  </a:cubicBezTo>
                  <a:cubicBezTo>
                    <a:pt x="19" y="24"/>
                    <a:pt x="17" y="22"/>
                    <a:pt x="15" y="20"/>
                  </a:cubicBezTo>
                  <a:cubicBezTo>
                    <a:pt x="13" y="18"/>
                    <a:pt x="12" y="16"/>
                    <a:pt x="10" y="14"/>
                  </a:cubicBezTo>
                  <a:cubicBezTo>
                    <a:pt x="8" y="12"/>
                    <a:pt x="7" y="10"/>
                    <a:pt x="6" y="8"/>
                  </a:cubicBezTo>
                  <a:cubicBezTo>
                    <a:pt x="5" y="8"/>
                    <a:pt x="5" y="7"/>
                    <a:pt x="4" y="6"/>
                  </a:cubicBezTo>
                  <a:cubicBezTo>
                    <a:pt x="4" y="5"/>
                    <a:pt x="3" y="5"/>
                    <a:pt x="3" y="4"/>
                  </a:cubicBezTo>
                  <a:cubicBezTo>
                    <a:pt x="1" y="2"/>
                    <a:pt x="0" y="0"/>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0" name="Freeform 80">
              <a:extLst>
                <a:ext uri="{FF2B5EF4-FFF2-40B4-BE49-F238E27FC236}">
                  <a16:creationId xmlns:a16="http://schemas.microsoft.com/office/drawing/2014/main" id="{492992FD-4C34-454D-A99D-1092886F1366}"/>
                </a:ext>
              </a:extLst>
            </p:cNvPr>
            <p:cNvSpPr>
              <a:spLocks/>
            </p:cNvSpPr>
            <p:nvPr/>
          </p:nvSpPr>
          <p:spPr bwMode="auto">
            <a:xfrm>
              <a:off x="5586413" y="3576638"/>
              <a:ext cx="723900" cy="779463"/>
            </a:xfrm>
            <a:custGeom>
              <a:avLst/>
              <a:gdLst>
                <a:gd name="T0" fmla="*/ 0 w 62"/>
                <a:gd name="T1" fmla="*/ 0 h 67"/>
                <a:gd name="T2" fmla="*/ 3 w 62"/>
                <a:gd name="T3" fmla="*/ 2 h 67"/>
                <a:gd name="T4" fmla="*/ 6 w 62"/>
                <a:gd name="T5" fmla="*/ 6 h 67"/>
                <a:gd name="T6" fmla="*/ 10 w 62"/>
                <a:gd name="T7" fmla="*/ 10 h 67"/>
                <a:gd name="T8" fmla="*/ 15 w 62"/>
                <a:gd name="T9" fmla="*/ 15 h 67"/>
                <a:gd name="T10" fmla="*/ 20 w 62"/>
                <a:gd name="T11" fmla="*/ 21 h 67"/>
                <a:gd name="T12" fmla="*/ 31 w 62"/>
                <a:gd name="T13" fmla="*/ 33 h 67"/>
                <a:gd name="T14" fmla="*/ 52 w 62"/>
                <a:gd name="T15" fmla="*/ 57 h 67"/>
                <a:gd name="T16" fmla="*/ 62 w 62"/>
                <a:gd name="T17" fmla="*/ 67 h 67"/>
                <a:gd name="T18" fmla="*/ 59 w 62"/>
                <a:gd name="T19" fmla="*/ 64 h 67"/>
                <a:gd name="T20" fmla="*/ 53 w 62"/>
                <a:gd name="T21" fmla="*/ 56 h 67"/>
                <a:gd name="T22" fmla="*/ 43 w 62"/>
                <a:gd name="T23" fmla="*/ 45 h 67"/>
                <a:gd name="T24" fmla="*/ 32 w 62"/>
                <a:gd name="T25" fmla="*/ 32 h 67"/>
                <a:gd name="T26" fmla="*/ 21 w 62"/>
                <a:gd name="T27" fmla="*/ 20 h 67"/>
                <a:gd name="T28" fmla="*/ 15 w 62"/>
                <a:gd name="T29" fmla="*/ 14 h 67"/>
                <a:gd name="T30" fmla="*/ 11 w 62"/>
                <a:gd name="T31" fmla="*/ 9 h 67"/>
                <a:gd name="T32" fmla="*/ 6 w 62"/>
                <a:gd name="T33" fmla="*/ 5 h 67"/>
                <a:gd name="T34" fmla="*/ 3 w 62"/>
                <a:gd name="T35" fmla="*/ 2 h 67"/>
                <a:gd name="T36" fmla="*/ 0 w 62"/>
                <a:gd name="T37" fmla="*/ 0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2" h="67">
                  <a:moveTo>
                    <a:pt x="0" y="0"/>
                  </a:moveTo>
                  <a:cubicBezTo>
                    <a:pt x="0" y="0"/>
                    <a:pt x="1" y="1"/>
                    <a:pt x="3" y="2"/>
                  </a:cubicBezTo>
                  <a:cubicBezTo>
                    <a:pt x="4" y="3"/>
                    <a:pt x="5" y="4"/>
                    <a:pt x="6" y="6"/>
                  </a:cubicBezTo>
                  <a:cubicBezTo>
                    <a:pt x="7" y="7"/>
                    <a:pt x="9" y="8"/>
                    <a:pt x="10" y="10"/>
                  </a:cubicBezTo>
                  <a:cubicBezTo>
                    <a:pt x="12" y="11"/>
                    <a:pt x="13" y="13"/>
                    <a:pt x="15" y="15"/>
                  </a:cubicBezTo>
                  <a:cubicBezTo>
                    <a:pt x="16" y="17"/>
                    <a:pt x="18" y="19"/>
                    <a:pt x="20" y="21"/>
                  </a:cubicBezTo>
                  <a:cubicBezTo>
                    <a:pt x="24" y="25"/>
                    <a:pt x="27" y="29"/>
                    <a:pt x="31" y="33"/>
                  </a:cubicBezTo>
                  <a:cubicBezTo>
                    <a:pt x="39" y="42"/>
                    <a:pt x="46" y="50"/>
                    <a:pt x="52" y="57"/>
                  </a:cubicBezTo>
                  <a:cubicBezTo>
                    <a:pt x="58" y="63"/>
                    <a:pt x="62" y="67"/>
                    <a:pt x="62" y="67"/>
                  </a:cubicBezTo>
                  <a:cubicBezTo>
                    <a:pt x="62" y="67"/>
                    <a:pt x="61" y="66"/>
                    <a:pt x="59" y="64"/>
                  </a:cubicBezTo>
                  <a:cubicBezTo>
                    <a:pt x="58" y="62"/>
                    <a:pt x="55" y="59"/>
                    <a:pt x="53" y="56"/>
                  </a:cubicBezTo>
                  <a:cubicBezTo>
                    <a:pt x="50" y="53"/>
                    <a:pt x="47" y="49"/>
                    <a:pt x="43" y="45"/>
                  </a:cubicBezTo>
                  <a:cubicBezTo>
                    <a:pt x="40" y="41"/>
                    <a:pt x="36" y="37"/>
                    <a:pt x="32" y="32"/>
                  </a:cubicBezTo>
                  <a:cubicBezTo>
                    <a:pt x="28" y="28"/>
                    <a:pt x="24" y="24"/>
                    <a:pt x="21" y="20"/>
                  </a:cubicBezTo>
                  <a:cubicBezTo>
                    <a:pt x="19" y="18"/>
                    <a:pt x="17" y="16"/>
                    <a:pt x="15" y="14"/>
                  </a:cubicBezTo>
                  <a:cubicBezTo>
                    <a:pt x="14" y="13"/>
                    <a:pt x="12" y="11"/>
                    <a:pt x="11" y="9"/>
                  </a:cubicBezTo>
                  <a:cubicBezTo>
                    <a:pt x="9" y="8"/>
                    <a:pt x="8" y="6"/>
                    <a:pt x="6" y="5"/>
                  </a:cubicBezTo>
                  <a:cubicBezTo>
                    <a:pt x="5" y="4"/>
                    <a:pt x="4" y="3"/>
                    <a:pt x="3" y="2"/>
                  </a:cubicBezTo>
                  <a:cubicBezTo>
                    <a:pt x="1" y="1"/>
                    <a:pt x="0" y="0"/>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1" name="Freeform 81">
              <a:extLst>
                <a:ext uri="{FF2B5EF4-FFF2-40B4-BE49-F238E27FC236}">
                  <a16:creationId xmlns:a16="http://schemas.microsoft.com/office/drawing/2014/main" id="{598441B4-52DB-4840-AC00-295A7C7BE6A7}"/>
                </a:ext>
              </a:extLst>
            </p:cNvPr>
            <p:cNvSpPr>
              <a:spLocks/>
            </p:cNvSpPr>
            <p:nvPr/>
          </p:nvSpPr>
          <p:spPr bwMode="auto">
            <a:xfrm>
              <a:off x="4814888" y="2006600"/>
              <a:ext cx="1179513" cy="3873500"/>
            </a:xfrm>
            <a:custGeom>
              <a:avLst/>
              <a:gdLst>
                <a:gd name="T0" fmla="*/ 0 w 101"/>
                <a:gd name="T1" fmla="*/ 333 h 333"/>
                <a:gd name="T2" fmla="*/ 5 w 101"/>
                <a:gd name="T3" fmla="*/ 319 h 333"/>
                <a:gd name="T4" fmla="*/ 17 w 101"/>
                <a:gd name="T5" fmla="*/ 281 h 333"/>
                <a:gd name="T6" fmla="*/ 34 w 101"/>
                <a:gd name="T7" fmla="*/ 228 h 333"/>
                <a:gd name="T8" fmla="*/ 43 w 101"/>
                <a:gd name="T9" fmla="*/ 198 h 333"/>
                <a:gd name="T10" fmla="*/ 48 w 101"/>
                <a:gd name="T11" fmla="*/ 183 h 333"/>
                <a:gd name="T12" fmla="*/ 53 w 101"/>
                <a:gd name="T13" fmla="*/ 167 h 333"/>
                <a:gd name="T14" fmla="*/ 62 w 101"/>
                <a:gd name="T15" fmla="*/ 136 h 333"/>
                <a:gd name="T16" fmla="*/ 71 w 101"/>
                <a:gd name="T17" fmla="*/ 106 h 333"/>
                <a:gd name="T18" fmla="*/ 80 w 101"/>
                <a:gd name="T19" fmla="*/ 78 h 333"/>
                <a:gd name="T20" fmla="*/ 87 w 101"/>
                <a:gd name="T21" fmla="*/ 52 h 333"/>
                <a:gd name="T22" fmla="*/ 89 w 101"/>
                <a:gd name="T23" fmla="*/ 47 h 333"/>
                <a:gd name="T24" fmla="*/ 90 w 101"/>
                <a:gd name="T25" fmla="*/ 41 h 333"/>
                <a:gd name="T26" fmla="*/ 93 w 101"/>
                <a:gd name="T27" fmla="*/ 31 h 333"/>
                <a:gd name="T28" fmla="*/ 95 w 101"/>
                <a:gd name="T29" fmla="*/ 22 h 333"/>
                <a:gd name="T30" fmla="*/ 97 w 101"/>
                <a:gd name="T31" fmla="*/ 14 h 333"/>
                <a:gd name="T32" fmla="*/ 101 w 101"/>
                <a:gd name="T33" fmla="*/ 0 h 333"/>
                <a:gd name="T34" fmla="*/ 98 w 101"/>
                <a:gd name="T35" fmla="*/ 14 h 333"/>
                <a:gd name="T36" fmla="*/ 96 w 101"/>
                <a:gd name="T37" fmla="*/ 22 h 333"/>
                <a:gd name="T38" fmla="*/ 94 w 101"/>
                <a:gd name="T39" fmla="*/ 31 h 333"/>
                <a:gd name="T40" fmla="*/ 89 w 101"/>
                <a:gd name="T41" fmla="*/ 53 h 333"/>
                <a:gd name="T42" fmla="*/ 82 w 101"/>
                <a:gd name="T43" fmla="*/ 78 h 333"/>
                <a:gd name="T44" fmla="*/ 75 w 101"/>
                <a:gd name="T45" fmla="*/ 107 h 333"/>
                <a:gd name="T46" fmla="*/ 66 w 101"/>
                <a:gd name="T47" fmla="*/ 137 h 333"/>
                <a:gd name="T48" fmla="*/ 56 w 101"/>
                <a:gd name="T49" fmla="*/ 168 h 333"/>
                <a:gd name="T50" fmla="*/ 51 w 101"/>
                <a:gd name="T51" fmla="*/ 184 h 333"/>
                <a:gd name="T52" fmla="*/ 47 w 101"/>
                <a:gd name="T53" fmla="*/ 199 h 333"/>
                <a:gd name="T54" fmla="*/ 37 w 101"/>
                <a:gd name="T55" fmla="*/ 229 h 333"/>
                <a:gd name="T56" fmla="*/ 27 w 101"/>
                <a:gd name="T57" fmla="*/ 257 h 333"/>
                <a:gd name="T58" fmla="*/ 19 w 101"/>
                <a:gd name="T59" fmla="*/ 282 h 333"/>
                <a:gd name="T60" fmla="*/ 11 w 101"/>
                <a:gd name="T61" fmla="*/ 303 h 333"/>
                <a:gd name="T62" fmla="*/ 6 w 101"/>
                <a:gd name="T63" fmla="*/ 319 h 333"/>
                <a:gd name="T64" fmla="*/ 2 w 101"/>
                <a:gd name="T65" fmla="*/ 330 h 333"/>
                <a:gd name="T66" fmla="*/ 0 w 101"/>
                <a:gd name="T67" fmla="*/ 333 h 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1" h="333">
                  <a:moveTo>
                    <a:pt x="0" y="333"/>
                  </a:moveTo>
                  <a:cubicBezTo>
                    <a:pt x="0" y="333"/>
                    <a:pt x="2" y="328"/>
                    <a:pt x="5" y="319"/>
                  </a:cubicBezTo>
                  <a:cubicBezTo>
                    <a:pt x="8" y="310"/>
                    <a:pt x="12" y="297"/>
                    <a:pt x="17" y="281"/>
                  </a:cubicBezTo>
                  <a:cubicBezTo>
                    <a:pt x="22" y="266"/>
                    <a:pt x="28" y="248"/>
                    <a:pt x="34" y="228"/>
                  </a:cubicBezTo>
                  <a:cubicBezTo>
                    <a:pt x="37" y="218"/>
                    <a:pt x="40" y="208"/>
                    <a:pt x="43" y="198"/>
                  </a:cubicBezTo>
                  <a:cubicBezTo>
                    <a:pt x="45" y="193"/>
                    <a:pt x="46" y="188"/>
                    <a:pt x="48" y="183"/>
                  </a:cubicBezTo>
                  <a:cubicBezTo>
                    <a:pt x="50" y="177"/>
                    <a:pt x="51" y="172"/>
                    <a:pt x="53" y="167"/>
                  </a:cubicBezTo>
                  <a:cubicBezTo>
                    <a:pt x="56" y="157"/>
                    <a:pt x="59" y="146"/>
                    <a:pt x="62" y="136"/>
                  </a:cubicBezTo>
                  <a:cubicBezTo>
                    <a:pt x="65" y="126"/>
                    <a:pt x="69" y="116"/>
                    <a:pt x="71" y="106"/>
                  </a:cubicBezTo>
                  <a:cubicBezTo>
                    <a:pt x="74" y="96"/>
                    <a:pt x="77" y="87"/>
                    <a:pt x="80" y="78"/>
                  </a:cubicBezTo>
                  <a:cubicBezTo>
                    <a:pt x="82" y="69"/>
                    <a:pt x="85" y="60"/>
                    <a:pt x="87" y="52"/>
                  </a:cubicBezTo>
                  <a:cubicBezTo>
                    <a:pt x="88" y="50"/>
                    <a:pt x="88" y="48"/>
                    <a:pt x="89" y="47"/>
                  </a:cubicBezTo>
                  <a:cubicBezTo>
                    <a:pt x="89" y="45"/>
                    <a:pt x="90" y="43"/>
                    <a:pt x="90" y="41"/>
                  </a:cubicBezTo>
                  <a:cubicBezTo>
                    <a:pt x="91" y="37"/>
                    <a:pt x="92" y="34"/>
                    <a:pt x="93" y="31"/>
                  </a:cubicBezTo>
                  <a:cubicBezTo>
                    <a:pt x="94" y="28"/>
                    <a:pt x="95" y="25"/>
                    <a:pt x="95" y="22"/>
                  </a:cubicBezTo>
                  <a:cubicBezTo>
                    <a:pt x="96" y="19"/>
                    <a:pt x="97" y="17"/>
                    <a:pt x="97" y="14"/>
                  </a:cubicBezTo>
                  <a:cubicBezTo>
                    <a:pt x="100" y="5"/>
                    <a:pt x="101" y="0"/>
                    <a:pt x="101" y="0"/>
                  </a:cubicBezTo>
                  <a:cubicBezTo>
                    <a:pt x="101" y="0"/>
                    <a:pt x="100" y="5"/>
                    <a:pt x="98" y="14"/>
                  </a:cubicBezTo>
                  <a:cubicBezTo>
                    <a:pt x="98" y="17"/>
                    <a:pt x="97" y="19"/>
                    <a:pt x="96" y="22"/>
                  </a:cubicBezTo>
                  <a:cubicBezTo>
                    <a:pt x="96" y="25"/>
                    <a:pt x="95" y="28"/>
                    <a:pt x="94" y="31"/>
                  </a:cubicBezTo>
                  <a:cubicBezTo>
                    <a:pt x="93" y="38"/>
                    <a:pt x="91" y="45"/>
                    <a:pt x="89" y="53"/>
                  </a:cubicBezTo>
                  <a:cubicBezTo>
                    <a:pt x="87" y="61"/>
                    <a:pt x="85" y="69"/>
                    <a:pt x="82" y="78"/>
                  </a:cubicBezTo>
                  <a:cubicBezTo>
                    <a:pt x="80" y="87"/>
                    <a:pt x="77" y="97"/>
                    <a:pt x="75" y="107"/>
                  </a:cubicBezTo>
                  <a:cubicBezTo>
                    <a:pt x="72" y="117"/>
                    <a:pt x="69" y="127"/>
                    <a:pt x="66" y="137"/>
                  </a:cubicBezTo>
                  <a:cubicBezTo>
                    <a:pt x="63" y="147"/>
                    <a:pt x="60" y="158"/>
                    <a:pt x="56" y="168"/>
                  </a:cubicBezTo>
                  <a:cubicBezTo>
                    <a:pt x="55" y="173"/>
                    <a:pt x="53" y="179"/>
                    <a:pt x="51" y="184"/>
                  </a:cubicBezTo>
                  <a:cubicBezTo>
                    <a:pt x="50" y="189"/>
                    <a:pt x="48" y="194"/>
                    <a:pt x="47" y="199"/>
                  </a:cubicBezTo>
                  <a:cubicBezTo>
                    <a:pt x="43" y="209"/>
                    <a:pt x="40" y="219"/>
                    <a:pt x="37" y="229"/>
                  </a:cubicBezTo>
                  <a:cubicBezTo>
                    <a:pt x="34" y="239"/>
                    <a:pt x="30" y="248"/>
                    <a:pt x="27" y="257"/>
                  </a:cubicBezTo>
                  <a:cubicBezTo>
                    <a:pt x="24" y="266"/>
                    <a:pt x="21" y="274"/>
                    <a:pt x="19" y="282"/>
                  </a:cubicBezTo>
                  <a:cubicBezTo>
                    <a:pt x="16" y="290"/>
                    <a:pt x="14" y="297"/>
                    <a:pt x="11" y="303"/>
                  </a:cubicBezTo>
                  <a:cubicBezTo>
                    <a:pt x="9" y="309"/>
                    <a:pt x="7" y="315"/>
                    <a:pt x="6" y="319"/>
                  </a:cubicBezTo>
                  <a:cubicBezTo>
                    <a:pt x="4" y="324"/>
                    <a:pt x="3" y="327"/>
                    <a:pt x="2" y="330"/>
                  </a:cubicBezTo>
                  <a:cubicBezTo>
                    <a:pt x="1" y="332"/>
                    <a:pt x="0" y="333"/>
                    <a:pt x="0" y="3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242" name="组合 241">
            <a:extLst>
              <a:ext uri="{FF2B5EF4-FFF2-40B4-BE49-F238E27FC236}">
                <a16:creationId xmlns:a16="http://schemas.microsoft.com/office/drawing/2014/main" id="{8D846330-B911-4078-91FA-1485B81C0D05}"/>
              </a:ext>
            </a:extLst>
          </p:cNvPr>
          <p:cNvGrpSpPr/>
          <p:nvPr/>
        </p:nvGrpSpPr>
        <p:grpSpPr>
          <a:xfrm rot="9735905">
            <a:off x="6386843" y="1491452"/>
            <a:ext cx="2816619" cy="4946622"/>
            <a:chOff x="4054475" y="2006600"/>
            <a:chExt cx="2676526" cy="4700588"/>
          </a:xfrm>
          <a:solidFill>
            <a:srgbClr val="007791"/>
          </a:solidFill>
        </p:grpSpPr>
        <p:sp>
          <p:nvSpPr>
            <p:cNvPr id="243" name="Freeform 5">
              <a:extLst>
                <a:ext uri="{FF2B5EF4-FFF2-40B4-BE49-F238E27FC236}">
                  <a16:creationId xmlns:a16="http://schemas.microsoft.com/office/drawing/2014/main" id="{BA9CC8F6-73EF-48CC-98F9-D91249E48321}"/>
                </a:ext>
              </a:extLst>
            </p:cNvPr>
            <p:cNvSpPr>
              <a:spLocks/>
            </p:cNvSpPr>
            <p:nvPr/>
          </p:nvSpPr>
          <p:spPr bwMode="auto">
            <a:xfrm>
              <a:off x="4568825" y="2681288"/>
              <a:ext cx="1250950" cy="290513"/>
            </a:xfrm>
            <a:custGeom>
              <a:avLst/>
              <a:gdLst>
                <a:gd name="T0" fmla="*/ 107 w 107"/>
                <a:gd name="T1" fmla="*/ 2 h 25"/>
                <a:gd name="T2" fmla="*/ 0 w 107"/>
                <a:gd name="T3" fmla="*/ 18 h 25"/>
                <a:gd name="T4" fmla="*/ 107 w 107"/>
                <a:gd name="T5" fmla="*/ 2 h 25"/>
              </a:gdLst>
              <a:ahLst/>
              <a:cxnLst>
                <a:cxn ang="0">
                  <a:pos x="T0" y="T1"/>
                </a:cxn>
                <a:cxn ang="0">
                  <a:pos x="T2" y="T3"/>
                </a:cxn>
                <a:cxn ang="0">
                  <a:pos x="T4" y="T5"/>
                </a:cxn>
              </a:cxnLst>
              <a:rect l="0" t="0" r="r" b="b"/>
              <a:pathLst>
                <a:path w="107" h="25">
                  <a:moveTo>
                    <a:pt x="107" y="2"/>
                  </a:moveTo>
                  <a:cubicBezTo>
                    <a:pt x="107" y="2"/>
                    <a:pt x="93" y="25"/>
                    <a:pt x="0" y="18"/>
                  </a:cubicBezTo>
                  <a:cubicBezTo>
                    <a:pt x="0" y="18"/>
                    <a:pt x="50" y="0"/>
                    <a:pt x="107" y="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4" name="Freeform 6">
              <a:extLst>
                <a:ext uri="{FF2B5EF4-FFF2-40B4-BE49-F238E27FC236}">
                  <a16:creationId xmlns:a16="http://schemas.microsoft.com/office/drawing/2014/main" id="{FAB633B0-55CE-42D0-8D1F-F661C478C606}"/>
                </a:ext>
              </a:extLst>
            </p:cNvPr>
            <p:cNvSpPr>
              <a:spLocks/>
            </p:cNvSpPr>
            <p:nvPr/>
          </p:nvSpPr>
          <p:spPr bwMode="auto">
            <a:xfrm>
              <a:off x="4487863" y="2774950"/>
              <a:ext cx="1273175" cy="406400"/>
            </a:xfrm>
            <a:custGeom>
              <a:avLst/>
              <a:gdLst>
                <a:gd name="T0" fmla="*/ 109 w 109"/>
                <a:gd name="T1" fmla="*/ 14 h 35"/>
                <a:gd name="T2" fmla="*/ 0 w 109"/>
                <a:gd name="T3" fmla="*/ 30 h 35"/>
                <a:gd name="T4" fmla="*/ 109 w 109"/>
                <a:gd name="T5" fmla="*/ 14 h 35"/>
              </a:gdLst>
              <a:ahLst/>
              <a:cxnLst>
                <a:cxn ang="0">
                  <a:pos x="T0" y="T1"/>
                </a:cxn>
                <a:cxn ang="0">
                  <a:pos x="T2" y="T3"/>
                </a:cxn>
                <a:cxn ang="0">
                  <a:pos x="T4" y="T5"/>
                </a:cxn>
              </a:cxnLst>
              <a:rect l="0" t="0" r="r" b="b"/>
              <a:pathLst>
                <a:path w="109" h="35">
                  <a:moveTo>
                    <a:pt x="109" y="14"/>
                  </a:moveTo>
                  <a:cubicBezTo>
                    <a:pt x="109" y="14"/>
                    <a:pt x="49" y="35"/>
                    <a:pt x="0" y="30"/>
                  </a:cubicBezTo>
                  <a:cubicBezTo>
                    <a:pt x="0" y="30"/>
                    <a:pt x="83" y="0"/>
                    <a:pt x="109" y="1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5" name="Freeform 7">
              <a:extLst>
                <a:ext uri="{FF2B5EF4-FFF2-40B4-BE49-F238E27FC236}">
                  <a16:creationId xmlns:a16="http://schemas.microsoft.com/office/drawing/2014/main" id="{23B999C2-C38C-455D-AA37-D621055F941C}"/>
                </a:ext>
              </a:extLst>
            </p:cNvPr>
            <p:cNvSpPr>
              <a:spLocks/>
            </p:cNvSpPr>
            <p:nvPr/>
          </p:nvSpPr>
          <p:spPr bwMode="auto">
            <a:xfrm>
              <a:off x="4451350" y="3076575"/>
              <a:ext cx="1239838" cy="338138"/>
            </a:xfrm>
            <a:custGeom>
              <a:avLst/>
              <a:gdLst>
                <a:gd name="T0" fmla="*/ 106 w 106"/>
                <a:gd name="T1" fmla="*/ 6 h 29"/>
                <a:gd name="T2" fmla="*/ 0 w 106"/>
                <a:gd name="T3" fmla="*/ 26 h 29"/>
                <a:gd name="T4" fmla="*/ 106 w 106"/>
                <a:gd name="T5" fmla="*/ 6 h 29"/>
              </a:gdLst>
              <a:ahLst/>
              <a:cxnLst>
                <a:cxn ang="0">
                  <a:pos x="T0" y="T1"/>
                </a:cxn>
                <a:cxn ang="0">
                  <a:pos x="T2" y="T3"/>
                </a:cxn>
                <a:cxn ang="0">
                  <a:pos x="T4" y="T5"/>
                </a:cxn>
              </a:cxnLst>
              <a:rect l="0" t="0" r="r" b="b"/>
              <a:pathLst>
                <a:path w="106" h="29">
                  <a:moveTo>
                    <a:pt x="106" y="6"/>
                  </a:moveTo>
                  <a:cubicBezTo>
                    <a:pt x="106" y="6"/>
                    <a:pt x="88" y="29"/>
                    <a:pt x="0" y="26"/>
                  </a:cubicBezTo>
                  <a:cubicBezTo>
                    <a:pt x="0" y="26"/>
                    <a:pt x="74" y="0"/>
                    <a:pt x="106" y="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6" name="Freeform 8">
              <a:extLst>
                <a:ext uri="{FF2B5EF4-FFF2-40B4-BE49-F238E27FC236}">
                  <a16:creationId xmlns:a16="http://schemas.microsoft.com/office/drawing/2014/main" id="{4CEE7D3A-05C4-40C5-BE95-BEBEF1025F20}"/>
                </a:ext>
              </a:extLst>
            </p:cNvPr>
            <p:cNvSpPr>
              <a:spLocks/>
            </p:cNvSpPr>
            <p:nvPr/>
          </p:nvSpPr>
          <p:spPr bwMode="auto">
            <a:xfrm>
              <a:off x="4405313" y="3355975"/>
              <a:ext cx="1227138" cy="290513"/>
            </a:xfrm>
            <a:custGeom>
              <a:avLst/>
              <a:gdLst>
                <a:gd name="T0" fmla="*/ 105 w 105"/>
                <a:gd name="T1" fmla="*/ 0 h 25"/>
                <a:gd name="T2" fmla="*/ 0 w 105"/>
                <a:gd name="T3" fmla="*/ 24 h 25"/>
                <a:gd name="T4" fmla="*/ 105 w 105"/>
                <a:gd name="T5" fmla="*/ 0 h 25"/>
              </a:gdLst>
              <a:ahLst/>
              <a:cxnLst>
                <a:cxn ang="0">
                  <a:pos x="T0" y="T1"/>
                </a:cxn>
                <a:cxn ang="0">
                  <a:pos x="T2" y="T3"/>
                </a:cxn>
                <a:cxn ang="0">
                  <a:pos x="T4" y="T5"/>
                </a:cxn>
              </a:cxnLst>
              <a:rect l="0" t="0" r="r" b="b"/>
              <a:pathLst>
                <a:path w="105" h="25">
                  <a:moveTo>
                    <a:pt x="105" y="0"/>
                  </a:moveTo>
                  <a:cubicBezTo>
                    <a:pt x="105" y="0"/>
                    <a:pt x="90" y="25"/>
                    <a:pt x="0" y="24"/>
                  </a:cubicBezTo>
                  <a:cubicBezTo>
                    <a:pt x="0" y="24"/>
                    <a:pt x="47" y="5"/>
                    <a:pt x="105"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7" name="Freeform 9">
              <a:extLst>
                <a:ext uri="{FF2B5EF4-FFF2-40B4-BE49-F238E27FC236}">
                  <a16:creationId xmlns:a16="http://schemas.microsoft.com/office/drawing/2014/main" id="{7CC2FCEC-09A4-4207-981B-1196AFEECCC5}"/>
                </a:ext>
              </a:extLst>
            </p:cNvPr>
            <p:cNvSpPr>
              <a:spLocks/>
            </p:cNvSpPr>
            <p:nvPr/>
          </p:nvSpPr>
          <p:spPr bwMode="auto">
            <a:xfrm>
              <a:off x="4487863" y="3519488"/>
              <a:ext cx="1074738" cy="325438"/>
            </a:xfrm>
            <a:custGeom>
              <a:avLst/>
              <a:gdLst>
                <a:gd name="T0" fmla="*/ 92 w 92"/>
                <a:gd name="T1" fmla="*/ 6 h 28"/>
                <a:gd name="T2" fmla="*/ 0 w 92"/>
                <a:gd name="T3" fmla="*/ 28 h 28"/>
                <a:gd name="T4" fmla="*/ 92 w 92"/>
                <a:gd name="T5" fmla="*/ 6 h 28"/>
              </a:gdLst>
              <a:ahLst/>
              <a:cxnLst>
                <a:cxn ang="0">
                  <a:pos x="T0" y="T1"/>
                </a:cxn>
                <a:cxn ang="0">
                  <a:pos x="T2" y="T3"/>
                </a:cxn>
                <a:cxn ang="0">
                  <a:pos x="T4" y="T5"/>
                </a:cxn>
              </a:cxnLst>
              <a:rect l="0" t="0" r="r" b="b"/>
              <a:pathLst>
                <a:path w="92" h="28">
                  <a:moveTo>
                    <a:pt x="92" y="6"/>
                  </a:moveTo>
                  <a:cubicBezTo>
                    <a:pt x="92" y="6"/>
                    <a:pt x="73" y="23"/>
                    <a:pt x="0" y="28"/>
                  </a:cubicBezTo>
                  <a:cubicBezTo>
                    <a:pt x="0" y="28"/>
                    <a:pt x="58" y="0"/>
                    <a:pt x="92" y="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8" name="Freeform 10">
              <a:extLst>
                <a:ext uri="{FF2B5EF4-FFF2-40B4-BE49-F238E27FC236}">
                  <a16:creationId xmlns:a16="http://schemas.microsoft.com/office/drawing/2014/main" id="{4799F0F0-711F-44C9-835E-E867CD7E2373}"/>
                </a:ext>
              </a:extLst>
            </p:cNvPr>
            <p:cNvSpPr>
              <a:spLocks/>
            </p:cNvSpPr>
            <p:nvPr/>
          </p:nvSpPr>
          <p:spPr bwMode="auto">
            <a:xfrm>
              <a:off x="4405313" y="3729038"/>
              <a:ext cx="1098550" cy="312738"/>
            </a:xfrm>
            <a:custGeom>
              <a:avLst/>
              <a:gdLst>
                <a:gd name="T0" fmla="*/ 94 w 94"/>
                <a:gd name="T1" fmla="*/ 6 h 27"/>
                <a:gd name="T2" fmla="*/ 0 w 94"/>
                <a:gd name="T3" fmla="*/ 26 h 27"/>
                <a:gd name="T4" fmla="*/ 94 w 94"/>
                <a:gd name="T5" fmla="*/ 6 h 27"/>
              </a:gdLst>
              <a:ahLst/>
              <a:cxnLst>
                <a:cxn ang="0">
                  <a:pos x="T0" y="T1"/>
                </a:cxn>
                <a:cxn ang="0">
                  <a:pos x="T2" y="T3"/>
                </a:cxn>
                <a:cxn ang="0">
                  <a:pos x="T4" y="T5"/>
                </a:cxn>
              </a:cxnLst>
              <a:rect l="0" t="0" r="r" b="b"/>
              <a:pathLst>
                <a:path w="94" h="27">
                  <a:moveTo>
                    <a:pt x="94" y="6"/>
                  </a:moveTo>
                  <a:cubicBezTo>
                    <a:pt x="94" y="6"/>
                    <a:pt x="76" y="27"/>
                    <a:pt x="0" y="26"/>
                  </a:cubicBezTo>
                  <a:cubicBezTo>
                    <a:pt x="0" y="26"/>
                    <a:pt x="68" y="0"/>
                    <a:pt x="94" y="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9" name="Freeform 11">
              <a:extLst>
                <a:ext uri="{FF2B5EF4-FFF2-40B4-BE49-F238E27FC236}">
                  <a16:creationId xmlns:a16="http://schemas.microsoft.com/office/drawing/2014/main" id="{920C793E-7909-45E4-833E-68C11C6FC2CE}"/>
                </a:ext>
              </a:extLst>
            </p:cNvPr>
            <p:cNvSpPr>
              <a:spLocks/>
            </p:cNvSpPr>
            <p:nvPr/>
          </p:nvSpPr>
          <p:spPr bwMode="auto">
            <a:xfrm>
              <a:off x="4335463" y="3937000"/>
              <a:ext cx="1109663" cy="338138"/>
            </a:xfrm>
            <a:custGeom>
              <a:avLst/>
              <a:gdLst>
                <a:gd name="T0" fmla="*/ 95 w 95"/>
                <a:gd name="T1" fmla="*/ 5 h 29"/>
                <a:gd name="T2" fmla="*/ 0 w 95"/>
                <a:gd name="T3" fmla="*/ 29 h 29"/>
                <a:gd name="T4" fmla="*/ 95 w 95"/>
                <a:gd name="T5" fmla="*/ 5 h 29"/>
              </a:gdLst>
              <a:ahLst/>
              <a:cxnLst>
                <a:cxn ang="0">
                  <a:pos x="T0" y="T1"/>
                </a:cxn>
                <a:cxn ang="0">
                  <a:pos x="T2" y="T3"/>
                </a:cxn>
                <a:cxn ang="0">
                  <a:pos x="T4" y="T5"/>
                </a:cxn>
              </a:cxnLst>
              <a:rect l="0" t="0" r="r" b="b"/>
              <a:pathLst>
                <a:path w="95" h="29">
                  <a:moveTo>
                    <a:pt x="95" y="5"/>
                  </a:moveTo>
                  <a:cubicBezTo>
                    <a:pt x="95" y="5"/>
                    <a:pt x="84" y="25"/>
                    <a:pt x="0" y="29"/>
                  </a:cubicBezTo>
                  <a:cubicBezTo>
                    <a:pt x="0" y="29"/>
                    <a:pt x="70" y="0"/>
                    <a:pt x="95" y="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0" name="Freeform 12">
              <a:extLst>
                <a:ext uri="{FF2B5EF4-FFF2-40B4-BE49-F238E27FC236}">
                  <a16:creationId xmlns:a16="http://schemas.microsoft.com/office/drawing/2014/main" id="{CCBB2CFC-85BE-41AD-83A3-F28F2D20CB23}"/>
                </a:ext>
              </a:extLst>
            </p:cNvPr>
            <p:cNvSpPr>
              <a:spLocks/>
            </p:cNvSpPr>
            <p:nvPr/>
          </p:nvSpPr>
          <p:spPr bwMode="auto">
            <a:xfrm>
              <a:off x="4265613" y="4194175"/>
              <a:ext cx="1109663" cy="279400"/>
            </a:xfrm>
            <a:custGeom>
              <a:avLst/>
              <a:gdLst>
                <a:gd name="T0" fmla="*/ 95 w 95"/>
                <a:gd name="T1" fmla="*/ 1 h 24"/>
                <a:gd name="T2" fmla="*/ 0 w 95"/>
                <a:gd name="T3" fmla="*/ 22 h 24"/>
                <a:gd name="T4" fmla="*/ 95 w 95"/>
                <a:gd name="T5" fmla="*/ 1 h 24"/>
              </a:gdLst>
              <a:ahLst/>
              <a:cxnLst>
                <a:cxn ang="0">
                  <a:pos x="T0" y="T1"/>
                </a:cxn>
                <a:cxn ang="0">
                  <a:pos x="T2" y="T3"/>
                </a:cxn>
                <a:cxn ang="0">
                  <a:pos x="T4" y="T5"/>
                </a:cxn>
              </a:cxnLst>
              <a:rect l="0" t="0" r="r" b="b"/>
              <a:pathLst>
                <a:path w="95" h="24">
                  <a:moveTo>
                    <a:pt x="95" y="1"/>
                  </a:moveTo>
                  <a:cubicBezTo>
                    <a:pt x="95" y="1"/>
                    <a:pt x="74" y="24"/>
                    <a:pt x="0" y="22"/>
                  </a:cubicBezTo>
                  <a:cubicBezTo>
                    <a:pt x="0" y="22"/>
                    <a:pt x="62" y="0"/>
                    <a:pt x="95" y="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1" name="Freeform 13">
              <a:extLst>
                <a:ext uri="{FF2B5EF4-FFF2-40B4-BE49-F238E27FC236}">
                  <a16:creationId xmlns:a16="http://schemas.microsoft.com/office/drawing/2014/main" id="{84B7EB2A-1148-48B8-B719-24A928CEF89D}"/>
                </a:ext>
              </a:extLst>
            </p:cNvPr>
            <p:cNvSpPr>
              <a:spLocks/>
            </p:cNvSpPr>
            <p:nvPr/>
          </p:nvSpPr>
          <p:spPr bwMode="auto">
            <a:xfrm>
              <a:off x="4230688" y="4368800"/>
              <a:ext cx="1074738" cy="312738"/>
            </a:xfrm>
            <a:custGeom>
              <a:avLst/>
              <a:gdLst>
                <a:gd name="T0" fmla="*/ 92 w 92"/>
                <a:gd name="T1" fmla="*/ 4 h 27"/>
                <a:gd name="T2" fmla="*/ 0 w 92"/>
                <a:gd name="T3" fmla="*/ 26 h 27"/>
                <a:gd name="T4" fmla="*/ 92 w 92"/>
                <a:gd name="T5" fmla="*/ 4 h 27"/>
              </a:gdLst>
              <a:ahLst/>
              <a:cxnLst>
                <a:cxn ang="0">
                  <a:pos x="T0" y="T1"/>
                </a:cxn>
                <a:cxn ang="0">
                  <a:pos x="T2" y="T3"/>
                </a:cxn>
                <a:cxn ang="0">
                  <a:pos x="T4" y="T5"/>
                </a:cxn>
              </a:cxnLst>
              <a:rect l="0" t="0" r="r" b="b"/>
              <a:pathLst>
                <a:path w="92" h="27">
                  <a:moveTo>
                    <a:pt x="92" y="4"/>
                  </a:moveTo>
                  <a:cubicBezTo>
                    <a:pt x="92" y="4"/>
                    <a:pt x="66" y="27"/>
                    <a:pt x="0" y="26"/>
                  </a:cubicBezTo>
                  <a:cubicBezTo>
                    <a:pt x="0" y="26"/>
                    <a:pt x="61" y="0"/>
                    <a:pt x="92" y="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2" name="Freeform 14">
              <a:extLst>
                <a:ext uri="{FF2B5EF4-FFF2-40B4-BE49-F238E27FC236}">
                  <a16:creationId xmlns:a16="http://schemas.microsoft.com/office/drawing/2014/main" id="{25CF8461-1073-46D0-93D6-7324B1E4E70F}"/>
                </a:ext>
              </a:extLst>
            </p:cNvPr>
            <p:cNvSpPr>
              <a:spLocks/>
            </p:cNvSpPr>
            <p:nvPr/>
          </p:nvSpPr>
          <p:spPr bwMode="auto">
            <a:xfrm>
              <a:off x="4148138" y="4624388"/>
              <a:ext cx="1087438" cy="301625"/>
            </a:xfrm>
            <a:custGeom>
              <a:avLst/>
              <a:gdLst>
                <a:gd name="T0" fmla="*/ 93 w 93"/>
                <a:gd name="T1" fmla="*/ 0 h 26"/>
                <a:gd name="T2" fmla="*/ 0 w 93"/>
                <a:gd name="T3" fmla="*/ 26 h 26"/>
                <a:gd name="T4" fmla="*/ 93 w 93"/>
                <a:gd name="T5" fmla="*/ 0 h 26"/>
              </a:gdLst>
              <a:ahLst/>
              <a:cxnLst>
                <a:cxn ang="0">
                  <a:pos x="T0" y="T1"/>
                </a:cxn>
                <a:cxn ang="0">
                  <a:pos x="T2" y="T3"/>
                </a:cxn>
                <a:cxn ang="0">
                  <a:pos x="T4" y="T5"/>
                </a:cxn>
              </a:cxnLst>
              <a:rect l="0" t="0" r="r" b="b"/>
              <a:pathLst>
                <a:path w="93" h="26">
                  <a:moveTo>
                    <a:pt x="93" y="0"/>
                  </a:moveTo>
                  <a:cubicBezTo>
                    <a:pt x="93" y="0"/>
                    <a:pt x="70" y="22"/>
                    <a:pt x="0" y="26"/>
                  </a:cubicBezTo>
                  <a:cubicBezTo>
                    <a:pt x="0" y="26"/>
                    <a:pt x="53" y="1"/>
                    <a:pt x="9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3" name="Freeform 15">
              <a:extLst>
                <a:ext uri="{FF2B5EF4-FFF2-40B4-BE49-F238E27FC236}">
                  <a16:creationId xmlns:a16="http://schemas.microsoft.com/office/drawing/2014/main" id="{4C2B318F-F6C2-457F-A6E7-E8AC17C12CBD}"/>
                </a:ext>
              </a:extLst>
            </p:cNvPr>
            <p:cNvSpPr>
              <a:spLocks/>
            </p:cNvSpPr>
            <p:nvPr/>
          </p:nvSpPr>
          <p:spPr bwMode="auto">
            <a:xfrm>
              <a:off x="4089400" y="4821238"/>
              <a:ext cx="1076325" cy="338138"/>
            </a:xfrm>
            <a:custGeom>
              <a:avLst/>
              <a:gdLst>
                <a:gd name="T0" fmla="*/ 92 w 92"/>
                <a:gd name="T1" fmla="*/ 0 h 29"/>
                <a:gd name="T2" fmla="*/ 0 w 92"/>
                <a:gd name="T3" fmla="*/ 29 h 29"/>
                <a:gd name="T4" fmla="*/ 92 w 92"/>
                <a:gd name="T5" fmla="*/ 0 h 29"/>
              </a:gdLst>
              <a:ahLst/>
              <a:cxnLst>
                <a:cxn ang="0">
                  <a:pos x="T0" y="T1"/>
                </a:cxn>
                <a:cxn ang="0">
                  <a:pos x="T2" y="T3"/>
                </a:cxn>
                <a:cxn ang="0">
                  <a:pos x="T4" y="T5"/>
                </a:cxn>
              </a:cxnLst>
              <a:rect l="0" t="0" r="r" b="b"/>
              <a:pathLst>
                <a:path w="92" h="29">
                  <a:moveTo>
                    <a:pt x="92" y="0"/>
                  </a:moveTo>
                  <a:cubicBezTo>
                    <a:pt x="92" y="0"/>
                    <a:pt x="72" y="21"/>
                    <a:pt x="0" y="29"/>
                  </a:cubicBezTo>
                  <a:cubicBezTo>
                    <a:pt x="0" y="29"/>
                    <a:pt x="49" y="2"/>
                    <a:pt x="9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4" name="Freeform 16">
              <a:extLst>
                <a:ext uri="{FF2B5EF4-FFF2-40B4-BE49-F238E27FC236}">
                  <a16:creationId xmlns:a16="http://schemas.microsoft.com/office/drawing/2014/main" id="{6CF3ADE7-FA7B-45A3-B345-78E855CDFCD7}"/>
                </a:ext>
              </a:extLst>
            </p:cNvPr>
            <p:cNvSpPr>
              <a:spLocks/>
            </p:cNvSpPr>
            <p:nvPr/>
          </p:nvSpPr>
          <p:spPr bwMode="auto">
            <a:xfrm>
              <a:off x="4065588" y="5019675"/>
              <a:ext cx="1028700" cy="371475"/>
            </a:xfrm>
            <a:custGeom>
              <a:avLst/>
              <a:gdLst>
                <a:gd name="T0" fmla="*/ 88 w 88"/>
                <a:gd name="T1" fmla="*/ 3 h 32"/>
                <a:gd name="T2" fmla="*/ 0 w 88"/>
                <a:gd name="T3" fmla="*/ 32 h 32"/>
                <a:gd name="T4" fmla="*/ 88 w 88"/>
                <a:gd name="T5" fmla="*/ 3 h 32"/>
              </a:gdLst>
              <a:ahLst/>
              <a:cxnLst>
                <a:cxn ang="0">
                  <a:pos x="T0" y="T1"/>
                </a:cxn>
                <a:cxn ang="0">
                  <a:pos x="T2" y="T3"/>
                </a:cxn>
                <a:cxn ang="0">
                  <a:pos x="T4" y="T5"/>
                </a:cxn>
              </a:cxnLst>
              <a:rect l="0" t="0" r="r" b="b"/>
              <a:pathLst>
                <a:path w="88" h="32">
                  <a:moveTo>
                    <a:pt x="88" y="3"/>
                  </a:moveTo>
                  <a:cubicBezTo>
                    <a:pt x="88" y="3"/>
                    <a:pt x="71" y="25"/>
                    <a:pt x="0" y="32"/>
                  </a:cubicBezTo>
                  <a:cubicBezTo>
                    <a:pt x="0" y="32"/>
                    <a:pt x="59" y="0"/>
                    <a:pt x="88" y="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5" name="Freeform 17">
              <a:extLst>
                <a:ext uri="{FF2B5EF4-FFF2-40B4-BE49-F238E27FC236}">
                  <a16:creationId xmlns:a16="http://schemas.microsoft.com/office/drawing/2014/main" id="{B10165A2-34FE-43F2-A9E7-3E73F09A6AA3}"/>
                </a:ext>
              </a:extLst>
            </p:cNvPr>
            <p:cNvSpPr>
              <a:spLocks/>
            </p:cNvSpPr>
            <p:nvPr/>
          </p:nvSpPr>
          <p:spPr bwMode="auto">
            <a:xfrm>
              <a:off x="4054475" y="5240338"/>
              <a:ext cx="982663" cy="569913"/>
            </a:xfrm>
            <a:custGeom>
              <a:avLst/>
              <a:gdLst>
                <a:gd name="T0" fmla="*/ 84 w 84"/>
                <a:gd name="T1" fmla="*/ 0 h 49"/>
                <a:gd name="T2" fmla="*/ 0 w 84"/>
                <a:gd name="T3" fmla="*/ 49 h 49"/>
                <a:gd name="T4" fmla="*/ 84 w 84"/>
                <a:gd name="T5" fmla="*/ 0 h 49"/>
              </a:gdLst>
              <a:ahLst/>
              <a:cxnLst>
                <a:cxn ang="0">
                  <a:pos x="T0" y="T1"/>
                </a:cxn>
                <a:cxn ang="0">
                  <a:pos x="T2" y="T3"/>
                </a:cxn>
                <a:cxn ang="0">
                  <a:pos x="T4" y="T5"/>
                </a:cxn>
              </a:cxnLst>
              <a:rect l="0" t="0" r="r" b="b"/>
              <a:pathLst>
                <a:path w="84" h="49">
                  <a:moveTo>
                    <a:pt x="84" y="0"/>
                  </a:moveTo>
                  <a:cubicBezTo>
                    <a:pt x="84" y="0"/>
                    <a:pt x="68" y="22"/>
                    <a:pt x="0" y="49"/>
                  </a:cubicBezTo>
                  <a:cubicBezTo>
                    <a:pt x="0" y="49"/>
                    <a:pt x="41" y="6"/>
                    <a:pt x="8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6" name="Freeform 18">
              <a:extLst>
                <a:ext uri="{FF2B5EF4-FFF2-40B4-BE49-F238E27FC236}">
                  <a16:creationId xmlns:a16="http://schemas.microsoft.com/office/drawing/2014/main" id="{50F924BC-6C90-4687-800E-F9F9E22F77C4}"/>
                </a:ext>
              </a:extLst>
            </p:cNvPr>
            <p:cNvSpPr>
              <a:spLocks/>
            </p:cNvSpPr>
            <p:nvPr/>
          </p:nvSpPr>
          <p:spPr bwMode="auto">
            <a:xfrm>
              <a:off x="4054475" y="5461000"/>
              <a:ext cx="911225" cy="652463"/>
            </a:xfrm>
            <a:custGeom>
              <a:avLst/>
              <a:gdLst>
                <a:gd name="T0" fmla="*/ 78 w 78"/>
                <a:gd name="T1" fmla="*/ 0 h 56"/>
                <a:gd name="T2" fmla="*/ 0 w 78"/>
                <a:gd name="T3" fmla="*/ 56 h 56"/>
                <a:gd name="T4" fmla="*/ 78 w 78"/>
                <a:gd name="T5" fmla="*/ 0 h 56"/>
              </a:gdLst>
              <a:ahLst/>
              <a:cxnLst>
                <a:cxn ang="0">
                  <a:pos x="T0" y="T1"/>
                </a:cxn>
                <a:cxn ang="0">
                  <a:pos x="T2" y="T3"/>
                </a:cxn>
                <a:cxn ang="0">
                  <a:pos x="T4" y="T5"/>
                </a:cxn>
              </a:cxnLst>
              <a:rect l="0" t="0" r="r" b="b"/>
              <a:pathLst>
                <a:path w="78" h="56">
                  <a:moveTo>
                    <a:pt x="78" y="0"/>
                  </a:moveTo>
                  <a:cubicBezTo>
                    <a:pt x="78" y="0"/>
                    <a:pt x="58" y="26"/>
                    <a:pt x="0" y="56"/>
                  </a:cubicBezTo>
                  <a:cubicBezTo>
                    <a:pt x="0" y="56"/>
                    <a:pt x="39" y="7"/>
                    <a:pt x="78"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7" name="Freeform 19">
              <a:extLst>
                <a:ext uri="{FF2B5EF4-FFF2-40B4-BE49-F238E27FC236}">
                  <a16:creationId xmlns:a16="http://schemas.microsoft.com/office/drawing/2014/main" id="{C5619225-44DC-4A1B-B885-2274623957D8}"/>
                </a:ext>
              </a:extLst>
            </p:cNvPr>
            <p:cNvSpPr>
              <a:spLocks/>
            </p:cNvSpPr>
            <p:nvPr/>
          </p:nvSpPr>
          <p:spPr bwMode="auto">
            <a:xfrm>
              <a:off x="4217988" y="5648325"/>
              <a:ext cx="666750" cy="871538"/>
            </a:xfrm>
            <a:custGeom>
              <a:avLst/>
              <a:gdLst>
                <a:gd name="T0" fmla="*/ 57 w 57"/>
                <a:gd name="T1" fmla="*/ 0 h 75"/>
                <a:gd name="T2" fmla="*/ 0 w 57"/>
                <a:gd name="T3" fmla="*/ 75 h 75"/>
                <a:gd name="T4" fmla="*/ 57 w 57"/>
                <a:gd name="T5" fmla="*/ 0 h 75"/>
              </a:gdLst>
              <a:ahLst/>
              <a:cxnLst>
                <a:cxn ang="0">
                  <a:pos x="T0" y="T1"/>
                </a:cxn>
                <a:cxn ang="0">
                  <a:pos x="T2" y="T3"/>
                </a:cxn>
                <a:cxn ang="0">
                  <a:pos x="T4" y="T5"/>
                </a:cxn>
              </a:cxnLst>
              <a:rect l="0" t="0" r="r" b="b"/>
              <a:pathLst>
                <a:path w="57" h="75">
                  <a:moveTo>
                    <a:pt x="57" y="0"/>
                  </a:moveTo>
                  <a:cubicBezTo>
                    <a:pt x="57" y="0"/>
                    <a:pt x="51" y="22"/>
                    <a:pt x="0" y="75"/>
                  </a:cubicBezTo>
                  <a:cubicBezTo>
                    <a:pt x="0" y="75"/>
                    <a:pt x="14" y="25"/>
                    <a:pt x="57"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8" name="Freeform 20">
              <a:extLst>
                <a:ext uri="{FF2B5EF4-FFF2-40B4-BE49-F238E27FC236}">
                  <a16:creationId xmlns:a16="http://schemas.microsoft.com/office/drawing/2014/main" id="{ACD6191A-02D1-408C-A4D3-6B5E277302CF}"/>
                </a:ext>
              </a:extLst>
            </p:cNvPr>
            <p:cNvSpPr>
              <a:spLocks/>
            </p:cNvSpPr>
            <p:nvPr/>
          </p:nvSpPr>
          <p:spPr bwMode="auto">
            <a:xfrm>
              <a:off x="5808663" y="2657475"/>
              <a:ext cx="922338" cy="896938"/>
            </a:xfrm>
            <a:custGeom>
              <a:avLst/>
              <a:gdLst>
                <a:gd name="T0" fmla="*/ 2 w 79"/>
                <a:gd name="T1" fmla="*/ 0 h 77"/>
                <a:gd name="T2" fmla="*/ 79 w 79"/>
                <a:gd name="T3" fmla="*/ 77 h 77"/>
                <a:gd name="T4" fmla="*/ 2 w 79"/>
                <a:gd name="T5" fmla="*/ 0 h 77"/>
              </a:gdLst>
              <a:ahLst/>
              <a:cxnLst>
                <a:cxn ang="0">
                  <a:pos x="T0" y="T1"/>
                </a:cxn>
                <a:cxn ang="0">
                  <a:pos x="T2" y="T3"/>
                </a:cxn>
                <a:cxn ang="0">
                  <a:pos x="T4" y="T5"/>
                </a:cxn>
              </a:cxnLst>
              <a:rect l="0" t="0" r="r" b="b"/>
              <a:pathLst>
                <a:path w="79" h="77">
                  <a:moveTo>
                    <a:pt x="2" y="0"/>
                  </a:moveTo>
                  <a:cubicBezTo>
                    <a:pt x="2" y="0"/>
                    <a:pt x="0" y="28"/>
                    <a:pt x="79" y="77"/>
                  </a:cubicBezTo>
                  <a:cubicBezTo>
                    <a:pt x="79" y="77"/>
                    <a:pt x="49" y="33"/>
                    <a:pt x="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9" name="Freeform 21">
              <a:extLst>
                <a:ext uri="{FF2B5EF4-FFF2-40B4-BE49-F238E27FC236}">
                  <a16:creationId xmlns:a16="http://schemas.microsoft.com/office/drawing/2014/main" id="{9C83CDA5-FCBB-4E75-8F0A-82F9B933B7A3}"/>
                </a:ext>
              </a:extLst>
            </p:cNvPr>
            <p:cNvSpPr>
              <a:spLocks/>
            </p:cNvSpPr>
            <p:nvPr/>
          </p:nvSpPr>
          <p:spPr bwMode="auto">
            <a:xfrm>
              <a:off x="5761038" y="2914650"/>
              <a:ext cx="935038" cy="884238"/>
            </a:xfrm>
            <a:custGeom>
              <a:avLst/>
              <a:gdLst>
                <a:gd name="T0" fmla="*/ 0 w 80"/>
                <a:gd name="T1" fmla="*/ 0 h 76"/>
                <a:gd name="T2" fmla="*/ 80 w 80"/>
                <a:gd name="T3" fmla="*/ 76 h 76"/>
                <a:gd name="T4" fmla="*/ 0 w 80"/>
                <a:gd name="T5" fmla="*/ 0 h 76"/>
              </a:gdLst>
              <a:ahLst/>
              <a:cxnLst>
                <a:cxn ang="0">
                  <a:pos x="T0" y="T1"/>
                </a:cxn>
                <a:cxn ang="0">
                  <a:pos x="T2" y="T3"/>
                </a:cxn>
                <a:cxn ang="0">
                  <a:pos x="T4" y="T5"/>
                </a:cxn>
              </a:cxnLst>
              <a:rect l="0" t="0" r="r" b="b"/>
              <a:pathLst>
                <a:path w="80" h="76">
                  <a:moveTo>
                    <a:pt x="0" y="0"/>
                  </a:moveTo>
                  <a:cubicBezTo>
                    <a:pt x="0" y="0"/>
                    <a:pt x="37" y="52"/>
                    <a:pt x="80" y="76"/>
                  </a:cubicBezTo>
                  <a:cubicBezTo>
                    <a:pt x="80" y="76"/>
                    <a:pt x="30" y="4"/>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0" name="Freeform 22">
              <a:extLst>
                <a:ext uri="{FF2B5EF4-FFF2-40B4-BE49-F238E27FC236}">
                  <a16:creationId xmlns:a16="http://schemas.microsoft.com/office/drawing/2014/main" id="{207BEBB1-DC30-4DED-9C6D-395CA06DB81E}"/>
                </a:ext>
              </a:extLst>
            </p:cNvPr>
            <p:cNvSpPr>
              <a:spLocks/>
            </p:cNvSpPr>
            <p:nvPr/>
          </p:nvSpPr>
          <p:spPr bwMode="auto">
            <a:xfrm>
              <a:off x="5715000" y="3100388"/>
              <a:ext cx="876300" cy="906463"/>
            </a:xfrm>
            <a:custGeom>
              <a:avLst/>
              <a:gdLst>
                <a:gd name="T0" fmla="*/ 0 w 75"/>
                <a:gd name="T1" fmla="*/ 0 h 78"/>
                <a:gd name="T2" fmla="*/ 75 w 75"/>
                <a:gd name="T3" fmla="*/ 78 h 78"/>
                <a:gd name="T4" fmla="*/ 0 w 75"/>
                <a:gd name="T5" fmla="*/ 0 h 78"/>
              </a:gdLst>
              <a:ahLst/>
              <a:cxnLst>
                <a:cxn ang="0">
                  <a:pos x="T0" y="T1"/>
                </a:cxn>
                <a:cxn ang="0">
                  <a:pos x="T2" y="T3"/>
                </a:cxn>
                <a:cxn ang="0">
                  <a:pos x="T4" y="T5"/>
                </a:cxn>
              </a:cxnLst>
              <a:rect l="0" t="0" r="r" b="b"/>
              <a:pathLst>
                <a:path w="75" h="78">
                  <a:moveTo>
                    <a:pt x="0" y="0"/>
                  </a:moveTo>
                  <a:cubicBezTo>
                    <a:pt x="0" y="0"/>
                    <a:pt x="1" y="30"/>
                    <a:pt x="75" y="78"/>
                  </a:cubicBezTo>
                  <a:cubicBezTo>
                    <a:pt x="75" y="78"/>
                    <a:pt x="30" y="14"/>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1" name="Freeform 23">
              <a:extLst>
                <a:ext uri="{FF2B5EF4-FFF2-40B4-BE49-F238E27FC236}">
                  <a16:creationId xmlns:a16="http://schemas.microsoft.com/office/drawing/2014/main" id="{9FDF807A-A17A-475E-A899-2CEAF05D1338}"/>
                </a:ext>
              </a:extLst>
            </p:cNvPr>
            <p:cNvSpPr>
              <a:spLocks/>
            </p:cNvSpPr>
            <p:nvPr/>
          </p:nvSpPr>
          <p:spPr bwMode="auto">
            <a:xfrm>
              <a:off x="5632450" y="3321050"/>
              <a:ext cx="865188" cy="919163"/>
            </a:xfrm>
            <a:custGeom>
              <a:avLst/>
              <a:gdLst>
                <a:gd name="T0" fmla="*/ 2 w 74"/>
                <a:gd name="T1" fmla="*/ 0 h 79"/>
                <a:gd name="T2" fmla="*/ 74 w 74"/>
                <a:gd name="T3" fmla="*/ 79 h 79"/>
                <a:gd name="T4" fmla="*/ 2 w 74"/>
                <a:gd name="T5" fmla="*/ 0 h 79"/>
              </a:gdLst>
              <a:ahLst/>
              <a:cxnLst>
                <a:cxn ang="0">
                  <a:pos x="T0" y="T1"/>
                </a:cxn>
                <a:cxn ang="0">
                  <a:pos x="T2" y="T3"/>
                </a:cxn>
                <a:cxn ang="0">
                  <a:pos x="T4" y="T5"/>
                </a:cxn>
              </a:cxnLst>
              <a:rect l="0" t="0" r="r" b="b"/>
              <a:pathLst>
                <a:path w="74" h="79">
                  <a:moveTo>
                    <a:pt x="2" y="0"/>
                  </a:moveTo>
                  <a:cubicBezTo>
                    <a:pt x="2" y="0"/>
                    <a:pt x="0" y="28"/>
                    <a:pt x="74" y="79"/>
                  </a:cubicBezTo>
                  <a:cubicBezTo>
                    <a:pt x="74" y="79"/>
                    <a:pt x="47" y="36"/>
                    <a:pt x="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2" name="Freeform 24">
              <a:extLst>
                <a:ext uri="{FF2B5EF4-FFF2-40B4-BE49-F238E27FC236}">
                  <a16:creationId xmlns:a16="http://schemas.microsoft.com/office/drawing/2014/main" id="{98F12410-FF48-4E79-A4EB-23FF30FA2B75}"/>
                </a:ext>
              </a:extLst>
            </p:cNvPr>
            <p:cNvSpPr>
              <a:spLocks/>
            </p:cNvSpPr>
            <p:nvPr/>
          </p:nvSpPr>
          <p:spPr bwMode="auto">
            <a:xfrm>
              <a:off x="5586413" y="3565525"/>
              <a:ext cx="747713" cy="825500"/>
            </a:xfrm>
            <a:custGeom>
              <a:avLst/>
              <a:gdLst>
                <a:gd name="T0" fmla="*/ 0 w 64"/>
                <a:gd name="T1" fmla="*/ 0 h 71"/>
                <a:gd name="T2" fmla="*/ 64 w 64"/>
                <a:gd name="T3" fmla="*/ 71 h 71"/>
                <a:gd name="T4" fmla="*/ 0 w 64"/>
                <a:gd name="T5" fmla="*/ 0 h 71"/>
              </a:gdLst>
              <a:ahLst/>
              <a:cxnLst>
                <a:cxn ang="0">
                  <a:pos x="T0" y="T1"/>
                </a:cxn>
                <a:cxn ang="0">
                  <a:pos x="T2" y="T3"/>
                </a:cxn>
                <a:cxn ang="0">
                  <a:pos x="T4" y="T5"/>
                </a:cxn>
              </a:cxnLst>
              <a:rect l="0" t="0" r="r" b="b"/>
              <a:pathLst>
                <a:path w="64" h="71">
                  <a:moveTo>
                    <a:pt x="0" y="0"/>
                  </a:moveTo>
                  <a:cubicBezTo>
                    <a:pt x="0" y="0"/>
                    <a:pt x="6" y="26"/>
                    <a:pt x="64" y="71"/>
                  </a:cubicBezTo>
                  <a:cubicBezTo>
                    <a:pt x="64" y="71"/>
                    <a:pt x="31" y="15"/>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3" name="Freeform 25">
              <a:extLst>
                <a:ext uri="{FF2B5EF4-FFF2-40B4-BE49-F238E27FC236}">
                  <a16:creationId xmlns:a16="http://schemas.microsoft.com/office/drawing/2014/main" id="{79A19BE4-033E-48F5-98A4-A888DB291F5E}"/>
                </a:ext>
              </a:extLst>
            </p:cNvPr>
            <p:cNvSpPr>
              <a:spLocks/>
            </p:cNvSpPr>
            <p:nvPr/>
          </p:nvSpPr>
          <p:spPr bwMode="auto">
            <a:xfrm>
              <a:off x="5516563" y="3786188"/>
              <a:ext cx="782638" cy="803275"/>
            </a:xfrm>
            <a:custGeom>
              <a:avLst/>
              <a:gdLst>
                <a:gd name="T0" fmla="*/ 0 w 67"/>
                <a:gd name="T1" fmla="*/ 0 h 69"/>
                <a:gd name="T2" fmla="*/ 67 w 67"/>
                <a:gd name="T3" fmla="*/ 69 h 69"/>
                <a:gd name="T4" fmla="*/ 0 w 67"/>
                <a:gd name="T5" fmla="*/ 0 h 69"/>
              </a:gdLst>
              <a:ahLst/>
              <a:cxnLst>
                <a:cxn ang="0">
                  <a:pos x="T0" y="T1"/>
                </a:cxn>
                <a:cxn ang="0">
                  <a:pos x="T2" y="T3"/>
                </a:cxn>
                <a:cxn ang="0">
                  <a:pos x="T4" y="T5"/>
                </a:cxn>
              </a:cxnLst>
              <a:rect l="0" t="0" r="r" b="b"/>
              <a:pathLst>
                <a:path w="67" h="69">
                  <a:moveTo>
                    <a:pt x="0" y="0"/>
                  </a:moveTo>
                  <a:cubicBezTo>
                    <a:pt x="0" y="0"/>
                    <a:pt x="4" y="27"/>
                    <a:pt x="67" y="69"/>
                  </a:cubicBezTo>
                  <a:cubicBezTo>
                    <a:pt x="67" y="69"/>
                    <a:pt x="25" y="10"/>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4" name="Freeform 26">
              <a:extLst>
                <a:ext uri="{FF2B5EF4-FFF2-40B4-BE49-F238E27FC236}">
                  <a16:creationId xmlns:a16="http://schemas.microsoft.com/office/drawing/2014/main" id="{94B0ECD8-E208-4A63-A905-E136D76DCA98}"/>
                </a:ext>
              </a:extLst>
            </p:cNvPr>
            <p:cNvSpPr>
              <a:spLocks/>
            </p:cNvSpPr>
            <p:nvPr/>
          </p:nvSpPr>
          <p:spPr bwMode="auto">
            <a:xfrm>
              <a:off x="5445125" y="3995738"/>
              <a:ext cx="795338" cy="803275"/>
            </a:xfrm>
            <a:custGeom>
              <a:avLst/>
              <a:gdLst>
                <a:gd name="T0" fmla="*/ 1 w 68"/>
                <a:gd name="T1" fmla="*/ 0 h 69"/>
                <a:gd name="T2" fmla="*/ 68 w 68"/>
                <a:gd name="T3" fmla="*/ 69 h 69"/>
                <a:gd name="T4" fmla="*/ 1 w 68"/>
                <a:gd name="T5" fmla="*/ 0 h 69"/>
              </a:gdLst>
              <a:ahLst/>
              <a:cxnLst>
                <a:cxn ang="0">
                  <a:pos x="T0" y="T1"/>
                </a:cxn>
                <a:cxn ang="0">
                  <a:pos x="T2" y="T3"/>
                </a:cxn>
                <a:cxn ang="0">
                  <a:pos x="T4" y="T5"/>
                </a:cxn>
              </a:cxnLst>
              <a:rect l="0" t="0" r="r" b="b"/>
              <a:pathLst>
                <a:path w="68" h="69">
                  <a:moveTo>
                    <a:pt x="1" y="0"/>
                  </a:moveTo>
                  <a:cubicBezTo>
                    <a:pt x="1" y="0"/>
                    <a:pt x="0" y="22"/>
                    <a:pt x="68" y="69"/>
                  </a:cubicBezTo>
                  <a:cubicBezTo>
                    <a:pt x="68" y="69"/>
                    <a:pt x="25" y="8"/>
                    <a:pt x="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5" name="Freeform 27">
              <a:extLst>
                <a:ext uri="{FF2B5EF4-FFF2-40B4-BE49-F238E27FC236}">
                  <a16:creationId xmlns:a16="http://schemas.microsoft.com/office/drawing/2014/main" id="{DD254407-4B46-4E16-A47F-33E11736B0D2}"/>
                </a:ext>
              </a:extLst>
            </p:cNvPr>
            <p:cNvSpPr>
              <a:spLocks/>
            </p:cNvSpPr>
            <p:nvPr/>
          </p:nvSpPr>
          <p:spPr bwMode="auto">
            <a:xfrm>
              <a:off x="5387975" y="4170363"/>
              <a:ext cx="747713" cy="849313"/>
            </a:xfrm>
            <a:custGeom>
              <a:avLst/>
              <a:gdLst>
                <a:gd name="T0" fmla="*/ 0 w 64"/>
                <a:gd name="T1" fmla="*/ 0 h 73"/>
                <a:gd name="T2" fmla="*/ 64 w 64"/>
                <a:gd name="T3" fmla="*/ 73 h 73"/>
                <a:gd name="T4" fmla="*/ 0 w 64"/>
                <a:gd name="T5" fmla="*/ 0 h 73"/>
              </a:gdLst>
              <a:ahLst/>
              <a:cxnLst>
                <a:cxn ang="0">
                  <a:pos x="T0" y="T1"/>
                </a:cxn>
                <a:cxn ang="0">
                  <a:pos x="T2" y="T3"/>
                </a:cxn>
                <a:cxn ang="0">
                  <a:pos x="T4" y="T5"/>
                </a:cxn>
              </a:cxnLst>
              <a:rect l="0" t="0" r="r" b="b"/>
              <a:pathLst>
                <a:path w="64" h="73">
                  <a:moveTo>
                    <a:pt x="0" y="0"/>
                  </a:moveTo>
                  <a:cubicBezTo>
                    <a:pt x="0" y="0"/>
                    <a:pt x="3" y="31"/>
                    <a:pt x="64" y="73"/>
                  </a:cubicBezTo>
                  <a:cubicBezTo>
                    <a:pt x="64" y="73"/>
                    <a:pt x="27" y="19"/>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6" name="Freeform 28">
              <a:extLst>
                <a:ext uri="{FF2B5EF4-FFF2-40B4-BE49-F238E27FC236}">
                  <a16:creationId xmlns:a16="http://schemas.microsoft.com/office/drawing/2014/main" id="{0DEE3C22-6031-460C-88BA-55788BCE9F5D}"/>
                </a:ext>
              </a:extLst>
            </p:cNvPr>
            <p:cNvSpPr>
              <a:spLocks/>
            </p:cNvSpPr>
            <p:nvPr/>
          </p:nvSpPr>
          <p:spPr bwMode="auto">
            <a:xfrm>
              <a:off x="5305425" y="4438650"/>
              <a:ext cx="747713" cy="814388"/>
            </a:xfrm>
            <a:custGeom>
              <a:avLst/>
              <a:gdLst>
                <a:gd name="T0" fmla="*/ 0 w 64"/>
                <a:gd name="T1" fmla="*/ 0 h 70"/>
                <a:gd name="T2" fmla="*/ 64 w 64"/>
                <a:gd name="T3" fmla="*/ 70 h 70"/>
                <a:gd name="T4" fmla="*/ 0 w 64"/>
                <a:gd name="T5" fmla="*/ 0 h 70"/>
              </a:gdLst>
              <a:ahLst/>
              <a:cxnLst>
                <a:cxn ang="0">
                  <a:pos x="T0" y="T1"/>
                </a:cxn>
                <a:cxn ang="0">
                  <a:pos x="T2" y="T3"/>
                </a:cxn>
                <a:cxn ang="0">
                  <a:pos x="T4" y="T5"/>
                </a:cxn>
              </a:cxnLst>
              <a:rect l="0" t="0" r="r" b="b"/>
              <a:pathLst>
                <a:path w="64" h="70">
                  <a:moveTo>
                    <a:pt x="0" y="0"/>
                  </a:moveTo>
                  <a:cubicBezTo>
                    <a:pt x="0" y="0"/>
                    <a:pt x="8" y="33"/>
                    <a:pt x="64" y="70"/>
                  </a:cubicBezTo>
                  <a:cubicBezTo>
                    <a:pt x="64" y="70"/>
                    <a:pt x="28" y="14"/>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7" name="Freeform 29">
              <a:extLst>
                <a:ext uri="{FF2B5EF4-FFF2-40B4-BE49-F238E27FC236}">
                  <a16:creationId xmlns:a16="http://schemas.microsoft.com/office/drawing/2014/main" id="{E5C780F1-06A6-4565-B471-A8CD66ED23BB}"/>
                </a:ext>
              </a:extLst>
            </p:cNvPr>
            <p:cNvSpPr>
              <a:spLocks/>
            </p:cNvSpPr>
            <p:nvPr/>
          </p:nvSpPr>
          <p:spPr bwMode="auto">
            <a:xfrm>
              <a:off x="5235575" y="4646613"/>
              <a:ext cx="758825" cy="827088"/>
            </a:xfrm>
            <a:custGeom>
              <a:avLst/>
              <a:gdLst>
                <a:gd name="T0" fmla="*/ 0 w 65"/>
                <a:gd name="T1" fmla="*/ 0 h 71"/>
                <a:gd name="T2" fmla="*/ 65 w 65"/>
                <a:gd name="T3" fmla="*/ 71 h 71"/>
                <a:gd name="T4" fmla="*/ 0 w 65"/>
                <a:gd name="T5" fmla="*/ 0 h 71"/>
              </a:gdLst>
              <a:ahLst/>
              <a:cxnLst>
                <a:cxn ang="0">
                  <a:pos x="T0" y="T1"/>
                </a:cxn>
                <a:cxn ang="0">
                  <a:pos x="T2" y="T3"/>
                </a:cxn>
                <a:cxn ang="0">
                  <a:pos x="T4" y="T5"/>
                </a:cxn>
              </a:cxnLst>
              <a:rect l="0" t="0" r="r" b="b"/>
              <a:pathLst>
                <a:path w="65" h="71">
                  <a:moveTo>
                    <a:pt x="0" y="0"/>
                  </a:moveTo>
                  <a:cubicBezTo>
                    <a:pt x="0" y="0"/>
                    <a:pt x="7" y="31"/>
                    <a:pt x="65" y="71"/>
                  </a:cubicBezTo>
                  <a:cubicBezTo>
                    <a:pt x="65" y="71"/>
                    <a:pt x="33" y="22"/>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8" name="Freeform 30">
              <a:extLst>
                <a:ext uri="{FF2B5EF4-FFF2-40B4-BE49-F238E27FC236}">
                  <a16:creationId xmlns:a16="http://schemas.microsoft.com/office/drawing/2014/main" id="{BF86554A-FCE0-4AFB-A3F2-C6B7EAA22C39}"/>
                </a:ext>
              </a:extLst>
            </p:cNvPr>
            <p:cNvSpPr>
              <a:spLocks/>
            </p:cNvSpPr>
            <p:nvPr/>
          </p:nvSpPr>
          <p:spPr bwMode="auto">
            <a:xfrm>
              <a:off x="5165725" y="4833938"/>
              <a:ext cx="723900" cy="871538"/>
            </a:xfrm>
            <a:custGeom>
              <a:avLst/>
              <a:gdLst>
                <a:gd name="T0" fmla="*/ 0 w 62"/>
                <a:gd name="T1" fmla="*/ 0 h 75"/>
                <a:gd name="T2" fmla="*/ 62 w 62"/>
                <a:gd name="T3" fmla="*/ 75 h 75"/>
                <a:gd name="T4" fmla="*/ 0 w 62"/>
                <a:gd name="T5" fmla="*/ 0 h 75"/>
              </a:gdLst>
              <a:ahLst/>
              <a:cxnLst>
                <a:cxn ang="0">
                  <a:pos x="T0" y="T1"/>
                </a:cxn>
                <a:cxn ang="0">
                  <a:pos x="T2" y="T3"/>
                </a:cxn>
                <a:cxn ang="0">
                  <a:pos x="T4" y="T5"/>
                </a:cxn>
              </a:cxnLst>
              <a:rect l="0" t="0" r="r" b="b"/>
              <a:pathLst>
                <a:path w="62" h="75">
                  <a:moveTo>
                    <a:pt x="0" y="0"/>
                  </a:moveTo>
                  <a:cubicBezTo>
                    <a:pt x="0" y="0"/>
                    <a:pt x="6" y="29"/>
                    <a:pt x="62" y="75"/>
                  </a:cubicBezTo>
                  <a:cubicBezTo>
                    <a:pt x="62" y="75"/>
                    <a:pt x="35" y="26"/>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9" name="Freeform 31">
              <a:extLst>
                <a:ext uri="{FF2B5EF4-FFF2-40B4-BE49-F238E27FC236}">
                  <a16:creationId xmlns:a16="http://schemas.microsoft.com/office/drawing/2014/main" id="{A9CA840B-31C2-40F3-A9F9-EA1654BBA7A0}"/>
                </a:ext>
              </a:extLst>
            </p:cNvPr>
            <p:cNvSpPr>
              <a:spLocks/>
            </p:cNvSpPr>
            <p:nvPr/>
          </p:nvSpPr>
          <p:spPr bwMode="auto">
            <a:xfrm>
              <a:off x="5106988" y="5030788"/>
              <a:ext cx="608013" cy="884238"/>
            </a:xfrm>
            <a:custGeom>
              <a:avLst/>
              <a:gdLst>
                <a:gd name="T0" fmla="*/ 0 w 52"/>
                <a:gd name="T1" fmla="*/ 0 h 76"/>
                <a:gd name="T2" fmla="*/ 52 w 52"/>
                <a:gd name="T3" fmla="*/ 76 h 76"/>
                <a:gd name="T4" fmla="*/ 0 w 52"/>
                <a:gd name="T5" fmla="*/ 0 h 76"/>
              </a:gdLst>
              <a:ahLst/>
              <a:cxnLst>
                <a:cxn ang="0">
                  <a:pos x="T0" y="T1"/>
                </a:cxn>
                <a:cxn ang="0">
                  <a:pos x="T2" y="T3"/>
                </a:cxn>
                <a:cxn ang="0">
                  <a:pos x="T4" y="T5"/>
                </a:cxn>
              </a:cxnLst>
              <a:rect l="0" t="0" r="r" b="b"/>
              <a:pathLst>
                <a:path w="52" h="76">
                  <a:moveTo>
                    <a:pt x="0" y="0"/>
                  </a:moveTo>
                  <a:cubicBezTo>
                    <a:pt x="0" y="0"/>
                    <a:pt x="1" y="28"/>
                    <a:pt x="52" y="76"/>
                  </a:cubicBezTo>
                  <a:cubicBezTo>
                    <a:pt x="52" y="76"/>
                    <a:pt x="25" y="15"/>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0" name="Freeform 32">
              <a:extLst>
                <a:ext uri="{FF2B5EF4-FFF2-40B4-BE49-F238E27FC236}">
                  <a16:creationId xmlns:a16="http://schemas.microsoft.com/office/drawing/2014/main" id="{112591E6-EC41-493D-9FDD-AF0AEDC8C30A}"/>
                </a:ext>
              </a:extLst>
            </p:cNvPr>
            <p:cNvSpPr>
              <a:spLocks/>
            </p:cNvSpPr>
            <p:nvPr/>
          </p:nvSpPr>
          <p:spPr bwMode="auto">
            <a:xfrm>
              <a:off x="5037138" y="5240338"/>
              <a:ext cx="584200" cy="977900"/>
            </a:xfrm>
            <a:custGeom>
              <a:avLst/>
              <a:gdLst>
                <a:gd name="T0" fmla="*/ 0 w 50"/>
                <a:gd name="T1" fmla="*/ 0 h 84"/>
                <a:gd name="T2" fmla="*/ 50 w 50"/>
                <a:gd name="T3" fmla="*/ 84 h 84"/>
                <a:gd name="T4" fmla="*/ 0 w 50"/>
                <a:gd name="T5" fmla="*/ 0 h 84"/>
              </a:gdLst>
              <a:ahLst/>
              <a:cxnLst>
                <a:cxn ang="0">
                  <a:pos x="T0" y="T1"/>
                </a:cxn>
                <a:cxn ang="0">
                  <a:pos x="T2" y="T3"/>
                </a:cxn>
                <a:cxn ang="0">
                  <a:pos x="T4" y="T5"/>
                </a:cxn>
              </a:cxnLst>
              <a:rect l="0" t="0" r="r" b="b"/>
              <a:pathLst>
                <a:path w="50" h="84">
                  <a:moveTo>
                    <a:pt x="0" y="0"/>
                  </a:moveTo>
                  <a:cubicBezTo>
                    <a:pt x="0" y="0"/>
                    <a:pt x="4" y="27"/>
                    <a:pt x="50" y="84"/>
                  </a:cubicBezTo>
                  <a:cubicBezTo>
                    <a:pt x="50" y="84"/>
                    <a:pt x="35" y="26"/>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1" name="Freeform 33">
              <a:extLst>
                <a:ext uri="{FF2B5EF4-FFF2-40B4-BE49-F238E27FC236}">
                  <a16:creationId xmlns:a16="http://schemas.microsoft.com/office/drawing/2014/main" id="{B7B6DFAF-D494-43FF-ACED-52F7BFADB3D2}"/>
                </a:ext>
              </a:extLst>
            </p:cNvPr>
            <p:cNvSpPr>
              <a:spLocks/>
            </p:cNvSpPr>
            <p:nvPr/>
          </p:nvSpPr>
          <p:spPr bwMode="auto">
            <a:xfrm>
              <a:off x="4978400" y="5461000"/>
              <a:ext cx="490538" cy="1001713"/>
            </a:xfrm>
            <a:custGeom>
              <a:avLst/>
              <a:gdLst>
                <a:gd name="T0" fmla="*/ 0 w 42"/>
                <a:gd name="T1" fmla="*/ 0 h 86"/>
                <a:gd name="T2" fmla="*/ 42 w 42"/>
                <a:gd name="T3" fmla="*/ 86 h 86"/>
                <a:gd name="T4" fmla="*/ 0 w 42"/>
                <a:gd name="T5" fmla="*/ 0 h 86"/>
              </a:gdLst>
              <a:ahLst/>
              <a:cxnLst>
                <a:cxn ang="0">
                  <a:pos x="T0" y="T1"/>
                </a:cxn>
                <a:cxn ang="0">
                  <a:pos x="T2" y="T3"/>
                </a:cxn>
                <a:cxn ang="0">
                  <a:pos x="T4" y="T5"/>
                </a:cxn>
              </a:cxnLst>
              <a:rect l="0" t="0" r="r" b="b"/>
              <a:pathLst>
                <a:path w="42" h="86">
                  <a:moveTo>
                    <a:pt x="0" y="0"/>
                  </a:moveTo>
                  <a:cubicBezTo>
                    <a:pt x="0" y="0"/>
                    <a:pt x="4" y="32"/>
                    <a:pt x="42" y="86"/>
                  </a:cubicBezTo>
                  <a:cubicBezTo>
                    <a:pt x="42" y="86"/>
                    <a:pt x="30" y="24"/>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2" name="Freeform 34">
              <a:extLst>
                <a:ext uri="{FF2B5EF4-FFF2-40B4-BE49-F238E27FC236}">
                  <a16:creationId xmlns:a16="http://schemas.microsoft.com/office/drawing/2014/main" id="{100920CB-7AC3-4265-AB0B-29D6FE18CD60}"/>
                </a:ext>
              </a:extLst>
            </p:cNvPr>
            <p:cNvSpPr>
              <a:spLocks/>
            </p:cNvSpPr>
            <p:nvPr/>
          </p:nvSpPr>
          <p:spPr bwMode="auto">
            <a:xfrm>
              <a:off x="4873625" y="5648325"/>
              <a:ext cx="373063" cy="1058863"/>
            </a:xfrm>
            <a:custGeom>
              <a:avLst/>
              <a:gdLst>
                <a:gd name="T0" fmla="*/ 3 w 32"/>
                <a:gd name="T1" fmla="*/ 0 h 91"/>
                <a:gd name="T2" fmla="*/ 24 w 32"/>
                <a:gd name="T3" fmla="*/ 91 h 91"/>
                <a:gd name="T4" fmla="*/ 3 w 32"/>
                <a:gd name="T5" fmla="*/ 0 h 91"/>
              </a:gdLst>
              <a:ahLst/>
              <a:cxnLst>
                <a:cxn ang="0">
                  <a:pos x="T0" y="T1"/>
                </a:cxn>
                <a:cxn ang="0">
                  <a:pos x="T2" y="T3"/>
                </a:cxn>
                <a:cxn ang="0">
                  <a:pos x="T4" y="T5"/>
                </a:cxn>
              </a:cxnLst>
              <a:rect l="0" t="0" r="r" b="b"/>
              <a:pathLst>
                <a:path w="32" h="91">
                  <a:moveTo>
                    <a:pt x="3" y="0"/>
                  </a:moveTo>
                  <a:cubicBezTo>
                    <a:pt x="3" y="0"/>
                    <a:pt x="0" y="22"/>
                    <a:pt x="24" y="91"/>
                  </a:cubicBezTo>
                  <a:cubicBezTo>
                    <a:pt x="24" y="91"/>
                    <a:pt x="32" y="40"/>
                    <a:pt x="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3" name="Freeform 35">
              <a:extLst>
                <a:ext uri="{FF2B5EF4-FFF2-40B4-BE49-F238E27FC236}">
                  <a16:creationId xmlns:a16="http://schemas.microsoft.com/office/drawing/2014/main" id="{6A29C91C-2516-4650-8192-4761E2CAF782}"/>
                </a:ext>
              </a:extLst>
            </p:cNvPr>
            <p:cNvSpPr>
              <a:spLocks/>
            </p:cNvSpPr>
            <p:nvPr/>
          </p:nvSpPr>
          <p:spPr bwMode="auto">
            <a:xfrm>
              <a:off x="4745038" y="5834063"/>
              <a:ext cx="279400" cy="849313"/>
            </a:xfrm>
            <a:custGeom>
              <a:avLst/>
              <a:gdLst>
                <a:gd name="T0" fmla="*/ 8 w 24"/>
                <a:gd name="T1" fmla="*/ 0 h 73"/>
                <a:gd name="T2" fmla="*/ 12 w 24"/>
                <a:gd name="T3" fmla="*/ 73 h 73"/>
                <a:gd name="T4" fmla="*/ 8 w 24"/>
                <a:gd name="T5" fmla="*/ 0 h 73"/>
              </a:gdLst>
              <a:ahLst/>
              <a:cxnLst>
                <a:cxn ang="0">
                  <a:pos x="T0" y="T1"/>
                </a:cxn>
                <a:cxn ang="0">
                  <a:pos x="T2" y="T3"/>
                </a:cxn>
                <a:cxn ang="0">
                  <a:pos x="T4" y="T5"/>
                </a:cxn>
              </a:cxnLst>
              <a:rect l="0" t="0" r="r" b="b"/>
              <a:pathLst>
                <a:path w="24" h="73">
                  <a:moveTo>
                    <a:pt x="8" y="0"/>
                  </a:moveTo>
                  <a:cubicBezTo>
                    <a:pt x="8" y="0"/>
                    <a:pt x="0" y="41"/>
                    <a:pt x="12" y="73"/>
                  </a:cubicBezTo>
                  <a:cubicBezTo>
                    <a:pt x="12" y="73"/>
                    <a:pt x="24" y="59"/>
                    <a:pt x="8"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4" name="Freeform 36">
              <a:extLst>
                <a:ext uri="{FF2B5EF4-FFF2-40B4-BE49-F238E27FC236}">
                  <a16:creationId xmlns:a16="http://schemas.microsoft.com/office/drawing/2014/main" id="{1FC04457-A2AE-462C-9D76-BDC35FA40294}"/>
                </a:ext>
              </a:extLst>
            </p:cNvPr>
            <p:cNvSpPr>
              <a:spLocks/>
            </p:cNvSpPr>
            <p:nvPr/>
          </p:nvSpPr>
          <p:spPr bwMode="auto">
            <a:xfrm>
              <a:off x="4405313" y="5822950"/>
              <a:ext cx="431800" cy="871538"/>
            </a:xfrm>
            <a:custGeom>
              <a:avLst/>
              <a:gdLst>
                <a:gd name="T0" fmla="*/ 37 w 37"/>
                <a:gd name="T1" fmla="*/ 0 h 75"/>
                <a:gd name="T2" fmla="*/ 14 w 37"/>
                <a:gd name="T3" fmla="*/ 41 h 75"/>
                <a:gd name="T4" fmla="*/ 0 w 37"/>
                <a:gd name="T5" fmla="*/ 75 h 75"/>
                <a:gd name="T6" fmla="*/ 37 w 37"/>
                <a:gd name="T7" fmla="*/ 0 h 75"/>
              </a:gdLst>
              <a:ahLst/>
              <a:cxnLst>
                <a:cxn ang="0">
                  <a:pos x="T0" y="T1"/>
                </a:cxn>
                <a:cxn ang="0">
                  <a:pos x="T2" y="T3"/>
                </a:cxn>
                <a:cxn ang="0">
                  <a:pos x="T4" y="T5"/>
                </a:cxn>
                <a:cxn ang="0">
                  <a:pos x="T6" y="T7"/>
                </a:cxn>
              </a:cxnLst>
              <a:rect l="0" t="0" r="r" b="b"/>
              <a:pathLst>
                <a:path w="37" h="75">
                  <a:moveTo>
                    <a:pt x="37" y="0"/>
                  </a:moveTo>
                  <a:cubicBezTo>
                    <a:pt x="37" y="0"/>
                    <a:pt x="27" y="21"/>
                    <a:pt x="14" y="41"/>
                  </a:cubicBezTo>
                  <a:cubicBezTo>
                    <a:pt x="1" y="61"/>
                    <a:pt x="0" y="75"/>
                    <a:pt x="0" y="75"/>
                  </a:cubicBezTo>
                  <a:cubicBezTo>
                    <a:pt x="0" y="75"/>
                    <a:pt x="35" y="43"/>
                    <a:pt x="37"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5" name="Freeform 37">
              <a:extLst>
                <a:ext uri="{FF2B5EF4-FFF2-40B4-BE49-F238E27FC236}">
                  <a16:creationId xmlns:a16="http://schemas.microsoft.com/office/drawing/2014/main" id="{6B9B8CA5-A891-4A7F-AEAD-573555B3075F}"/>
                </a:ext>
              </a:extLst>
            </p:cNvPr>
            <p:cNvSpPr>
              <a:spLocks/>
            </p:cNvSpPr>
            <p:nvPr/>
          </p:nvSpPr>
          <p:spPr bwMode="auto">
            <a:xfrm>
              <a:off x="4592638" y="2705100"/>
              <a:ext cx="1227138" cy="196850"/>
            </a:xfrm>
            <a:custGeom>
              <a:avLst/>
              <a:gdLst>
                <a:gd name="T0" fmla="*/ 105 w 105"/>
                <a:gd name="T1" fmla="*/ 0 h 17"/>
                <a:gd name="T2" fmla="*/ 104 w 105"/>
                <a:gd name="T3" fmla="*/ 0 h 17"/>
                <a:gd name="T4" fmla="*/ 101 w 105"/>
                <a:gd name="T5" fmla="*/ 1 h 17"/>
                <a:gd name="T6" fmla="*/ 96 w 105"/>
                <a:gd name="T7" fmla="*/ 3 h 17"/>
                <a:gd name="T8" fmla="*/ 89 w 105"/>
                <a:gd name="T9" fmla="*/ 4 h 17"/>
                <a:gd name="T10" fmla="*/ 81 w 105"/>
                <a:gd name="T11" fmla="*/ 6 h 17"/>
                <a:gd name="T12" fmla="*/ 72 w 105"/>
                <a:gd name="T13" fmla="*/ 7 h 17"/>
                <a:gd name="T14" fmla="*/ 63 w 105"/>
                <a:gd name="T15" fmla="*/ 9 h 17"/>
                <a:gd name="T16" fmla="*/ 53 w 105"/>
                <a:gd name="T17" fmla="*/ 10 h 17"/>
                <a:gd name="T18" fmla="*/ 43 w 105"/>
                <a:gd name="T19" fmla="*/ 11 h 17"/>
                <a:gd name="T20" fmla="*/ 34 w 105"/>
                <a:gd name="T21" fmla="*/ 12 h 17"/>
                <a:gd name="T22" fmla="*/ 17 w 105"/>
                <a:gd name="T23" fmla="*/ 15 h 17"/>
                <a:gd name="T24" fmla="*/ 5 w 105"/>
                <a:gd name="T25" fmla="*/ 16 h 17"/>
                <a:gd name="T26" fmla="*/ 0 w 105"/>
                <a:gd name="T27" fmla="*/ 17 h 17"/>
                <a:gd name="T28" fmla="*/ 5 w 105"/>
                <a:gd name="T29" fmla="*/ 16 h 17"/>
                <a:gd name="T30" fmla="*/ 17 w 105"/>
                <a:gd name="T31" fmla="*/ 15 h 17"/>
                <a:gd name="T32" fmla="*/ 25 w 105"/>
                <a:gd name="T33" fmla="*/ 14 h 17"/>
                <a:gd name="T34" fmla="*/ 34 w 105"/>
                <a:gd name="T35" fmla="*/ 14 h 17"/>
                <a:gd name="T36" fmla="*/ 43 w 105"/>
                <a:gd name="T37" fmla="*/ 12 h 17"/>
                <a:gd name="T38" fmla="*/ 53 w 105"/>
                <a:gd name="T39" fmla="*/ 11 h 17"/>
                <a:gd name="T40" fmla="*/ 63 w 105"/>
                <a:gd name="T41" fmla="*/ 10 h 17"/>
                <a:gd name="T42" fmla="*/ 73 w 105"/>
                <a:gd name="T43" fmla="*/ 8 h 17"/>
                <a:gd name="T44" fmla="*/ 81 w 105"/>
                <a:gd name="T45" fmla="*/ 6 h 17"/>
                <a:gd name="T46" fmla="*/ 89 w 105"/>
                <a:gd name="T47" fmla="*/ 5 h 17"/>
                <a:gd name="T48" fmla="*/ 96 w 105"/>
                <a:gd name="T49" fmla="*/ 3 h 17"/>
                <a:gd name="T50" fmla="*/ 101 w 105"/>
                <a:gd name="T51" fmla="*/ 1 h 17"/>
                <a:gd name="T52" fmla="*/ 105 w 105"/>
                <a:gd name="T53" fmla="*/ 0 h 17"/>
                <a:gd name="T54" fmla="*/ 105 w 105"/>
                <a:gd name="T55"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5" h="17">
                  <a:moveTo>
                    <a:pt x="105" y="0"/>
                  </a:moveTo>
                  <a:cubicBezTo>
                    <a:pt x="105" y="0"/>
                    <a:pt x="105" y="0"/>
                    <a:pt x="104" y="0"/>
                  </a:cubicBezTo>
                  <a:cubicBezTo>
                    <a:pt x="103" y="0"/>
                    <a:pt x="102" y="1"/>
                    <a:pt x="101" y="1"/>
                  </a:cubicBezTo>
                  <a:cubicBezTo>
                    <a:pt x="99" y="2"/>
                    <a:pt x="98" y="2"/>
                    <a:pt x="96" y="3"/>
                  </a:cubicBezTo>
                  <a:cubicBezTo>
                    <a:pt x="94" y="3"/>
                    <a:pt x="92" y="4"/>
                    <a:pt x="89" y="4"/>
                  </a:cubicBezTo>
                  <a:cubicBezTo>
                    <a:pt x="87" y="5"/>
                    <a:pt x="84" y="5"/>
                    <a:pt x="81" y="6"/>
                  </a:cubicBezTo>
                  <a:cubicBezTo>
                    <a:pt x="78" y="6"/>
                    <a:pt x="75" y="6"/>
                    <a:pt x="72" y="7"/>
                  </a:cubicBezTo>
                  <a:cubicBezTo>
                    <a:pt x="69" y="8"/>
                    <a:pt x="66" y="8"/>
                    <a:pt x="63" y="9"/>
                  </a:cubicBezTo>
                  <a:cubicBezTo>
                    <a:pt x="60" y="9"/>
                    <a:pt x="56" y="9"/>
                    <a:pt x="53" y="10"/>
                  </a:cubicBezTo>
                  <a:cubicBezTo>
                    <a:pt x="50" y="10"/>
                    <a:pt x="46" y="11"/>
                    <a:pt x="43" y="11"/>
                  </a:cubicBezTo>
                  <a:cubicBezTo>
                    <a:pt x="40" y="12"/>
                    <a:pt x="37" y="12"/>
                    <a:pt x="34" y="12"/>
                  </a:cubicBezTo>
                  <a:cubicBezTo>
                    <a:pt x="28" y="13"/>
                    <a:pt x="22" y="14"/>
                    <a:pt x="17" y="15"/>
                  </a:cubicBezTo>
                  <a:cubicBezTo>
                    <a:pt x="12" y="15"/>
                    <a:pt x="8" y="16"/>
                    <a:pt x="5" y="16"/>
                  </a:cubicBezTo>
                  <a:cubicBezTo>
                    <a:pt x="2" y="16"/>
                    <a:pt x="0" y="17"/>
                    <a:pt x="0" y="17"/>
                  </a:cubicBezTo>
                  <a:cubicBezTo>
                    <a:pt x="0" y="17"/>
                    <a:pt x="2" y="16"/>
                    <a:pt x="5" y="16"/>
                  </a:cubicBezTo>
                  <a:cubicBezTo>
                    <a:pt x="8" y="16"/>
                    <a:pt x="12" y="16"/>
                    <a:pt x="17" y="15"/>
                  </a:cubicBezTo>
                  <a:cubicBezTo>
                    <a:pt x="19" y="15"/>
                    <a:pt x="22" y="15"/>
                    <a:pt x="25" y="14"/>
                  </a:cubicBezTo>
                  <a:cubicBezTo>
                    <a:pt x="28" y="14"/>
                    <a:pt x="31" y="14"/>
                    <a:pt x="34" y="14"/>
                  </a:cubicBezTo>
                  <a:cubicBezTo>
                    <a:pt x="37" y="13"/>
                    <a:pt x="40" y="13"/>
                    <a:pt x="43" y="12"/>
                  </a:cubicBezTo>
                  <a:cubicBezTo>
                    <a:pt x="47" y="12"/>
                    <a:pt x="50" y="12"/>
                    <a:pt x="53" y="11"/>
                  </a:cubicBezTo>
                  <a:cubicBezTo>
                    <a:pt x="57" y="11"/>
                    <a:pt x="60" y="10"/>
                    <a:pt x="63" y="10"/>
                  </a:cubicBezTo>
                  <a:cubicBezTo>
                    <a:pt x="66" y="9"/>
                    <a:pt x="69" y="9"/>
                    <a:pt x="73" y="8"/>
                  </a:cubicBezTo>
                  <a:cubicBezTo>
                    <a:pt x="76" y="8"/>
                    <a:pt x="79" y="7"/>
                    <a:pt x="81" y="6"/>
                  </a:cubicBezTo>
                  <a:cubicBezTo>
                    <a:pt x="84" y="6"/>
                    <a:pt x="87" y="5"/>
                    <a:pt x="89" y="5"/>
                  </a:cubicBezTo>
                  <a:cubicBezTo>
                    <a:pt x="92" y="4"/>
                    <a:pt x="94" y="4"/>
                    <a:pt x="96" y="3"/>
                  </a:cubicBezTo>
                  <a:cubicBezTo>
                    <a:pt x="98" y="2"/>
                    <a:pt x="100" y="2"/>
                    <a:pt x="101" y="1"/>
                  </a:cubicBezTo>
                  <a:cubicBezTo>
                    <a:pt x="104" y="1"/>
                    <a:pt x="105" y="0"/>
                    <a:pt x="105" y="0"/>
                  </a:cubicBezTo>
                  <a:cubicBezTo>
                    <a:pt x="105" y="0"/>
                    <a:pt x="105" y="0"/>
                    <a:pt x="105"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6" name="Freeform 38">
              <a:extLst>
                <a:ext uri="{FF2B5EF4-FFF2-40B4-BE49-F238E27FC236}">
                  <a16:creationId xmlns:a16="http://schemas.microsoft.com/office/drawing/2014/main" id="{E73502B2-837A-4EAE-B2F3-64DAF7BBF770}"/>
                </a:ext>
              </a:extLst>
            </p:cNvPr>
            <p:cNvSpPr>
              <a:spLocks/>
            </p:cNvSpPr>
            <p:nvPr/>
          </p:nvSpPr>
          <p:spPr bwMode="auto">
            <a:xfrm>
              <a:off x="4510088" y="2936875"/>
              <a:ext cx="1227138" cy="187325"/>
            </a:xfrm>
            <a:custGeom>
              <a:avLst/>
              <a:gdLst>
                <a:gd name="T0" fmla="*/ 105 w 105"/>
                <a:gd name="T1" fmla="*/ 0 h 16"/>
                <a:gd name="T2" fmla="*/ 101 w 105"/>
                <a:gd name="T3" fmla="*/ 0 h 16"/>
                <a:gd name="T4" fmla="*/ 89 w 105"/>
                <a:gd name="T5" fmla="*/ 2 h 16"/>
                <a:gd name="T6" fmla="*/ 72 w 105"/>
                <a:gd name="T7" fmla="*/ 5 h 16"/>
                <a:gd name="T8" fmla="*/ 52 w 105"/>
                <a:gd name="T9" fmla="*/ 8 h 16"/>
                <a:gd name="T10" fmla="*/ 16 w 105"/>
                <a:gd name="T11" fmla="*/ 14 h 16"/>
                <a:gd name="T12" fmla="*/ 9 w 105"/>
                <a:gd name="T13" fmla="*/ 15 h 16"/>
                <a:gd name="T14" fmla="*/ 4 w 105"/>
                <a:gd name="T15" fmla="*/ 16 h 16"/>
                <a:gd name="T16" fmla="*/ 0 w 105"/>
                <a:gd name="T17" fmla="*/ 16 h 16"/>
                <a:gd name="T18" fmla="*/ 4 w 105"/>
                <a:gd name="T19" fmla="*/ 16 h 16"/>
                <a:gd name="T20" fmla="*/ 16 w 105"/>
                <a:gd name="T21" fmla="*/ 15 h 16"/>
                <a:gd name="T22" fmla="*/ 33 w 105"/>
                <a:gd name="T23" fmla="*/ 12 h 16"/>
                <a:gd name="T24" fmla="*/ 53 w 105"/>
                <a:gd name="T25" fmla="*/ 9 h 16"/>
                <a:gd name="T26" fmla="*/ 72 w 105"/>
                <a:gd name="T27" fmla="*/ 6 h 16"/>
                <a:gd name="T28" fmla="*/ 89 w 105"/>
                <a:gd name="T29" fmla="*/ 3 h 16"/>
                <a:gd name="T30" fmla="*/ 101 w 105"/>
                <a:gd name="T31" fmla="*/ 1 h 16"/>
                <a:gd name="T32" fmla="*/ 105 w 105"/>
                <a:gd name="T33"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5" h="16">
                  <a:moveTo>
                    <a:pt x="105" y="0"/>
                  </a:moveTo>
                  <a:cubicBezTo>
                    <a:pt x="105" y="0"/>
                    <a:pt x="104" y="0"/>
                    <a:pt x="101" y="0"/>
                  </a:cubicBezTo>
                  <a:cubicBezTo>
                    <a:pt x="98" y="1"/>
                    <a:pt x="94" y="2"/>
                    <a:pt x="89" y="2"/>
                  </a:cubicBezTo>
                  <a:cubicBezTo>
                    <a:pt x="84" y="3"/>
                    <a:pt x="78" y="4"/>
                    <a:pt x="72" y="5"/>
                  </a:cubicBezTo>
                  <a:cubicBezTo>
                    <a:pt x="66" y="6"/>
                    <a:pt x="59" y="7"/>
                    <a:pt x="52" y="8"/>
                  </a:cubicBezTo>
                  <a:cubicBezTo>
                    <a:pt x="39" y="10"/>
                    <a:pt x="26" y="12"/>
                    <a:pt x="16" y="14"/>
                  </a:cubicBezTo>
                  <a:cubicBezTo>
                    <a:pt x="14" y="14"/>
                    <a:pt x="11" y="15"/>
                    <a:pt x="9" y="15"/>
                  </a:cubicBezTo>
                  <a:cubicBezTo>
                    <a:pt x="7" y="15"/>
                    <a:pt x="6" y="16"/>
                    <a:pt x="4" y="16"/>
                  </a:cubicBezTo>
                  <a:cubicBezTo>
                    <a:pt x="1" y="16"/>
                    <a:pt x="0" y="16"/>
                    <a:pt x="0" y="16"/>
                  </a:cubicBezTo>
                  <a:cubicBezTo>
                    <a:pt x="0" y="16"/>
                    <a:pt x="1" y="16"/>
                    <a:pt x="4" y="16"/>
                  </a:cubicBezTo>
                  <a:cubicBezTo>
                    <a:pt x="7" y="16"/>
                    <a:pt x="11" y="15"/>
                    <a:pt x="16" y="15"/>
                  </a:cubicBezTo>
                  <a:cubicBezTo>
                    <a:pt x="21" y="14"/>
                    <a:pt x="27" y="13"/>
                    <a:pt x="33" y="12"/>
                  </a:cubicBezTo>
                  <a:cubicBezTo>
                    <a:pt x="39" y="11"/>
                    <a:pt x="46" y="10"/>
                    <a:pt x="53" y="9"/>
                  </a:cubicBezTo>
                  <a:cubicBezTo>
                    <a:pt x="59" y="8"/>
                    <a:pt x="66" y="7"/>
                    <a:pt x="72" y="6"/>
                  </a:cubicBezTo>
                  <a:cubicBezTo>
                    <a:pt x="78" y="5"/>
                    <a:pt x="84" y="4"/>
                    <a:pt x="89" y="3"/>
                  </a:cubicBezTo>
                  <a:cubicBezTo>
                    <a:pt x="94" y="2"/>
                    <a:pt x="98" y="1"/>
                    <a:pt x="101" y="1"/>
                  </a:cubicBezTo>
                  <a:cubicBezTo>
                    <a:pt x="104" y="0"/>
                    <a:pt x="105" y="0"/>
                    <a:pt x="105"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7" name="Freeform 39">
              <a:extLst>
                <a:ext uri="{FF2B5EF4-FFF2-40B4-BE49-F238E27FC236}">
                  <a16:creationId xmlns:a16="http://schemas.microsoft.com/office/drawing/2014/main" id="{53D9EF3A-9B75-4EB9-B889-59F80F9B154C}"/>
                </a:ext>
              </a:extLst>
            </p:cNvPr>
            <p:cNvSpPr>
              <a:spLocks/>
            </p:cNvSpPr>
            <p:nvPr/>
          </p:nvSpPr>
          <p:spPr bwMode="auto">
            <a:xfrm>
              <a:off x="4498975" y="3181350"/>
              <a:ext cx="1146175" cy="198438"/>
            </a:xfrm>
            <a:custGeom>
              <a:avLst/>
              <a:gdLst>
                <a:gd name="T0" fmla="*/ 98 w 98"/>
                <a:gd name="T1" fmla="*/ 0 h 17"/>
                <a:gd name="T2" fmla="*/ 83 w 98"/>
                <a:gd name="T3" fmla="*/ 3 h 17"/>
                <a:gd name="T4" fmla="*/ 67 w 98"/>
                <a:gd name="T5" fmla="*/ 6 h 17"/>
                <a:gd name="T6" fmla="*/ 49 w 98"/>
                <a:gd name="T7" fmla="*/ 9 h 17"/>
                <a:gd name="T8" fmla="*/ 31 w 98"/>
                <a:gd name="T9" fmla="*/ 13 h 17"/>
                <a:gd name="T10" fmla="*/ 23 w 98"/>
                <a:gd name="T11" fmla="*/ 14 h 17"/>
                <a:gd name="T12" fmla="*/ 15 w 98"/>
                <a:gd name="T13" fmla="*/ 15 h 17"/>
                <a:gd name="T14" fmla="*/ 9 w 98"/>
                <a:gd name="T15" fmla="*/ 16 h 17"/>
                <a:gd name="T16" fmla="*/ 4 w 98"/>
                <a:gd name="T17" fmla="*/ 17 h 17"/>
                <a:gd name="T18" fmla="*/ 0 w 98"/>
                <a:gd name="T19" fmla="*/ 17 h 17"/>
                <a:gd name="T20" fmla="*/ 4 w 98"/>
                <a:gd name="T21" fmla="*/ 17 h 17"/>
                <a:gd name="T22" fmla="*/ 15 w 98"/>
                <a:gd name="T23" fmla="*/ 16 h 17"/>
                <a:gd name="T24" fmla="*/ 23 w 98"/>
                <a:gd name="T25" fmla="*/ 15 h 17"/>
                <a:gd name="T26" fmla="*/ 31 w 98"/>
                <a:gd name="T27" fmla="*/ 14 h 17"/>
                <a:gd name="T28" fmla="*/ 50 w 98"/>
                <a:gd name="T29" fmla="*/ 11 h 17"/>
                <a:gd name="T30" fmla="*/ 68 w 98"/>
                <a:gd name="T31" fmla="*/ 7 h 17"/>
                <a:gd name="T32" fmla="*/ 83 w 98"/>
                <a:gd name="T33" fmla="*/ 4 h 17"/>
                <a:gd name="T34" fmla="*/ 94 w 98"/>
                <a:gd name="T35" fmla="*/ 1 h 17"/>
                <a:gd name="T36" fmla="*/ 98 w 98"/>
                <a:gd name="T37"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8" h="17">
                  <a:moveTo>
                    <a:pt x="98" y="0"/>
                  </a:moveTo>
                  <a:cubicBezTo>
                    <a:pt x="98" y="0"/>
                    <a:pt x="92" y="1"/>
                    <a:pt x="83" y="3"/>
                  </a:cubicBezTo>
                  <a:cubicBezTo>
                    <a:pt x="78" y="4"/>
                    <a:pt x="73" y="5"/>
                    <a:pt x="67" y="6"/>
                  </a:cubicBezTo>
                  <a:cubicBezTo>
                    <a:pt x="62" y="7"/>
                    <a:pt x="55" y="8"/>
                    <a:pt x="49" y="9"/>
                  </a:cubicBezTo>
                  <a:cubicBezTo>
                    <a:pt x="43" y="11"/>
                    <a:pt x="37" y="12"/>
                    <a:pt x="31" y="13"/>
                  </a:cubicBezTo>
                  <a:cubicBezTo>
                    <a:pt x="28" y="13"/>
                    <a:pt x="25" y="13"/>
                    <a:pt x="23" y="14"/>
                  </a:cubicBezTo>
                  <a:cubicBezTo>
                    <a:pt x="20" y="14"/>
                    <a:pt x="18" y="15"/>
                    <a:pt x="15" y="15"/>
                  </a:cubicBezTo>
                  <a:cubicBezTo>
                    <a:pt x="13" y="15"/>
                    <a:pt x="11" y="16"/>
                    <a:pt x="9" y="16"/>
                  </a:cubicBezTo>
                  <a:cubicBezTo>
                    <a:pt x="7" y="16"/>
                    <a:pt x="5" y="16"/>
                    <a:pt x="4" y="17"/>
                  </a:cubicBezTo>
                  <a:cubicBezTo>
                    <a:pt x="1" y="17"/>
                    <a:pt x="0" y="17"/>
                    <a:pt x="0" y="17"/>
                  </a:cubicBezTo>
                  <a:cubicBezTo>
                    <a:pt x="0" y="17"/>
                    <a:pt x="1" y="17"/>
                    <a:pt x="4" y="17"/>
                  </a:cubicBezTo>
                  <a:cubicBezTo>
                    <a:pt x="7" y="17"/>
                    <a:pt x="11" y="16"/>
                    <a:pt x="15" y="16"/>
                  </a:cubicBezTo>
                  <a:cubicBezTo>
                    <a:pt x="18" y="15"/>
                    <a:pt x="20" y="15"/>
                    <a:pt x="23" y="15"/>
                  </a:cubicBezTo>
                  <a:cubicBezTo>
                    <a:pt x="26" y="14"/>
                    <a:pt x="28" y="14"/>
                    <a:pt x="31" y="14"/>
                  </a:cubicBezTo>
                  <a:cubicBezTo>
                    <a:pt x="37" y="13"/>
                    <a:pt x="43" y="12"/>
                    <a:pt x="50" y="11"/>
                  </a:cubicBezTo>
                  <a:cubicBezTo>
                    <a:pt x="56" y="10"/>
                    <a:pt x="62" y="8"/>
                    <a:pt x="68" y="7"/>
                  </a:cubicBezTo>
                  <a:cubicBezTo>
                    <a:pt x="73" y="6"/>
                    <a:pt x="79" y="5"/>
                    <a:pt x="83" y="4"/>
                  </a:cubicBezTo>
                  <a:cubicBezTo>
                    <a:pt x="88" y="3"/>
                    <a:pt x="92" y="2"/>
                    <a:pt x="94" y="1"/>
                  </a:cubicBezTo>
                  <a:cubicBezTo>
                    <a:pt x="97" y="0"/>
                    <a:pt x="98" y="0"/>
                    <a:pt x="98"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8" name="Freeform 40">
              <a:extLst>
                <a:ext uri="{FF2B5EF4-FFF2-40B4-BE49-F238E27FC236}">
                  <a16:creationId xmlns:a16="http://schemas.microsoft.com/office/drawing/2014/main" id="{EDA9BB6F-5992-4FED-B79D-EC7076FCBCFE}"/>
                </a:ext>
              </a:extLst>
            </p:cNvPr>
            <p:cNvSpPr>
              <a:spLocks/>
            </p:cNvSpPr>
            <p:nvPr/>
          </p:nvSpPr>
          <p:spPr bwMode="auto">
            <a:xfrm>
              <a:off x="4440238" y="3367088"/>
              <a:ext cx="1181100" cy="257175"/>
            </a:xfrm>
            <a:custGeom>
              <a:avLst/>
              <a:gdLst>
                <a:gd name="T0" fmla="*/ 101 w 101"/>
                <a:gd name="T1" fmla="*/ 0 h 22"/>
                <a:gd name="T2" fmla="*/ 96 w 101"/>
                <a:gd name="T3" fmla="*/ 1 h 22"/>
                <a:gd name="T4" fmla="*/ 85 w 101"/>
                <a:gd name="T5" fmla="*/ 4 h 22"/>
                <a:gd name="T6" fmla="*/ 78 w 101"/>
                <a:gd name="T7" fmla="*/ 6 h 22"/>
                <a:gd name="T8" fmla="*/ 69 w 101"/>
                <a:gd name="T9" fmla="*/ 9 h 22"/>
                <a:gd name="T10" fmla="*/ 60 w 101"/>
                <a:gd name="T11" fmla="*/ 11 h 22"/>
                <a:gd name="T12" fmla="*/ 51 w 101"/>
                <a:gd name="T13" fmla="*/ 13 h 22"/>
                <a:gd name="T14" fmla="*/ 41 w 101"/>
                <a:gd name="T15" fmla="*/ 15 h 22"/>
                <a:gd name="T16" fmla="*/ 32 w 101"/>
                <a:gd name="T17" fmla="*/ 17 h 22"/>
                <a:gd name="T18" fmla="*/ 23 w 101"/>
                <a:gd name="T19" fmla="*/ 19 h 22"/>
                <a:gd name="T20" fmla="*/ 16 w 101"/>
                <a:gd name="T21" fmla="*/ 20 h 22"/>
                <a:gd name="T22" fmla="*/ 9 w 101"/>
                <a:gd name="T23" fmla="*/ 21 h 22"/>
                <a:gd name="T24" fmla="*/ 4 w 101"/>
                <a:gd name="T25" fmla="*/ 22 h 22"/>
                <a:gd name="T26" fmla="*/ 0 w 101"/>
                <a:gd name="T27" fmla="*/ 22 h 22"/>
                <a:gd name="T28" fmla="*/ 4 w 101"/>
                <a:gd name="T29" fmla="*/ 22 h 22"/>
                <a:gd name="T30" fmla="*/ 9 w 101"/>
                <a:gd name="T31" fmla="*/ 22 h 22"/>
                <a:gd name="T32" fmla="*/ 16 w 101"/>
                <a:gd name="T33" fmla="*/ 21 h 22"/>
                <a:gd name="T34" fmla="*/ 24 w 101"/>
                <a:gd name="T35" fmla="*/ 20 h 22"/>
                <a:gd name="T36" fmla="*/ 32 w 101"/>
                <a:gd name="T37" fmla="*/ 18 h 22"/>
                <a:gd name="T38" fmla="*/ 42 w 101"/>
                <a:gd name="T39" fmla="*/ 16 h 22"/>
                <a:gd name="T40" fmla="*/ 51 w 101"/>
                <a:gd name="T41" fmla="*/ 14 h 22"/>
                <a:gd name="T42" fmla="*/ 60 w 101"/>
                <a:gd name="T43" fmla="*/ 12 h 22"/>
                <a:gd name="T44" fmla="*/ 70 w 101"/>
                <a:gd name="T45" fmla="*/ 10 h 22"/>
                <a:gd name="T46" fmla="*/ 78 w 101"/>
                <a:gd name="T47" fmla="*/ 7 h 22"/>
                <a:gd name="T48" fmla="*/ 85 w 101"/>
                <a:gd name="T49" fmla="*/ 5 h 22"/>
                <a:gd name="T50" fmla="*/ 97 w 101"/>
                <a:gd name="T51" fmla="*/ 1 h 22"/>
                <a:gd name="T52" fmla="*/ 101 w 101"/>
                <a:gd name="T53"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1" h="22">
                  <a:moveTo>
                    <a:pt x="101" y="0"/>
                  </a:moveTo>
                  <a:cubicBezTo>
                    <a:pt x="101" y="0"/>
                    <a:pt x="99" y="0"/>
                    <a:pt x="96" y="1"/>
                  </a:cubicBezTo>
                  <a:cubicBezTo>
                    <a:pt x="94" y="2"/>
                    <a:pt x="90" y="3"/>
                    <a:pt x="85" y="4"/>
                  </a:cubicBezTo>
                  <a:cubicBezTo>
                    <a:pt x="83" y="5"/>
                    <a:pt x="80" y="6"/>
                    <a:pt x="78" y="6"/>
                  </a:cubicBezTo>
                  <a:cubicBezTo>
                    <a:pt x="75" y="7"/>
                    <a:pt x="72" y="8"/>
                    <a:pt x="69" y="9"/>
                  </a:cubicBezTo>
                  <a:cubicBezTo>
                    <a:pt x="66" y="10"/>
                    <a:pt x="63" y="10"/>
                    <a:pt x="60" y="11"/>
                  </a:cubicBezTo>
                  <a:cubicBezTo>
                    <a:pt x="57" y="12"/>
                    <a:pt x="54" y="12"/>
                    <a:pt x="51" y="13"/>
                  </a:cubicBezTo>
                  <a:cubicBezTo>
                    <a:pt x="48" y="14"/>
                    <a:pt x="44" y="15"/>
                    <a:pt x="41" y="15"/>
                  </a:cubicBezTo>
                  <a:cubicBezTo>
                    <a:pt x="38" y="16"/>
                    <a:pt x="35" y="17"/>
                    <a:pt x="32" y="17"/>
                  </a:cubicBezTo>
                  <a:cubicBezTo>
                    <a:pt x="29" y="18"/>
                    <a:pt x="26" y="18"/>
                    <a:pt x="23" y="19"/>
                  </a:cubicBezTo>
                  <a:cubicBezTo>
                    <a:pt x="21" y="19"/>
                    <a:pt x="18" y="20"/>
                    <a:pt x="16" y="20"/>
                  </a:cubicBezTo>
                  <a:cubicBezTo>
                    <a:pt x="13" y="20"/>
                    <a:pt x="11" y="21"/>
                    <a:pt x="9" y="21"/>
                  </a:cubicBezTo>
                  <a:cubicBezTo>
                    <a:pt x="7" y="21"/>
                    <a:pt x="6" y="22"/>
                    <a:pt x="4" y="22"/>
                  </a:cubicBezTo>
                  <a:cubicBezTo>
                    <a:pt x="1" y="22"/>
                    <a:pt x="0" y="22"/>
                    <a:pt x="0" y="22"/>
                  </a:cubicBezTo>
                  <a:cubicBezTo>
                    <a:pt x="0" y="22"/>
                    <a:pt x="1" y="22"/>
                    <a:pt x="4" y="22"/>
                  </a:cubicBezTo>
                  <a:cubicBezTo>
                    <a:pt x="6" y="22"/>
                    <a:pt x="7" y="22"/>
                    <a:pt x="9" y="22"/>
                  </a:cubicBezTo>
                  <a:cubicBezTo>
                    <a:pt x="11" y="21"/>
                    <a:pt x="13" y="21"/>
                    <a:pt x="16" y="21"/>
                  </a:cubicBezTo>
                  <a:cubicBezTo>
                    <a:pt x="18" y="20"/>
                    <a:pt x="21" y="20"/>
                    <a:pt x="24" y="20"/>
                  </a:cubicBezTo>
                  <a:cubicBezTo>
                    <a:pt x="26" y="19"/>
                    <a:pt x="29" y="19"/>
                    <a:pt x="32" y="18"/>
                  </a:cubicBezTo>
                  <a:cubicBezTo>
                    <a:pt x="35" y="18"/>
                    <a:pt x="38" y="17"/>
                    <a:pt x="42" y="16"/>
                  </a:cubicBezTo>
                  <a:cubicBezTo>
                    <a:pt x="45" y="16"/>
                    <a:pt x="48" y="15"/>
                    <a:pt x="51" y="14"/>
                  </a:cubicBezTo>
                  <a:cubicBezTo>
                    <a:pt x="54" y="14"/>
                    <a:pt x="57" y="13"/>
                    <a:pt x="60" y="12"/>
                  </a:cubicBezTo>
                  <a:cubicBezTo>
                    <a:pt x="64" y="11"/>
                    <a:pt x="67" y="11"/>
                    <a:pt x="70" y="10"/>
                  </a:cubicBezTo>
                  <a:cubicBezTo>
                    <a:pt x="72" y="9"/>
                    <a:pt x="75" y="8"/>
                    <a:pt x="78" y="7"/>
                  </a:cubicBezTo>
                  <a:cubicBezTo>
                    <a:pt x="81" y="7"/>
                    <a:pt x="83" y="6"/>
                    <a:pt x="85" y="5"/>
                  </a:cubicBezTo>
                  <a:cubicBezTo>
                    <a:pt x="90" y="4"/>
                    <a:pt x="94" y="2"/>
                    <a:pt x="97" y="1"/>
                  </a:cubicBezTo>
                  <a:cubicBezTo>
                    <a:pt x="99" y="0"/>
                    <a:pt x="101" y="0"/>
                    <a:pt x="10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9" name="Freeform 41">
              <a:extLst>
                <a:ext uri="{FF2B5EF4-FFF2-40B4-BE49-F238E27FC236}">
                  <a16:creationId xmlns:a16="http://schemas.microsoft.com/office/drawing/2014/main" id="{FE6D0EB3-9871-4934-9C08-CE8F2C0DCD7B}"/>
                </a:ext>
              </a:extLst>
            </p:cNvPr>
            <p:cNvSpPr>
              <a:spLocks/>
            </p:cNvSpPr>
            <p:nvPr/>
          </p:nvSpPr>
          <p:spPr bwMode="auto">
            <a:xfrm>
              <a:off x="5527675" y="3589338"/>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0" name="Freeform 42">
              <a:extLst>
                <a:ext uri="{FF2B5EF4-FFF2-40B4-BE49-F238E27FC236}">
                  <a16:creationId xmlns:a16="http://schemas.microsoft.com/office/drawing/2014/main" id="{39C1D320-D00F-488D-90C0-469691185F5C}"/>
                </a:ext>
              </a:extLst>
            </p:cNvPr>
            <p:cNvSpPr>
              <a:spLocks/>
            </p:cNvSpPr>
            <p:nvPr/>
          </p:nvSpPr>
          <p:spPr bwMode="auto">
            <a:xfrm>
              <a:off x="4510088" y="3589338"/>
              <a:ext cx="1017588" cy="244475"/>
            </a:xfrm>
            <a:custGeom>
              <a:avLst/>
              <a:gdLst>
                <a:gd name="T0" fmla="*/ 87 w 87"/>
                <a:gd name="T1" fmla="*/ 0 h 21"/>
                <a:gd name="T2" fmla="*/ 83 w 87"/>
                <a:gd name="T3" fmla="*/ 0 h 21"/>
                <a:gd name="T4" fmla="*/ 74 w 87"/>
                <a:gd name="T5" fmla="*/ 2 h 21"/>
                <a:gd name="T6" fmla="*/ 60 w 87"/>
                <a:gd name="T7" fmla="*/ 6 h 21"/>
                <a:gd name="T8" fmla="*/ 44 w 87"/>
                <a:gd name="T9" fmla="*/ 9 h 21"/>
                <a:gd name="T10" fmla="*/ 28 w 87"/>
                <a:gd name="T11" fmla="*/ 13 h 21"/>
                <a:gd name="T12" fmla="*/ 14 w 87"/>
                <a:gd name="T13" fmla="*/ 17 h 21"/>
                <a:gd name="T14" fmla="*/ 8 w 87"/>
                <a:gd name="T15" fmla="*/ 18 h 21"/>
                <a:gd name="T16" fmla="*/ 4 w 87"/>
                <a:gd name="T17" fmla="*/ 20 h 21"/>
                <a:gd name="T18" fmla="*/ 1 w 87"/>
                <a:gd name="T19" fmla="*/ 21 h 21"/>
                <a:gd name="T20" fmla="*/ 0 w 87"/>
                <a:gd name="T21" fmla="*/ 21 h 21"/>
                <a:gd name="T22" fmla="*/ 1 w 87"/>
                <a:gd name="T23" fmla="*/ 21 h 21"/>
                <a:gd name="T24" fmla="*/ 4 w 87"/>
                <a:gd name="T25" fmla="*/ 20 h 21"/>
                <a:gd name="T26" fmla="*/ 14 w 87"/>
                <a:gd name="T27" fmla="*/ 17 h 21"/>
                <a:gd name="T28" fmla="*/ 44 w 87"/>
                <a:gd name="T29" fmla="*/ 10 h 21"/>
                <a:gd name="T30" fmla="*/ 60 w 87"/>
                <a:gd name="T31" fmla="*/ 7 h 21"/>
                <a:gd name="T32" fmla="*/ 74 w 87"/>
                <a:gd name="T33" fmla="*/ 3 h 21"/>
                <a:gd name="T34" fmla="*/ 83 w 87"/>
                <a:gd name="T35" fmla="*/ 1 h 21"/>
                <a:gd name="T36" fmla="*/ 87 w 87"/>
                <a:gd name="T37" fmla="*/ 0 h 21"/>
                <a:gd name="T38" fmla="*/ 87 w 87"/>
                <a:gd name="T39"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7" h="21">
                  <a:moveTo>
                    <a:pt x="87" y="0"/>
                  </a:moveTo>
                  <a:cubicBezTo>
                    <a:pt x="87" y="0"/>
                    <a:pt x="86" y="0"/>
                    <a:pt x="83" y="0"/>
                  </a:cubicBezTo>
                  <a:cubicBezTo>
                    <a:pt x="81" y="1"/>
                    <a:pt x="78" y="2"/>
                    <a:pt x="74" y="2"/>
                  </a:cubicBezTo>
                  <a:cubicBezTo>
                    <a:pt x="69" y="3"/>
                    <a:pt x="65" y="4"/>
                    <a:pt x="60" y="6"/>
                  </a:cubicBezTo>
                  <a:cubicBezTo>
                    <a:pt x="54" y="7"/>
                    <a:pt x="49" y="8"/>
                    <a:pt x="44" y="9"/>
                  </a:cubicBezTo>
                  <a:cubicBezTo>
                    <a:pt x="38" y="11"/>
                    <a:pt x="33" y="12"/>
                    <a:pt x="28" y="13"/>
                  </a:cubicBezTo>
                  <a:cubicBezTo>
                    <a:pt x="23" y="14"/>
                    <a:pt x="18" y="16"/>
                    <a:pt x="14" y="17"/>
                  </a:cubicBezTo>
                  <a:cubicBezTo>
                    <a:pt x="12" y="17"/>
                    <a:pt x="10" y="18"/>
                    <a:pt x="8" y="18"/>
                  </a:cubicBezTo>
                  <a:cubicBezTo>
                    <a:pt x="7" y="19"/>
                    <a:pt x="5" y="19"/>
                    <a:pt x="4" y="20"/>
                  </a:cubicBezTo>
                  <a:cubicBezTo>
                    <a:pt x="3" y="20"/>
                    <a:pt x="2" y="20"/>
                    <a:pt x="1" y="21"/>
                  </a:cubicBezTo>
                  <a:cubicBezTo>
                    <a:pt x="1" y="21"/>
                    <a:pt x="0" y="21"/>
                    <a:pt x="0" y="21"/>
                  </a:cubicBezTo>
                  <a:cubicBezTo>
                    <a:pt x="0" y="21"/>
                    <a:pt x="1" y="21"/>
                    <a:pt x="1" y="21"/>
                  </a:cubicBezTo>
                  <a:cubicBezTo>
                    <a:pt x="2" y="20"/>
                    <a:pt x="3" y="20"/>
                    <a:pt x="4" y="20"/>
                  </a:cubicBezTo>
                  <a:cubicBezTo>
                    <a:pt x="6" y="19"/>
                    <a:pt x="10" y="18"/>
                    <a:pt x="14" y="17"/>
                  </a:cubicBezTo>
                  <a:cubicBezTo>
                    <a:pt x="22" y="16"/>
                    <a:pt x="33" y="13"/>
                    <a:pt x="44" y="10"/>
                  </a:cubicBezTo>
                  <a:cubicBezTo>
                    <a:pt x="49" y="9"/>
                    <a:pt x="55" y="8"/>
                    <a:pt x="60" y="7"/>
                  </a:cubicBezTo>
                  <a:cubicBezTo>
                    <a:pt x="65" y="5"/>
                    <a:pt x="70" y="4"/>
                    <a:pt x="74" y="3"/>
                  </a:cubicBezTo>
                  <a:cubicBezTo>
                    <a:pt x="78" y="2"/>
                    <a:pt x="81" y="1"/>
                    <a:pt x="83" y="1"/>
                  </a:cubicBezTo>
                  <a:cubicBezTo>
                    <a:pt x="86" y="0"/>
                    <a:pt x="87" y="0"/>
                    <a:pt x="87" y="0"/>
                  </a:cubicBezTo>
                  <a:cubicBezTo>
                    <a:pt x="87" y="0"/>
                    <a:pt x="87" y="0"/>
                    <a:pt x="87"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1" name="Freeform 43">
              <a:extLst>
                <a:ext uri="{FF2B5EF4-FFF2-40B4-BE49-F238E27FC236}">
                  <a16:creationId xmlns:a16="http://schemas.microsoft.com/office/drawing/2014/main" id="{DDBBBF08-AC27-42CC-8C47-15F938A3010A}"/>
                </a:ext>
              </a:extLst>
            </p:cNvPr>
            <p:cNvSpPr>
              <a:spLocks/>
            </p:cNvSpPr>
            <p:nvPr/>
          </p:nvSpPr>
          <p:spPr bwMode="auto">
            <a:xfrm>
              <a:off x="4451350" y="4006850"/>
              <a:ext cx="23813" cy="0"/>
            </a:xfrm>
            <a:custGeom>
              <a:avLst/>
              <a:gdLst>
                <a:gd name="T0" fmla="*/ 2 w 2"/>
                <a:gd name="T1" fmla="*/ 0 w 2"/>
                <a:gd name="T2" fmla="*/ 2 w 2"/>
                <a:gd name="T3" fmla="*/ 2 w 2"/>
              </a:gdLst>
              <a:ahLst/>
              <a:cxnLst>
                <a:cxn ang="0">
                  <a:pos x="T0" y="0"/>
                </a:cxn>
                <a:cxn ang="0">
                  <a:pos x="T1" y="0"/>
                </a:cxn>
                <a:cxn ang="0">
                  <a:pos x="T2" y="0"/>
                </a:cxn>
                <a:cxn ang="0">
                  <a:pos x="T3" y="0"/>
                </a:cxn>
              </a:cxnLst>
              <a:rect l="0" t="0" r="r" b="b"/>
              <a:pathLst>
                <a:path w="2">
                  <a:moveTo>
                    <a:pt x="2" y="0"/>
                  </a:moveTo>
                  <a:cubicBezTo>
                    <a:pt x="1" y="0"/>
                    <a:pt x="0" y="0"/>
                    <a:pt x="0" y="0"/>
                  </a:cubicBezTo>
                  <a:cubicBezTo>
                    <a:pt x="0" y="0"/>
                    <a:pt x="1" y="0"/>
                    <a:pt x="2" y="0"/>
                  </a:cubicBezTo>
                  <a:cubicBezTo>
                    <a:pt x="2" y="0"/>
                    <a:pt x="2" y="0"/>
                    <a:pt x="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2" name="Freeform 44">
              <a:extLst>
                <a:ext uri="{FF2B5EF4-FFF2-40B4-BE49-F238E27FC236}">
                  <a16:creationId xmlns:a16="http://schemas.microsoft.com/office/drawing/2014/main" id="{8978ED6E-6A82-42FE-ACF4-0D0B26F633C6}"/>
                </a:ext>
              </a:extLst>
            </p:cNvPr>
            <p:cNvSpPr>
              <a:spLocks/>
            </p:cNvSpPr>
            <p:nvPr/>
          </p:nvSpPr>
          <p:spPr bwMode="auto">
            <a:xfrm>
              <a:off x="4475163" y="3798888"/>
              <a:ext cx="1004888" cy="207963"/>
            </a:xfrm>
            <a:custGeom>
              <a:avLst/>
              <a:gdLst>
                <a:gd name="T0" fmla="*/ 86 w 86"/>
                <a:gd name="T1" fmla="*/ 0 h 18"/>
                <a:gd name="T2" fmla="*/ 82 w 86"/>
                <a:gd name="T3" fmla="*/ 1 h 18"/>
                <a:gd name="T4" fmla="*/ 72 w 86"/>
                <a:gd name="T5" fmla="*/ 4 h 18"/>
                <a:gd name="T6" fmla="*/ 59 w 86"/>
                <a:gd name="T7" fmla="*/ 8 h 18"/>
                <a:gd name="T8" fmla="*/ 55 w 86"/>
                <a:gd name="T9" fmla="*/ 9 h 18"/>
                <a:gd name="T10" fmla="*/ 51 w 86"/>
                <a:gd name="T11" fmla="*/ 10 h 18"/>
                <a:gd name="T12" fmla="*/ 43 w 86"/>
                <a:gd name="T13" fmla="*/ 12 h 18"/>
                <a:gd name="T14" fmla="*/ 34 w 86"/>
                <a:gd name="T15" fmla="*/ 13 h 18"/>
                <a:gd name="T16" fmla="*/ 26 w 86"/>
                <a:gd name="T17" fmla="*/ 15 h 18"/>
                <a:gd name="T18" fmla="*/ 19 w 86"/>
                <a:gd name="T19" fmla="*/ 16 h 18"/>
                <a:gd name="T20" fmla="*/ 12 w 86"/>
                <a:gd name="T21" fmla="*/ 17 h 18"/>
                <a:gd name="T22" fmla="*/ 7 w 86"/>
                <a:gd name="T23" fmla="*/ 17 h 18"/>
                <a:gd name="T24" fmla="*/ 2 w 86"/>
                <a:gd name="T25" fmla="*/ 18 h 18"/>
                <a:gd name="T26" fmla="*/ 0 w 86"/>
                <a:gd name="T27" fmla="*/ 18 h 18"/>
                <a:gd name="T28" fmla="*/ 0 w 86"/>
                <a:gd name="T29" fmla="*/ 18 h 18"/>
                <a:gd name="T30" fmla="*/ 2 w 86"/>
                <a:gd name="T31" fmla="*/ 18 h 18"/>
                <a:gd name="T32" fmla="*/ 7 w 86"/>
                <a:gd name="T33" fmla="*/ 18 h 18"/>
                <a:gd name="T34" fmla="*/ 12 w 86"/>
                <a:gd name="T35" fmla="*/ 17 h 18"/>
                <a:gd name="T36" fmla="*/ 19 w 86"/>
                <a:gd name="T37" fmla="*/ 17 h 18"/>
                <a:gd name="T38" fmla="*/ 27 w 86"/>
                <a:gd name="T39" fmla="*/ 16 h 18"/>
                <a:gd name="T40" fmla="*/ 35 w 86"/>
                <a:gd name="T41" fmla="*/ 14 h 18"/>
                <a:gd name="T42" fmla="*/ 43 w 86"/>
                <a:gd name="T43" fmla="*/ 13 h 18"/>
                <a:gd name="T44" fmla="*/ 51 w 86"/>
                <a:gd name="T45" fmla="*/ 11 h 18"/>
                <a:gd name="T46" fmla="*/ 55 w 86"/>
                <a:gd name="T47" fmla="*/ 10 h 18"/>
                <a:gd name="T48" fmla="*/ 59 w 86"/>
                <a:gd name="T49" fmla="*/ 9 h 18"/>
                <a:gd name="T50" fmla="*/ 66 w 86"/>
                <a:gd name="T51" fmla="*/ 7 h 18"/>
                <a:gd name="T52" fmla="*/ 73 w 86"/>
                <a:gd name="T53" fmla="*/ 5 h 18"/>
                <a:gd name="T54" fmla="*/ 82 w 86"/>
                <a:gd name="T55" fmla="*/ 1 h 18"/>
                <a:gd name="T56" fmla="*/ 86 w 86"/>
                <a:gd name="T57"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6" h="18">
                  <a:moveTo>
                    <a:pt x="86" y="0"/>
                  </a:moveTo>
                  <a:cubicBezTo>
                    <a:pt x="86" y="0"/>
                    <a:pt x="84" y="0"/>
                    <a:pt x="82" y="1"/>
                  </a:cubicBezTo>
                  <a:cubicBezTo>
                    <a:pt x="80" y="2"/>
                    <a:pt x="76" y="3"/>
                    <a:pt x="72" y="4"/>
                  </a:cubicBezTo>
                  <a:cubicBezTo>
                    <a:pt x="68" y="5"/>
                    <a:pt x="64" y="7"/>
                    <a:pt x="59" y="8"/>
                  </a:cubicBezTo>
                  <a:cubicBezTo>
                    <a:pt x="57" y="8"/>
                    <a:pt x="56" y="8"/>
                    <a:pt x="55" y="9"/>
                  </a:cubicBezTo>
                  <a:cubicBezTo>
                    <a:pt x="53" y="9"/>
                    <a:pt x="52" y="9"/>
                    <a:pt x="51" y="10"/>
                  </a:cubicBezTo>
                  <a:cubicBezTo>
                    <a:pt x="48" y="10"/>
                    <a:pt x="45" y="11"/>
                    <a:pt x="43" y="12"/>
                  </a:cubicBezTo>
                  <a:cubicBezTo>
                    <a:pt x="40" y="12"/>
                    <a:pt x="37" y="13"/>
                    <a:pt x="34" y="13"/>
                  </a:cubicBezTo>
                  <a:cubicBezTo>
                    <a:pt x="32" y="14"/>
                    <a:pt x="29" y="14"/>
                    <a:pt x="26" y="15"/>
                  </a:cubicBezTo>
                  <a:cubicBezTo>
                    <a:pt x="24" y="15"/>
                    <a:pt x="21" y="15"/>
                    <a:pt x="19" y="16"/>
                  </a:cubicBezTo>
                  <a:cubicBezTo>
                    <a:pt x="17" y="16"/>
                    <a:pt x="14" y="16"/>
                    <a:pt x="12" y="17"/>
                  </a:cubicBezTo>
                  <a:cubicBezTo>
                    <a:pt x="10" y="17"/>
                    <a:pt x="8" y="17"/>
                    <a:pt x="7" y="17"/>
                  </a:cubicBezTo>
                  <a:cubicBezTo>
                    <a:pt x="5" y="18"/>
                    <a:pt x="3" y="18"/>
                    <a:pt x="2" y="18"/>
                  </a:cubicBezTo>
                  <a:cubicBezTo>
                    <a:pt x="1" y="18"/>
                    <a:pt x="0" y="18"/>
                    <a:pt x="0" y="18"/>
                  </a:cubicBezTo>
                  <a:cubicBezTo>
                    <a:pt x="0" y="18"/>
                    <a:pt x="0" y="18"/>
                    <a:pt x="0" y="18"/>
                  </a:cubicBezTo>
                  <a:cubicBezTo>
                    <a:pt x="0" y="18"/>
                    <a:pt x="1" y="18"/>
                    <a:pt x="2" y="18"/>
                  </a:cubicBezTo>
                  <a:cubicBezTo>
                    <a:pt x="3" y="18"/>
                    <a:pt x="5" y="18"/>
                    <a:pt x="7" y="18"/>
                  </a:cubicBezTo>
                  <a:cubicBezTo>
                    <a:pt x="8" y="18"/>
                    <a:pt x="10" y="18"/>
                    <a:pt x="12" y="17"/>
                  </a:cubicBezTo>
                  <a:cubicBezTo>
                    <a:pt x="14" y="17"/>
                    <a:pt x="17" y="17"/>
                    <a:pt x="19" y="17"/>
                  </a:cubicBezTo>
                  <a:cubicBezTo>
                    <a:pt x="22" y="16"/>
                    <a:pt x="24" y="16"/>
                    <a:pt x="27" y="16"/>
                  </a:cubicBezTo>
                  <a:cubicBezTo>
                    <a:pt x="29" y="15"/>
                    <a:pt x="32" y="15"/>
                    <a:pt x="35" y="14"/>
                  </a:cubicBezTo>
                  <a:cubicBezTo>
                    <a:pt x="37" y="14"/>
                    <a:pt x="40" y="13"/>
                    <a:pt x="43" y="13"/>
                  </a:cubicBezTo>
                  <a:cubicBezTo>
                    <a:pt x="46" y="12"/>
                    <a:pt x="48" y="12"/>
                    <a:pt x="51" y="11"/>
                  </a:cubicBezTo>
                  <a:cubicBezTo>
                    <a:pt x="52" y="11"/>
                    <a:pt x="54" y="10"/>
                    <a:pt x="55" y="10"/>
                  </a:cubicBezTo>
                  <a:cubicBezTo>
                    <a:pt x="56" y="10"/>
                    <a:pt x="58" y="9"/>
                    <a:pt x="59" y="9"/>
                  </a:cubicBezTo>
                  <a:cubicBezTo>
                    <a:pt x="61" y="8"/>
                    <a:pt x="64" y="7"/>
                    <a:pt x="66" y="7"/>
                  </a:cubicBezTo>
                  <a:cubicBezTo>
                    <a:pt x="68" y="6"/>
                    <a:pt x="71" y="5"/>
                    <a:pt x="73" y="5"/>
                  </a:cubicBezTo>
                  <a:cubicBezTo>
                    <a:pt x="77" y="3"/>
                    <a:pt x="80" y="2"/>
                    <a:pt x="82" y="1"/>
                  </a:cubicBezTo>
                  <a:cubicBezTo>
                    <a:pt x="84" y="0"/>
                    <a:pt x="86" y="0"/>
                    <a:pt x="8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3" name="Freeform 45">
              <a:extLst>
                <a:ext uri="{FF2B5EF4-FFF2-40B4-BE49-F238E27FC236}">
                  <a16:creationId xmlns:a16="http://schemas.microsoft.com/office/drawing/2014/main" id="{12024FB1-6E64-482D-842B-2BF4DDCE94DE}"/>
                </a:ext>
              </a:extLst>
            </p:cNvPr>
            <p:cNvSpPr>
              <a:spLocks/>
            </p:cNvSpPr>
            <p:nvPr/>
          </p:nvSpPr>
          <p:spPr bwMode="auto">
            <a:xfrm>
              <a:off x="4370388" y="3995738"/>
              <a:ext cx="1052513" cy="268288"/>
            </a:xfrm>
            <a:custGeom>
              <a:avLst/>
              <a:gdLst>
                <a:gd name="T0" fmla="*/ 90 w 90"/>
                <a:gd name="T1" fmla="*/ 0 h 23"/>
                <a:gd name="T2" fmla="*/ 76 w 90"/>
                <a:gd name="T3" fmla="*/ 4 h 23"/>
                <a:gd name="T4" fmla="*/ 62 w 90"/>
                <a:gd name="T5" fmla="*/ 8 h 23"/>
                <a:gd name="T6" fmla="*/ 46 w 90"/>
                <a:gd name="T7" fmla="*/ 13 h 23"/>
                <a:gd name="T8" fmla="*/ 37 w 90"/>
                <a:gd name="T9" fmla="*/ 15 h 23"/>
                <a:gd name="T10" fmla="*/ 29 w 90"/>
                <a:gd name="T11" fmla="*/ 17 h 23"/>
                <a:gd name="T12" fmla="*/ 21 w 90"/>
                <a:gd name="T13" fmla="*/ 19 h 23"/>
                <a:gd name="T14" fmla="*/ 15 w 90"/>
                <a:gd name="T15" fmla="*/ 21 h 23"/>
                <a:gd name="T16" fmla="*/ 9 w 90"/>
                <a:gd name="T17" fmla="*/ 22 h 23"/>
                <a:gd name="T18" fmla="*/ 4 w 90"/>
                <a:gd name="T19" fmla="*/ 23 h 23"/>
                <a:gd name="T20" fmla="*/ 0 w 90"/>
                <a:gd name="T21" fmla="*/ 23 h 23"/>
                <a:gd name="T22" fmla="*/ 4 w 90"/>
                <a:gd name="T23" fmla="*/ 23 h 23"/>
                <a:gd name="T24" fmla="*/ 9 w 90"/>
                <a:gd name="T25" fmla="*/ 22 h 23"/>
                <a:gd name="T26" fmla="*/ 15 w 90"/>
                <a:gd name="T27" fmla="*/ 21 h 23"/>
                <a:gd name="T28" fmla="*/ 22 w 90"/>
                <a:gd name="T29" fmla="*/ 20 h 23"/>
                <a:gd name="T30" fmla="*/ 29 w 90"/>
                <a:gd name="T31" fmla="*/ 18 h 23"/>
                <a:gd name="T32" fmla="*/ 37 w 90"/>
                <a:gd name="T33" fmla="*/ 16 h 23"/>
                <a:gd name="T34" fmla="*/ 46 w 90"/>
                <a:gd name="T35" fmla="*/ 14 h 23"/>
                <a:gd name="T36" fmla="*/ 62 w 90"/>
                <a:gd name="T37" fmla="*/ 9 h 23"/>
                <a:gd name="T38" fmla="*/ 77 w 90"/>
                <a:gd name="T39" fmla="*/ 5 h 23"/>
                <a:gd name="T40" fmla="*/ 87 w 90"/>
                <a:gd name="T41" fmla="*/ 1 h 23"/>
                <a:gd name="T42" fmla="*/ 90 w 90"/>
                <a:gd name="T43"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0" h="23">
                  <a:moveTo>
                    <a:pt x="90" y="0"/>
                  </a:moveTo>
                  <a:cubicBezTo>
                    <a:pt x="90" y="0"/>
                    <a:pt x="85" y="2"/>
                    <a:pt x="76" y="4"/>
                  </a:cubicBezTo>
                  <a:cubicBezTo>
                    <a:pt x="72" y="5"/>
                    <a:pt x="67" y="7"/>
                    <a:pt x="62" y="8"/>
                  </a:cubicBezTo>
                  <a:cubicBezTo>
                    <a:pt x="57" y="10"/>
                    <a:pt x="51" y="11"/>
                    <a:pt x="46" y="13"/>
                  </a:cubicBezTo>
                  <a:cubicBezTo>
                    <a:pt x="43" y="14"/>
                    <a:pt x="40" y="14"/>
                    <a:pt x="37" y="15"/>
                  </a:cubicBezTo>
                  <a:cubicBezTo>
                    <a:pt x="34" y="16"/>
                    <a:pt x="32" y="17"/>
                    <a:pt x="29" y="17"/>
                  </a:cubicBezTo>
                  <a:cubicBezTo>
                    <a:pt x="26" y="18"/>
                    <a:pt x="24" y="19"/>
                    <a:pt x="21" y="19"/>
                  </a:cubicBezTo>
                  <a:cubicBezTo>
                    <a:pt x="19" y="20"/>
                    <a:pt x="17" y="20"/>
                    <a:pt x="15" y="21"/>
                  </a:cubicBezTo>
                  <a:cubicBezTo>
                    <a:pt x="12" y="21"/>
                    <a:pt x="10" y="22"/>
                    <a:pt x="9" y="22"/>
                  </a:cubicBezTo>
                  <a:cubicBezTo>
                    <a:pt x="7" y="22"/>
                    <a:pt x="5" y="22"/>
                    <a:pt x="4" y="23"/>
                  </a:cubicBezTo>
                  <a:cubicBezTo>
                    <a:pt x="2" y="23"/>
                    <a:pt x="0" y="23"/>
                    <a:pt x="0" y="23"/>
                  </a:cubicBezTo>
                  <a:cubicBezTo>
                    <a:pt x="0" y="23"/>
                    <a:pt x="2" y="23"/>
                    <a:pt x="4" y="23"/>
                  </a:cubicBezTo>
                  <a:cubicBezTo>
                    <a:pt x="5" y="23"/>
                    <a:pt x="7" y="23"/>
                    <a:pt x="9" y="22"/>
                  </a:cubicBezTo>
                  <a:cubicBezTo>
                    <a:pt x="11" y="22"/>
                    <a:pt x="12" y="22"/>
                    <a:pt x="15" y="21"/>
                  </a:cubicBezTo>
                  <a:cubicBezTo>
                    <a:pt x="17" y="21"/>
                    <a:pt x="19" y="21"/>
                    <a:pt x="22" y="20"/>
                  </a:cubicBezTo>
                  <a:cubicBezTo>
                    <a:pt x="24" y="20"/>
                    <a:pt x="27" y="19"/>
                    <a:pt x="29" y="18"/>
                  </a:cubicBezTo>
                  <a:cubicBezTo>
                    <a:pt x="32" y="18"/>
                    <a:pt x="35" y="17"/>
                    <a:pt x="37" y="16"/>
                  </a:cubicBezTo>
                  <a:cubicBezTo>
                    <a:pt x="40" y="16"/>
                    <a:pt x="43" y="15"/>
                    <a:pt x="46" y="14"/>
                  </a:cubicBezTo>
                  <a:cubicBezTo>
                    <a:pt x="52" y="12"/>
                    <a:pt x="57" y="11"/>
                    <a:pt x="62" y="9"/>
                  </a:cubicBezTo>
                  <a:cubicBezTo>
                    <a:pt x="68" y="8"/>
                    <a:pt x="72" y="6"/>
                    <a:pt x="77" y="5"/>
                  </a:cubicBezTo>
                  <a:cubicBezTo>
                    <a:pt x="81" y="3"/>
                    <a:pt x="84" y="2"/>
                    <a:pt x="87" y="1"/>
                  </a:cubicBezTo>
                  <a:cubicBezTo>
                    <a:pt x="89" y="1"/>
                    <a:pt x="90" y="0"/>
                    <a:pt x="9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4" name="Freeform 46">
              <a:extLst>
                <a:ext uri="{FF2B5EF4-FFF2-40B4-BE49-F238E27FC236}">
                  <a16:creationId xmlns:a16="http://schemas.microsoft.com/office/drawing/2014/main" id="{34805FAC-11C9-49BF-B33C-AC4D886A3711}"/>
                </a:ext>
              </a:extLst>
            </p:cNvPr>
            <p:cNvSpPr>
              <a:spLocks/>
            </p:cNvSpPr>
            <p:nvPr/>
          </p:nvSpPr>
          <p:spPr bwMode="auto">
            <a:xfrm>
              <a:off x="5351463" y="4205288"/>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5" name="Freeform 47">
              <a:extLst>
                <a:ext uri="{FF2B5EF4-FFF2-40B4-BE49-F238E27FC236}">
                  <a16:creationId xmlns:a16="http://schemas.microsoft.com/office/drawing/2014/main" id="{BD87B261-A665-44BB-A14D-DA6B7A935A88}"/>
                </a:ext>
              </a:extLst>
            </p:cNvPr>
            <p:cNvSpPr>
              <a:spLocks/>
            </p:cNvSpPr>
            <p:nvPr/>
          </p:nvSpPr>
          <p:spPr bwMode="auto">
            <a:xfrm>
              <a:off x="4311650" y="4205288"/>
              <a:ext cx="1039813" cy="233363"/>
            </a:xfrm>
            <a:custGeom>
              <a:avLst/>
              <a:gdLst>
                <a:gd name="T0" fmla="*/ 89 w 89"/>
                <a:gd name="T1" fmla="*/ 0 h 20"/>
                <a:gd name="T2" fmla="*/ 75 w 89"/>
                <a:gd name="T3" fmla="*/ 4 h 20"/>
                <a:gd name="T4" fmla="*/ 61 w 89"/>
                <a:gd name="T5" fmla="*/ 8 h 20"/>
                <a:gd name="T6" fmla="*/ 45 w 89"/>
                <a:gd name="T7" fmla="*/ 12 h 20"/>
                <a:gd name="T8" fmla="*/ 36 w 89"/>
                <a:gd name="T9" fmla="*/ 14 h 20"/>
                <a:gd name="T10" fmla="*/ 28 w 89"/>
                <a:gd name="T11" fmla="*/ 16 h 20"/>
                <a:gd name="T12" fmla="*/ 21 w 89"/>
                <a:gd name="T13" fmla="*/ 17 h 20"/>
                <a:gd name="T14" fmla="*/ 14 w 89"/>
                <a:gd name="T15" fmla="*/ 18 h 20"/>
                <a:gd name="T16" fmla="*/ 8 w 89"/>
                <a:gd name="T17" fmla="*/ 19 h 20"/>
                <a:gd name="T18" fmla="*/ 4 w 89"/>
                <a:gd name="T19" fmla="*/ 20 h 20"/>
                <a:gd name="T20" fmla="*/ 0 w 89"/>
                <a:gd name="T21" fmla="*/ 20 h 20"/>
                <a:gd name="T22" fmla="*/ 4 w 89"/>
                <a:gd name="T23" fmla="*/ 20 h 20"/>
                <a:gd name="T24" fmla="*/ 8 w 89"/>
                <a:gd name="T25" fmla="*/ 20 h 20"/>
                <a:gd name="T26" fmla="*/ 14 w 89"/>
                <a:gd name="T27" fmla="*/ 19 h 20"/>
                <a:gd name="T28" fmla="*/ 21 w 89"/>
                <a:gd name="T29" fmla="*/ 18 h 20"/>
                <a:gd name="T30" fmla="*/ 29 w 89"/>
                <a:gd name="T31" fmla="*/ 17 h 20"/>
                <a:gd name="T32" fmla="*/ 37 w 89"/>
                <a:gd name="T33" fmla="*/ 15 h 20"/>
                <a:gd name="T34" fmla="*/ 45 w 89"/>
                <a:gd name="T35" fmla="*/ 13 h 20"/>
                <a:gd name="T36" fmla="*/ 61 w 89"/>
                <a:gd name="T37" fmla="*/ 9 h 20"/>
                <a:gd name="T38" fmla="*/ 69 w 89"/>
                <a:gd name="T39" fmla="*/ 7 h 20"/>
                <a:gd name="T40" fmla="*/ 75 w 89"/>
                <a:gd name="T41" fmla="*/ 5 h 20"/>
                <a:gd name="T42" fmla="*/ 85 w 89"/>
                <a:gd name="T43" fmla="*/ 2 h 20"/>
                <a:gd name="T44" fmla="*/ 89 w 89"/>
                <a:gd name="T45" fmla="*/ 0 h 20"/>
                <a:gd name="T46" fmla="*/ 89 w 89"/>
                <a:gd name="T47"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9" h="20">
                  <a:moveTo>
                    <a:pt x="89" y="0"/>
                  </a:moveTo>
                  <a:cubicBezTo>
                    <a:pt x="89" y="0"/>
                    <a:pt x="83" y="2"/>
                    <a:pt x="75" y="4"/>
                  </a:cubicBezTo>
                  <a:cubicBezTo>
                    <a:pt x="71" y="5"/>
                    <a:pt x="66" y="7"/>
                    <a:pt x="61" y="8"/>
                  </a:cubicBezTo>
                  <a:cubicBezTo>
                    <a:pt x="56" y="9"/>
                    <a:pt x="50" y="11"/>
                    <a:pt x="45" y="12"/>
                  </a:cubicBezTo>
                  <a:cubicBezTo>
                    <a:pt x="42" y="13"/>
                    <a:pt x="39" y="13"/>
                    <a:pt x="36" y="14"/>
                  </a:cubicBezTo>
                  <a:cubicBezTo>
                    <a:pt x="34" y="15"/>
                    <a:pt x="31" y="15"/>
                    <a:pt x="28" y="16"/>
                  </a:cubicBezTo>
                  <a:cubicBezTo>
                    <a:pt x="26" y="16"/>
                    <a:pt x="23" y="17"/>
                    <a:pt x="21" y="17"/>
                  </a:cubicBezTo>
                  <a:cubicBezTo>
                    <a:pt x="18" y="18"/>
                    <a:pt x="16" y="18"/>
                    <a:pt x="14" y="18"/>
                  </a:cubicBezTo>
                  <a:cubicBezTo>
                    <a:pt x="12" y="19"/>
                    <a:pt x="10" y="19"/>
                    <a:pt x="8" y="19"/>
                  </a:cubicBezTo>
                  <a:cubicBezTo>
                    <a:pt x="7" y="20"/>
                    <a:pt x="5" y="20"/>
                    <a:pt x="4" y="20"/>
                  </a:cubicBezTo>
                  <a:cubicBezTo>
                    <a:pt x="1" y="20"/>
                    <a:pt x="0" y="20"/>
                    <a:pt x="0" y="20"/>
                  </a:cubicBezTo>
                  <a:cubicBezTo>
                    <a:pt x="0" y="20"/>
                    <a:pt x="1" y="20"/>
                    <a:pt x="4" y="20"/>
                  </a:cubicBezTo>
                  <a:cubicBezTo>
                    <a:pt x="5" y="20"/>
                    <a:pt x="7" y="20"/>
                    <a:pt x="8" y="20"/>
                  </a:cubicBezTo>
                  <a:cubicBezTo>
                    <a:pt x="10" y="20"/>
                    <a:pt x="12" y="19"/>
                    <a:pt x="14" y="19"/>
                  </a:cubicBezTo>
                  <a:cubicBezTo>
                    <a:pt x="16" y="19"/>
                    <a:pt x="19" y="18"/>
                    <a:pt x="21" y="18"/>
                  </a:cubicBezTo>
                  <a:cubicBezTo>
                    <a:pt x="23" y="18"/>
                    <a:pt x="26" y="17"/>
                    <a:pt x="29" y="17"/>
                  </a:cubicBezTo>
                  <a:cubicBezTo>
                    <a:pt x="31" y="16"/>
                    <a:pt x="34" y="16"/>
                    <a:pt x="37" y="15"/>
                  </a:cubicBezTo>
                  <a:cubicBezTo>
                    <a:pt x="39" y="14"/>
                    <a:pt x="42" y="14"/>
                    <a:pt x="45" y="13"/>
                  </a:cubicBezTo>
                  <a:cubicBezTo>
                    <a:pt x="51" y="12"/>
                    <a:pt x="56" y="10"/>
                    <a:pt x="61" y="9"/>
                  </a:cubicBezTo>
                  <a:cubicBezTo>
                    <a:pt x="64" y="8"/>
                    <a:pt x="66" y="7"/>
                    <a:pt x="69" y="7"/>
                  </a:cubicBezTo>
                  <a:cubicBezTo>
                    <a:pt x="71" y="6"/>
                    <a:pt x="73" y="5"/>
                    <a:pt x="75" y="5"/>
                  </a:cubicBezTo>
                  <a:cubicBezTo>
                    <a:pt x="79" y="4"/>
                    <a:pt x="83" y="2"/>
                    <a:pt x="85" y="2"/>
                  </a:cubicBezTo>
                  <a:cubicBezTo>
                    <a:pt x="87" y="1"/>
                    <a:pt x="89" y="0"/>
                    <a:pt x="89" y="0"/>
                  </a:cubicBezTo>
                  <a:cubicBezTo>
                    <a:pt x="89" y="0"/>
                    <a:pt x="89" y="0"/>
                    <a:pt x="8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6" name="Freeform 48">
              <a:extLst>
                <a:ext uri="{FF2B5EF4-FFF2-40B4-BE49-F238E27FC236}">
                  <a16:creationId xmlns:a16="http://schemas.microsoft.com/office/drawing/2014/main" id="{0A029525-8ABC-48DC-BF1B-B04465066DD3}"/>
                </a:ext>
              </a:extLst>
            </p:cNvPr>
            <p:cNvSpPr>
              <a:spLocks/>
            </p:cNvSpPr>
            <p:nvPr/>
          </p:nvSpPr>
          <p:spPr bwMode="auto">
            <a:xfrm>
              <a:off x="4252913" y="4414838"/>
              <a:ext cx="1041400" cy="244475"/>
            </a:xfrm>
            <a:custGeom>
              <a:avLst/>
              <a:gdLst>
                <a:gd name="T0" fmla="*/ 89 w 89"/>
                <a:gd name="T1" fmla="*/ 0 h 21"/>
                <a:gd name="T2" fmla="*/ 75 w 89"/>
                <a:gd name="T3" fmla="*/ 4 h 21"/>
                <a:gd name="T4" fmla="*/ 61 w 89"/>
                <a:gd name="T5" fmla="*/ 8 h 21"/>
                <a:gd name="T6" fmla="*/ 45 w 89"/>
                <a:gd name="T7" fmla="*/ 12 h 21"/>
                <a:gd name="T8" fmla="*/ 29 w 89"/>
                <a:gd name="T9" fmla="*/ 16 h 21"/>
                <a:gd name="T10" fmla="*/ 21 w 89"/>
                <a:gd name="T11" fmla="*/ 17 h 21"/>
                <a:gd name="T12" fmla="*/ 15 w 89"/>
                <a:gd name="T13" fmla="*/ 19 h 21"/>
                <a:gd name="T14" fmla="*/ 9 w 89"/>
                <a:gd name="T15" fmla="*/ 20 h 21"/>
                <a:gd name="T16" fmla="*/ 4 w 89"/>
                <a:gd name="T17" fmla="*/ 21 h 21"/>
                <a:gd name="T18" fmla="*/ 0 w 89"/>
                <a:gd name="T19" fmla="*/ 21 h 21"/>
                <a:gd name="T20" fmla="*/ 4 w 89"/>
                <a:gd name="T21" fmla="*/ 21 h 21"/>
                <a:gd name="T22" fmla="*/ 9 w 89"/>
                <a:gd name="T23" fmla="*/ 20 h 21"/>
                <a:gd name="T24" fmla="*/ 15 w 89"/>
                <a:gd name="T25" fmla="*/ 19 h 21"/>
                <a:gd name="T26" fmla="*/ 21 w 89"/>
                <a:gd name="T27" fmla="*/ 18 h 21"/>
                <a:gd name="T28" fmla="*/ 29 w 89"/>
                <a:gd name="T29" fmla="*/ 17 h 21"/>
                <a:gd name="T30" fmla="*/ 45 w 89"/>
                <a:gd name="T31" fmla="*/ 13 h 21"/>
                <a:gd name="T32" fmla="*/ 62 w 89"/>
                <a:gd name="T33" fmla="*/ 9 h 21"/>
                <a:gd name="T34" fmla="*/ 76 w 89"/>
                <a:gd name="T35" fmla="*/ 5 h 21"/>
                <a:gd name="T36" fmla="*/ 85 w 89"/>
                <a:gd name="T37" fmla="*/ 2 h 21"/>
                <a:gd name="T38" fmla="*/ 89 w 89"/>
                <a:gd name="T39"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9" h="21">
                  <a:moveTo>
                    <a:pt x="89" y="0"/>
                  </a:moveTo>
                  <a:cubicBezTo>
                    <a:pt x="89" y="0"/>
                    <a:pt x="84" y="2"/>
                    <a:pt x="75" y="4"/>
                  </a:cubicBezTo>
                  <a:cubicBezTo>
                    <a:pt x="71" y="5"/>
                    <a:pt x="66" y="6"/>
                    <a:pt x="61" y="8"/>
                  </a:cubicBezTo>
                  <a:cubicBezTo>
                    <a:pt x="56" y="9"/>
                    <a:pt x="51" y="10"/>
                    <a:pt x="45" y="12"/>
                  </a:cubicBezTo>
                  <a:cubicBezTo>
                    <a:pt x="40" y="13"/>
                    <a:pt x="34" y="14"/>
                    <a:pt x="29" y="16"/>
                  </a:cubicBezTo>
                  <a:cubicBezTo>
                    <a:pt x="26" y="16"/>
                    <a:pt x="24" y="17"/>
                    <a:pt x="21" y="17"/>
                  </a:cubicBezTo>
                  <a:cubicBezTo>
                    <a:pt x="19" y="18"/>
                    <a:pt x="17" y="18"/>
                    <a:pt x="15" y="19"/>
                  </a:cubicBezTo>
                  <a:cubicBezTo>
                    <a:pt x="12" y="19"/>
                    <a:pt x="10" y="19"/>
                    <a:pt x="9" y="20"/>
                  </a:cubicBezTo>
                  <a:cubicBezTo>
                    <a:pt x="7" y="20"/>
                    <a:pt x="6" y="20"/>
                    <a:pt x="4" y="21"/>
                  </a:cubicBezTo>
                  <a:cubicBezTo>
                    <a:pt x="2" y="21"/>
                    <a:pt x="0" y="21"/>
                    <a:pt x="0" y="21"/>
                  </a:cubicBezTo>
                  <a:cubicBezTo>
                    <a:pt x="0" y="21"/>
                    <a:pt x="2" y="21"/>
                    <a:pt x="4" y="21"/>
                  </a:cubicBezTo>
                  <a:cubicBezTo>
                    <a:pt x="6" y="21"/>
                    <a:pt x="7" y="21"/>
                    <a:pt x="9" y="20"/>
                  </a:cubicBezTo>
                  <a:cubicBezTo>
                    <a:pt x="11" y="20"/>
                    <a:pt x="13" y="20"/>
                    <a:pt x="15" y="19"/>
                  </a:cubicBezTo>
                  <a:cubicBezTo>
                    <a:pt x="17" y="19"/>
                    <a:pt x="19" y="19"/>
                    <a:pt x="21" y="18"/>
                  </a:cubicBezTo>
                  <a:cubicBezTo>
                    <a:pt x="24" y="18"/>
                    <a:pt x="26" y="17"/>
                    <a:pt x="29" y="17"/>
                  </a:cubicBezTo>
                  <a:cubicBezTo>
                    <a:pt x="34" y="16"/>
                    <a:pt x="40" y="14"/>
                    <a:pt x="45" y="13"/>
                  </a:cubicBezTo>
                  <a:cubicBezTo>
                    <a:pt x="51" y="12"/>
                    <a:pt x="56" y="10"/>
                    <a:pt x="62" y="9"/>
                  </a:cubicBezTo>
                  <a:cubicBezTo>
                    <a:pt x="67" y="7"/>
                    <a:pt x="72" y="6"/>
                    <a:pt x="76" y="5"/>
                  </a:cubicBezTo>
                  <a:cubicBezTo>
                    <a:pt x="80" y="3"/>
                    <a:pt x="83" y="2"/>
                    <a:pt x="85" y="2"/>
                  </a:cubicBezTo>
                  <a:cubicBezTo>
                    <a:pt x="88" y="1"/>
                    <a:pt x="89" y="0"/>
                    <a:pt x="8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7" name="Freeform 49">
              <a:extLst>
                <a:ext uri="{FF2B5EF4-FFF2-40B4-BE49-F238E27FC236}">
                  <a16:creationId xmlns:a16="http://schemas.microsoft.com/office/drawing/2014/main" id="{41F4D90E-7DD4-4D56-BEDD-883033F1B153}"/>
                </a:ext>
              </a:extLst>
            </p:cNvPr>
            <p:cNvSpPr>
              <a:spLocks/>
            </p:cNvSpPr>
            <p:nvPr/>
          </p:nvSpPr>
          <p:spPr bwMode="auto">
            <a:xfrm>
              <a:off x="4171950" y="4624388"/>
              <a:ext cx="1028700" cy="301625"/>
            </a:xfrm>
            <a:custGeom>
              <a:avLst/>
              <a:gdLst>
                <a:gd name="T0" fmla="*/ 88 w 88"/>
                <a:gd name="T1" fmla="*/ 0 h 26"/>
                <a:gd name="T2" fmla="*/ 84 w 88"/>
                <a:gd name="T3" fmla="*/ 2 h 26"/>
                <a:gd name="T4" fmla="*/ 74 w 88"/>
                <a:gd name="T5" fmla="*/ 5 h 26"/>
                <a:gd name="T6" fmla="*/ 60 w 88"/>
                <a:gd name="T7" fmla="*/ 9 h 26"/>
                <a:gd name="T8" fmla="*/ 53 w 88"/>
                <a:gd name="T9" fmla="*/ 12 h 26"/>
                <a:gd name="T10" fmla="*/ 44 w 88"/>
                <a:gd name="T11" fmla="*/ 14 h 26"/>
                <a:gd name="T12" fmla="*/ 28 w 88"/>
                <a:gd name="T13" fmla="*/ 19 h 26"/>
                <a:gd name="T14" fmla="*/ 21 w 88"/>
                <a:gd name="T15" fmla="*/ 21 h 26"/>
                <a:gd name="T16" fmla="*/ 14 w 88"/>
                <a:gd name="T17" fmla="*/ 22 h 26"/>
                <a:gd name="T18" fmla="*/ 8 w 88"/>
                <a:gd name="T19" fmla="*/ 24 h 26"/>
                <a:gd name="T20" fmla="*/ 4 w 88"/>
                <a:gd name="T21" fmla="*/ 25 h 26"/>
                <a:gd name="T22" fmla="*/ 0 w 88"/>
                <a:gd name="T23" fmla="*/ 26 h 26"/>
                <a:gd name="T24" fmla="*/ 4 w 88"/>
                <a:gd name="T25" fmla="*/ 25 h 26"/>
                <a:gd name="T26" fmla="*/ 8 w 88"/>
                <a:gd name="T27" fmla="*/ 24 h 26"/>
                <a:gd name="T28" fmla="*/ 14 w 88"/>
                <a:gd name="T29" fmla="*/ 23 h 26"/>
                <a:gd name="T30" fmla="*/ 21 w 88"/>
                <a:gd name="T31" fmla="*/ 22 h 26"/>
                <a:gd name="T32" fmla="*/ 28 w 88"/>
                <a:gd name="T33" fmla="*/ 20 h 26"/>
                <a:gd name="T34" fmla="*/ 45 w 88"/>
                <a:gd name="T35" fmla="*/ 15 h 26"/>
                <a:gd name="T36" fmla="*/ 53 w 88"/>
                <a:gd name="T37" fmla="*/ 13 h 26"/>
                <a:gd name="T38" fmla="*/ 61 w 88"/>
                <a:gd name="T39" fmla="*/ 10 h 26"/>
                <a:gd name="T40" fmla="*/ 74 w 88"/>
                <a:gd name="T41" fmla="*/ 6 h 26"/>
                <a:gd name="T42" fmla="*/ 84 w 88"/>
                <a:gd name="T43" fmla="*/ 2 h 26"/>
                <a:gd name="T44" fmla="*/ 88 w 88"/>
                <a:gd name="T45"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8" h="26">
                  <a:moveTo>
                    <a:pt x="88" y="0"/>
                  </a:moveTo>
                  <a:cubicBezTo>
                    <a:pt x="88" y="0"/>
                    <a:pt x="86" y="1"/>
                    <a:pt x="84" y="2"/>
                  </a:cubicBezTo>
                  <a:cubicBezTo>
                    <a:pt x="82" y="2"/>
                    <a:pt x="78" y="4"/>
                    <a:pt x="74" y="5"/>
                  </a:cubicBezTo>
                  <a:cubicBezTo>
                    <a:pt x="70" y="6"/>
                    <a:pt x="65" y="8"/>
                    <a:pt x="60" y="9"/>
                  </a:cubicBezTo>
                  <a:cubicBezTo>
                    <a:pt x="58" y="10"/>
                    <a:pt x="55" y="11"/>
                    <a:pt x="53" y="12"/>
                  </a:cubicBezTo>
                  <a:cubicBezTo>
                    <a:pt x="50" y="13"/>
                    <a:pt x="47" y="13"/>
                    <a:pt x="44" y="14"/>
                  </a:cubicBezTo>
                  <a:cubicBezTo>
                    <a:pt x="39" y="16"/>
                    <a:pt x="33" y="17"/>
                    <a:pt x="28" y="19"/>
                  </a:cubicBezTo>
                  <a:cubicBezTo>
                    <a:pt x="26" y="19"/>
                    <a:pt x="23" y="20"/>
                    <a:pt x="21" y="21"/>
                  </a:cubicBezTo>
                  <a:cubicBezTo>
                    <a:pt x="18" y="21"/>
                    <a:pt x="16" y="22"/>
                    <a:pt x="14" y="22"/>
                  </a:cubicBezTo>
                  <a:cubicBezTo>
                    <a:pt x="12" y="23"/>
                    <a:pt x="10" y="23"/>
                    <a:pt x="8" y="24"/>
                  </a:cubicBezTo>
                  <a:cubicBezTo>
                    <a:pt x="7" y="24"/>
                    <a:pt x="5" y="24"/>
                    <a:pt x="4" y="25"/>
                  </a:cubicBezTo>
                  <a:cubicBezTo>
                    <a:pt x="2" y="25"/>
                    <a:pt x="0" y="26"/>
                    <a:pt x="0" y="26"/>
                  </a:cubicBezTo>
                  <a:cubicBezTo>
                    <a:pt x="0" y="26"/>
                    <a:pt x="2" y="25"/>
                    <a:pt x="4" y="25"/>
                  </a:cubicBezTo>
                  <a:cubicBezTo>
                    <a:pt x="5" y="25"/>
                    <a:pt x="7" y="24"/>
                    <a:pt x="8" y="24"/>
                  </a:cubicBezTo>
                  <a:cubicBezTo>
                    <a:pt x="10" y="24"/>
                    <a:pt x="12" y="23"/>
                    <a:pt x="14" y="23"/>
                  </a:cubicBezTo>
                  <a:cubicBezTo>
                    <a:pt x="16" y="23"/>
                    <a:pt x="19" y="22"/>
                    <a:pt x="21" y="22"/>
                  </a:cubicBezTo>
                  <a:cubicBezTo>
                    <a:pt x="23" y="21"/>
                    <a:pt x="26" y="20"/>
                    <a:pt x="28" y="20"/>
                  </a:cubicBezTo>
                  <a:cubicBezTo>
                    <a:pt x="34" y="18"/>
                    <a:pt x="39" y="17"/>
                    <a:pt x="45" y="15"/>
                  </a:cubicBezTo>
                  <a:cubicBezTo>
                    <a:pt x="47" y="15"/>
                    <a:pt x="50" y="14"/>
                    <a:pt x="53" y="13"/>
                  </a:cubicBezTo>
                  <a:cubicBezTo>
                    <a:pt x="56" y="12"/>
                    <a:pt x="58" y="11"/>
                    <a:pt x="61" y="10"/>
                  </a:cubicBezTo>
                  <a:cubicBezTo>
                    <a:pt x="66" y="9"/>
                    <a:pt x="70" y="7"/>
                    <a:pt x="74" y="6"/>
                  </a:cubicBezTo>
                  <a:cubicBezTo>
                    <a:pt x="79" y="4"/>
                    <a:pt x="82" y="3"/>
                    <a:pt x="84" y="2"/>
                  </a:cubicBezTo>
                  <a:cubicBezTo>
                    <a:pt x="86" y="1"/>
                    <a:pt x="88" y="0"/>
                    <a:pt x="88"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8" name="Freeform 50">
              <a:extLst>
                <a:ext uri="{FF2B5EF4-FFF2-40B4-BE49-F238E27FC236}">
                  <a16:creationId xmlns:a16="http://schemas.microsoft.com/office/drawing/2014/main" id="{DD405E8F-00DD-4562-9512-57E97D2EFCDA}"/>
                </a:ext>
              </a:extLst>
            </p:cNvPr>
            <p:cNvSpPr>
              <a:spLocks/>
            </p:cNvSpPr>
            <p:nvPr/>
          </p:nvSpPr>
          <p:spPr bwMode="auto">
            <a:xfrm>
              <a:off x="4124325" y="4821238"/>
              <a:ext cx="1006475" cy="327025"/>
            </a:xfrm>
            <a:custGeom>
              <a:avLst/>
              <a:gdLst>
                <a:gd name="T0" fmla="*/ 86 w 86"/>
                <a:gd name="T1" fmla="*/ 0 h 28"/>
                <a:gd name="T2" fmla="*/ 82 w 86"/>
                <a:gd name="T3" fmla="*/ 2 h 28"/>
                <a:gd name="T4" fmla="*/ 73 w 86"/>
                <a:gd name="T5" fmla="*/ 5 h 28"/>
                <a:gd name="T6" fmla="*/ 66 w 86"/>
                <a:gd name="T7" fmla="*/ 8 h 28"/>
                <a:gd name="T8" fmla="*/ 59 w 86"/>
                <a:gd name="T9" fmla="*/ 10 h 28"/>
                <a:gd name="T10" fmla="*/ 51 w 86"/>
                <a:gd name="T11" fmla="*/ 13 h 28"/>
                <a:gd name="T12" fmla="*/ 43 w 86"/>
                <a:gd name="T13" fmla="*/ 16 h 28"/>
                <a:gd name="T14" fmla="*/ 35 w 86"/>
                <a:gd name="T15" fmla="*/ 18 h 28"/>
                <a:gd name="T16" fmla="*/ 27 w 86"/>
                <a:gd name="T17" fmla="*/ 20 h 28"/>
                <a:gd name="T18" fmla="*/ 20 w 86"/>
                <a:gd name="T19" fmla="*/ 23 h 28"/>
                <a:gd name="T20" fmla="*/ 13 w 86"/>
                <a:gd name="T21" fmla="*/ 24 h 28"/>
                <a:gd name="T22" fmla="*/ 0 w 86"/>
                <a:gd name="T23" fmla="*/ 28 h 28"/>
                <a:gd name="T24" fmla="*/ 4 w 86"/>
                <a:gd name="T25" fmla="*/ 27 h 28"/>
                <a:gd name="T26" fmla="*/ 14 w 86"/>
                <a:gd name="T27" fmla="*/ 25 h 28"/>
                <a:gd name="T28" fmla="*/ 28 w 86"/>
                <a:gd name="T29" fmla="*/ 21 h 28"/>
                <a:gd name="T30" fmla="*/ 36 w 86"/>
                <a:gd name="T31" fmla="*/ 19 h 28"/>
                <a:gd name="T32" fmla="*/ 44 w 86"/>
                <a:gd name="T33" fmla="*/ 17 h 28"/>
                <a:gd name="T34" fmla="*/ 52 w 86"/>
                <a:gd name="T35" fmla="*/ 14 h 28"/>
                <a:gd name="T36" fmla="*/ 60 w 86"/>
                <a:gd name="T37" fmla="*/ 11 h 28"/>
                <a:gd name="T38" fmla="*/ 67 w 86"/>
                <a:gd name="T39" fmla="*/ 9 h 28"/>
                <a:gd name="T40" fmla="*/ 73 w 86"/>
                <a:gd name="T41" fmla="*/ 6 h 28"/>
                <a:gd name="T42" fmla="*/ 78 w 86"/>
                <a:gd name="T43" fmla="*/ 4 h 28"/>
                <a:gd name="T44" fmla="*/ 82 w 86"/>
                <a:gd name="T45" fmla="*/ 2 h 28"/>
                <a:gd name="T46" fmla="*/ 86 w 86"/>
                <a:gd name="T4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6" h="28">
                  <a:moveTo>
                    <a:pt x="86" y="0"/>
                  </a:moveTo>
                  <a:cubicBezTo>
                    <a:pt x="86" y="0"/>
                    <a:pt x="85" y="1"/>
                    <a:pt x="82" y="2"/>
                  </a:cubicBezTo>
                  <a:cubicBezTo>
                    <a:pt x="80" y="3"/>
                    <a:pt x="77" y="4"/>
                    <a:pt x="73" y="5"/>
                  </a:cubicBezTo>
                  <a:cubicBezTo>
                    <a:pt x="71" y="6"/>
                    <a:pt x="69" y="7"/>
                    <a:pt x="66" y="8"/>
                  </a:cubicBezTo>
                  <a:cubicBezTo>
                    <a:pt x="64" y="9"/>
                    <a:pt x="62" y="10"/>
                    <a:pt x="59" y="10"/>
                  </a:cubicBezTo>
                  <a:cubicBezTo>
                    <a:pt x="57" y="11"/>
                    <a:pt x="54" y="12"/>
                    <a:pt x="51" y="13"/>
                  </a:cubicBezTo>
                  <a:cubicBezTo>
                    <a:pt x="49" y="14"/>
                    <a:pt x="46" y="15"/>
                    <a:pt x="43" y="16"/>
                  </a:cubicBezTo>
                  <a:cubicBezTo>
                    <a:pt x="41" y="16"/>
                    <a:pt x="38" y="17"/>
                    <a:pt x="35" y="18"/>
                  </a:cubicBezTo>
                  <a:cubicBezTo>
                    <a:pt x="33" y="19"/>
                    <a:pt x="30" y="20"/>
                    <a:pt x="27" y="20"/>
                  </a:cubicBezTo>
                  <a:cubicBezTo>
                    <a:pt x="25" y="21"/>
                    <a:pt x="22" y="22"/>
                    <a:pt x="20" y="23"/>
                  </a:cubicBezTo>
                  <a:cubicBezTo>
                    <a:pt x="18" y="23"/>
                    <a:pt x="15" y="24"/>
                    <a:pt x="13" y="24"/>
                  </a:cubicBezTo>
                  <a:cubicBezTo>
                    <a:pt x="5" y="27"/>
                    <a:pt x="0" y="28"/>
                    <a:pt x="0" y="28"/>
                  </a:cubicBezTo>
                  <a:cubicBezTo>
                    <a:pt x="0" y="28"/>
                    <a:pt x="1" y="28"/>
                    <a:pt x="4" y="27"/>
                  </a:cubicBezTo>
                  <a:cubicBezTo>
                    <a:pt x="6" y="27"/>
                    <a:pt x="9" y="26"/>
                    <a:pt x="14" y="25"/>
                  </a:cubicBezTo>
                  <a:cubicBezTo>
                    <a:pt x="18" y="24"/>
                    <a:pt x="23" y="23"/>
                    <a:pt x="28" y="21"/>
                  </a:cubicBezTo>
                  <a:cubicBezTo>
                    <a:pt x="30" y="21"/>
                    <a:pt x="33" y="20"/>
                    <a:pt x="36" y="19"/>
                  </a:cubicBezTo>
                  <a:cubicBezTo>
                    <a:pt x="38" y="18"/>
                    <a:pt x="41" y="18"/>
                    <a:pt x="44" y="17"/>
                  </a:cubicBezTo>
                  <a:cubicBezTo>
                    <a:pt x="46" y="16"/>
                    <a:pt x="49" y="15"/>
                    <a:pt x="52" y="14"/>
                  </a:cubicBezTo>
                  <a:cubicBezTo>
                    <a:pt x="54" y="13"/>
                    <a:pt x="57" y="12"/>
                    <a:pt x="60" y="11"/>
                  </a:cubicBezTo>
                  <a:cubicBezTo>
                    <a:pt x="62" y="11"/>
                    <a:pt x="64" y="10"/>
                    <a:pt x="67" y="9"/>
                  </a:cubicBezTo>
                  <a:cubicBezTo>
                    <a:pt x="69" y="8"/>
                    <a:pt x="71" y="7"/>
                    <a:pt x="73" y="6"/>
                  </a:cubicBezTo>
                  <a:cubicBezTo>
                    <a:pt x="75" y="5"/>
                    <a:pt x="77" y="4"/>
                    <a:pt x="78" y="4"/>
                  </a:cubicBezTo>
                  <a:cubicBezTo>
                    <a:pt x="80" y="3"/>
                    <a:pt x="81" y="2"/>
                    <a:pt x="82" y="2"/>
                  </a:cubicBezTo>
                  <a:cubicBezTo>
                    <a:pt x="85" y="1"/>
                    <a:pt x="86" y="0"/>
                    <a:pt x="8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9" name="Freeform 51">
              <a:extLst>
                <a:ext uri="{FF2B5EF4-FFF2-40B4-BE49-F238E27FC236}">
                  <a16:creationId xmlns:a16="http://schemas.microsoft.com/office/drawing/2014/main" id="{50452B14-730C-4CBD-AD65-CCC59D1B957A}"/>
                </a:ext>
              </a:extLst>
            </p:cNvPr>
            <p:cNvSpPr>
              <a:spLocks/>
            </p:cNvSpPr>
            <p:nvPr/>
          </p:nvSpPr>
          <p:spPr bwMode="auto">
            <a:xfrm>
              <a:off x="5048250" y="5043488"/>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0" name="Freeform 52">
              <a:extLst>
                <a:ext uri="{FF2B5EF4-FFF2-40B4-BE49-F238E27FC236}">
                  <a16:creationId xmlns:a16="http://schemas.microsoft.com/office/drawing/2014/main" id="{75CD547B-57A0-4404-8623-F6E2FA4511A1}"/>
                </a:ext>
              </a:extLst>
            </p:cNvPr>
            <p:cNvSpPr>
              <a:spLocks/>
            </p:cNvSpPr>
            <p:nvPr/>
          </p:nvSpPr>
          <p:spPr bwMode="auto">
            <a:xfrm>
              <a:off x="4113213" y="5043488"/>
              <a:ext cx="935038" cy="336550"/>
            </a:xfrm>
            <a:custGeom>
              <a:avLst/>
              <a:gdLst>
                <a:gd name="T0" fmla="*/ 80 w 80"/>
                <a:gd name="T1" fmla="*/ 0 h 29"/>
                <a:gd name="T2" fmla="*/ 80 w 80"/>
                <a:gd name="T3" fmla="*/ 0 h 29"/>
                <a:gd name="T4" fmla="*/ 77 w 80"/>
                <a:gd name="T5" fmla="*/ 2 h 29"/>
                <a:gd name="T6" fmla="*/ 68 w 80"/>
                <a:gd name="T7" fmla="*/ 6 h 29"/>
                <a:gd name="T8" fmla="*/ 62 w 80"/>
                <a:gd name="T9" fmla="*/ 8 h 29"/>
                <a:gd name="T10" fmla="*/ 55 w 80"/>
                <a:gd name="T11" fmla="*/ 11 h 29"/>
                <a:gd name="T12" fmla="*/ 48 w 80"/>
                <a:gd name="T13" fmla="*/ 13 h 29"/>
                <a:gd name="T14" fmla="*/ 41 w 80"/>
                <a:gd name="T15" fmla="*/ 16 h 29"/>
                <a:gd name="T16" fmla="*/ 33 w 80"/>
                <a:gd name="T17" fmla="*/ 19 h 29"/>
                <a:gd name="T18" fmla="*/ 26 w 80"/>
                <a:gd name="T19" fmla="*/ 21 h 29"/>
                <a:gd name="T20" fmla="*/ 19 w 80"/>
                <a:gd name="T21" fmla="*/ 23 h 29"/>
                <a:gd name="T22" fmla="*/ 13 w 80"/>
                <a:gd name="T23" fmla="*/ 25 h 29"/>
                <a:gd name="T24" fmla="*/ 0 w 80"/>
                <a:gd name="T25" fmla="*/ 29 h 29"/>
                <a:gd name="T26" fmla="*/ 4 w 80"/>
                <a:gd name="T27" fmla="*/ 28 h 29"/>
                <a:gd name="T28" fmla="*/ 13 w 80"/>
                <a:gd name="T29" fmla="*/ 26 h 29"/>
                <a:gd name="T30" fmla="*/ 26 w 80"/>
                <a:gd name="T31" fmla="*/ 22 h 29"/>
                <a:gd name="T32" fmla="*/ 33 w 80"/>
                <a:gd name="T33" fmla="*/ 20 h 29"/>
                <a:gd name="T34" fmla="*/ 41 w 80"/>
                <a:gd name="T35" fmla="*/ 17 h 29"/>
                <a:gd name="T36" fmla="*/ 48 w 80"/>
                <a:gd name="T37" fmla="*/ 14 h 29"/>
                <a:gd name="T38" fmla="*/ 56 w 80"/>
                <a:gd name="T39" fmla="*/ 12 h 29"/>
                <a:gd name="T40" fmla="*/ 68 w 80"/>
                <a:gd name="T41" fmla="*/ 6 h 29"/>
                <a:gd name="T42" fmla="*/ 77 w 80"/>
                <a:gd name="T43" fmla="*/ 2 h 29"/>
                <a:gd name="T44" fmla="*/ 80 w 80"/>
                <a:gd name="T45"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0" h="29">
                  <a:moveTo>
                    <a:pt x="80" y="0"/>
                  </a:moveTo>
                  <a:cubicBezTo>
                    <a:pt x="80" y="0"/>
                    <a:pt x="80" y="0"/>
                    <a:pt x="80" y="0"/>
                  </a:cubicBezTo>
                  <a:cubicBezTo>
                    <a:pt x="79" y="1"/>
                    <a:pt x="78" y="1"/>
                    <a:pt x="77" y="2"/>
                  </a:cubicBezTo>
                  <a:cubicBezTo>
                    <a:pt x="75" y="3"/>
                    <a:pt x="72" y="4"/>
                    <a:pt x="68" y="6"/>
                  </a:cubicBezTo>
                  <a:cubicBezTo>
                    <a:pt x="66" y="6"/>
                    <a:pt x="64" y="7"/>
                    <a:pt x="62" y="8"/>
                  </a:cubicBezTo>
                  <a:cubicBezTo>
                    <a:pt x="60" y="9"/>
                    <a:pt x="58" y="10"/>
                    <a:pt x="55" y="11"/>
                  </a:cubicBezTo>
                  <a:cubicBezTo>
                    <a:pt x="53" y="11"/>
                    <a:pt x="50" y="12"/>
                    <a:pt x="48" y="13"/>
                  </a:cubicBezTo>
                  <a:cubicBezTo>
                    <a:pt x="46" y="14"/>
                    <a:pt x="43" y="15"/>
                    <a:pt x="41" y="16"/>
                  </a:cubicBezTo>
                  <a:cubicBezTo>
                    <a:pt x="38" y="17"/>
                    <a:pt x="36" y="18"/>
                    <a:pt x="33" y="19"/>
                  </a:cubicBezTo>
                  <a:cubicBezTo>
                    <a:pt x="31" y="19"/>
                    <a:pt x="28" y="20"/>
                    <a:pt x="26" y="21"/>
                  </a:cubicBezTo>
                  <a:cubicBezTo>
                    <a:pt x="23" y="22"/>
                    <a:pt x="21" y="23"/>
                    <a:pt x="19" y="23"/>
                  </a:cubicBezTo>
                  <a:cubicBezTo>
                    <a:pt x="17" y="24"/>
                    <a:pt x="15" y="25"/>
                    <a:pt x="13" y="25"/>
                  </a:cubicBezTo>
                  <a:cubicBezTo>
                    <a:pt x="5" y="28"/>
                    <a:pt x="0" y="29"/>
                    <a:pt x="0" y="29"/>
                  </a:cubicBezTo>
                  <a:cubicBezTo>
                    <a:pt x="0" y="29"/>
                    <a:pt x="2" y="29"/>
                    <a:pt x="4" y="28"/>
                  </a:cubicBezTo>
                  <a:cubicBezTo>
                    <a:pt x="6" y="28"/>
                    <a:pt x="9" y="27"/>
                    <a:pt x="13" y="26"/>
                  </a:cubicBezTo>
                  <a:cubicBezTo>
                    <a:pt x="17" y="25"/>
                    <a:pt x="21" y="24"/>
                    <a:pt x="26" y="22"/>
                  </a:cubicBezTo>
                  <a:cubicBezTo>
                    <a:pt x="29" y="21"/>
                    <a:pt x="31" y="20"/>
                    <a:pt x="33" y="20"/>
                  </a:cubicBezTo>
                  <a:cubicBezTo>
                    <a:pt x="36" y="19"/>
                    <a:pt x="38" y="18"/>
                    <a:pt x="41" y="17"/>
                  </a:cubicBezTo>
                  <a:cubicBezTo>
                    <a:pt x="43" y="16"/>
                    <a:pt x="46" y="15"/>
                    <a:pt x="48" y="14"/>
                  </a:cubicBezTo>
                  <a:cubicBezTo>
                    <a:pt x="51" y="13"/>
                    <a:pt x="53" y="12"/>
                    <a:pt x="56" y="12"/>
                  </a:cubicBezTo>
                  <a:cubicBezTo>
                    <a:pt x="60" y="10"/>
                    <a:pt x="65" y="8"/>
                    <a:pt x="68" y="6"/>
                  </a:cubicBezTo>
                  <a:cubicBezTo>
                    <a:pt x="72" y="5"/>
                    <a:pt x="75" y="3"/>
                    <a:pt x="77" y="2"/>
                  </a:cubicBezTo>
                  <a:cubicBezTo>
                    <a:pt x="78" y="1"/>
                    <a:pt x="80" y="1"/>
                    <a:pt x="8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1" name="Freeform 53">
              <a:extLst>
                <a:ext uri="{FF2B5EF4-FFF2-40B4-BE49-F238E27FC236}">
                  <a16:creationId xmlns:a16="http://schemas.microsoft.com/office/drawing/2014/main" id="{F4C8284E-6392-4613-B8E0-98289C2430B5}"/>
                </a:ext>
              </a:extLst>
            </p:cNvPr>
            <p:cNvSpPr>
              <a:spLocks/>
            </p:cNvSpPr>
            <p:nvPr/>
          </p:nvSpPr>
          <p:spPr bwMode="auto">
            <a:xfrm>
              <a:off x="4078288" y="5253038"/>
              <a:ext cx="900113" cy="546100"/>
            </a:xfrm>
            <a:custGeom>
              <a:avLst/>
              <a:gdLst>
                <a:gd name="T0" fmla="*/ 77 w 77"/>
                <a:gd name="T1" fmla="*/ 0 h 47"/>
                <a:gd name="T2" fmla="*/ 74 w 77"/>
                <a:gd name="T3" fmla="*/ 2 h 47"/>
                <a:gd name="T4" fmla="*/ 65 w 77"/>
                <a:gd name="T5" fmla="*/ 7 h 47"/>
                <a:gd name="T6" fmla="*/ 52 w 77"/>
                <a:gd name="T7" fmla="*/ 14 h 47"/>
                <a:gd name="T8" fmla="*/ 38 w 77"/>
                <a:gd name="T9" fmla="*/ 23 h 47"/>
                <a:gd name="T10" fmla="*/ 24 w 77"/>
                <a:gd name="T11" fmla="*/ 31 h 47"/>
                <a:gd name="T12" fmla="*/ 12 w 77"/>
                <a:gd name="T13" fmla="*/ 39 h 47"/>
                <a:gd name="T14" fmla="*/ 3 w 77"/>
                <a:gd name="T15" fmla="*/ 45 h 47"/>
                <a:gd name="T16" fmla="*/ 1 w 77"/>
                <a:gd name="T17" fmla="*/ 46 h 47"/>
                <a:gd name="T18" fmla="*/ 0 w 77"/>
                <a:gd name="T19" fmla="*/ 47 h 47"/>
                <a:gd name="T20" fmla="*/ 1 w 77"/>
                <a:gd name="T21" fmla="*/ 46 h 47"/>
                <a:gd name="T22" fmla="*/ 3 w 77"/>
                <a:gd name="T23" fmla="*/ 45 h 47"/>
                <a:gd name="T24" fmla="*/ 12 w 77"/>
                <a:gd name="T25" fmla="*/ 39 h 47"/>
                <a:gd name="T26" fmla="*/ 39 w 77"/>
                <a:gd name="T27" fmla="*/ 24 h 47"/>
                <a:gd name="T28" fmla="*/ 53 w 77"/>
                <a:gd name="T29" fmla="*/ 15 h 47"/>
                <a:gd name="T30" fmla="*/ 65 w 77"/>
                <a:gd name="T31" fmla="*/ 8 h 47"/>
                <a:gd name="T32" fmla="*/ 74 w 77"/>
                <a:gd name="T33" fmla="*/ 2 h 47"/>
                <a:gd name="T34" fmla="*/ 77 w 77"/>
                <a:gd name="T35"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7" h="47">
                  <a:moveTo>
                    <a:pt x="77" y="0"/>
                  </a:moveTo>
                  <a:cubicBezTo>
                    <a:pt x="77" y="0"/>
                    <a:pt x="76" y="1"/>
                    <a:pt x="74" y="2"/>
                  </a:cubicBezTo>
                  <a:cubicBezTo>
                    <a:pt x="72" y="3"/>
                    <a:pt x="68" y="5"/>
                    <a:pt x="65" y="7"/>
                  </a:cubicBezTo>
                  <a:cubicBezTo>
                    <a:pt x="61" y="9"/>
                    <a:pt x="57" y="12"/>
                    <a:pt x="52" y="14"/>
                  </a:cubicBezTo>
                  <a:cubicBezTo>
                    <a:pt x="48" y="17"/>
                    <a:pt x="43" y="20"/>
                    <a:pt x="38" y="23"/>
                  </a:cubicBezTo>
                  <a:cubicBezTo>
                    <a:pt x="33" y="26"/>
                    <a:pt x="28" y="28"/>
                    <a:pt x="24" y="31"/>
                  </a:cubicBezTo>
                  <a:cubicBezTo>
                    <a:pt x="19" y="34"/>
                    <a:pt x="15" y="37"/>
                    <a:pt x="12" y="39"/>
                  </a:cubicBezTo>
                  <a:cubicBezTo>
                    <a:pt x="8" y="41"/>
                    <a:pt x="5" y="43"/>
                    <a:pt x="3" y="45"/>
                  </a:cubicBezTo>
                  <a:cubicBezTo>
                    <a:pt x="2" y="45"/>
                    <a:pt x="2" y="46"/>
                    <a:pt x="1" y="46"/>
                  </a:cubicBezTo>
                  <a:cubicBezTo>
                    <a:pt x="1" y="47"/>
                    <a:pt x="0" y="47"/>
                    <a:pt x="0" y="47"/>
                  </a:cubicBezTo>
                  <a:cubicBezTo>
                    <a:pt x="0" y="47"/>
                    <a:pt x="1" y="47"/>
                    <a:pt x="1" y="46"/>
                  </a:cubicBezTo>
                  <a:cubicBezTo>
                    <a:pt x="2" y="46"/>
                    <a:pt x="2" y="45"/>
                    <a:pt x="3" y="45"/>
                  </a:cubicBezTo>
                  <a:cubicBezTo>
                    <a:pt x="6" y="43"/>
                    <a:pt x="9" y="42"/>
                    <a:pt x="12" y="39"/>
                  </a:cubicBezTo>
                  <a:cubicBezTo>
                    <a:pt x="19" y="35"/>
                    <a:pt x="29" y="29"/>
                    <a:pt x="39" y="24"/>
                  </a:cubicBezTo>
                  <a:cubicBezTo>
                    <a:pt x="44" y="21"/>
                    <a:pt x="48" y="18"/>
                    <a:pt x="53" y="15"/>
                  </a:cubicBezTo>
                  <a:cubicBezTo>
                    <a:pt x="57" y="12"/>
                    <a:pt x="62" y="10"/>
                    <a:pt x="65" y="8"/>
                  </a:cubicBezTo>
                  <a:cubicBezTo>
                    <a:pt x="69" y="6"/>
                    <a:pt x="72" y="4"/>
                    <a:pt x="74" y="2"/>
                  </a:cubicBezTo>
                  <a:cubicBezTo>
                    <a:pt x="76" y="1"/>
                    <a:pt x="77" y="0"/>
                    <a:pt x="77"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2" name="Freeform 54">
              <a:extLst>
                <a:ext uri="{FF2B5EF4-FFF2-40B4-BE49-F238E27FC236}">
                  <a16:creationId xmlns:a16="http://schemas.microsoft.com/office/drawing/2014/main" id="{06EB5B96-27C9-4976-8095-A55BEBAD0EBC}"/>
                </a:ext>
              </a:extLst>
            </p:cNvPr>
            <p:cNvSpPr>
              <a:spLocks/>
            </p:cNvSpPr>
            <p:nvPr/>
          </p:nvSpPr>
          <p:spPr bwMode="auto">
            <a:xfrm>
              <a:off x="4078288" y="611346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3" name="Freeform 55">
              <a:extLst>
                <a:ext uri="{FF2B5EF4-FFF2-40B4-BE49-F238E27FC236}">
                  <a16:creationId xmlns:a16="http://schemas.microsoft.com/office/drawing/2014/main" id="{FDFD1892-49E5-42F4-B7C3-8992320A745C}"/>
                </a:ext>
              </a:extLst>
            </p:cNvPr>
            <p:cNvSpPr>
              <a:spLocks/>
            </p:cNvSpPr>
            <p:nvPr/>
          </p:nvSpPr>
          <p:spPr bwMode="auto">
            <a:xfrm>
              <a:off x="4078288" y="5473700"/>
              <a:ext cx="852488" cy="639763"/>
            </a:xfrm>
            <a:custGeom>
              <a:avLst/>
              <a:gdLst>
                <a:gd name="T0" fmla="*/ 73 w 73"/>
                <a:gd name="T1" fmla="*/ 0 h 55"/>
                <a:gd name="T2" fmla="*/ 69 w 73"/>
                <a:gd name="T3" fmla="*/ 2 h 55"/>
                <a:gd name="T4" fmla="*/ 61 w 73"/>
                <a:gd name="T5" fmla="*/ 8 h 55"/>
                <a:gd name="T6" fmla="*/ 49 w 73"/>
                <a:gd name="T7" fmla="*/ 16 h 55"/>
                <a:gd name="T8" fmla="*/ 35 w 73"/>
                <a:gd name="T9" fmla="*/ 26 h 55"/>
                <a:gd name="T10" fmla="*/ 22 w 73"/>
                <a:gd name="T11" fmla="*/ 36 h 55"/>
                <a:gd name="T12" fmla="*/ 15 w 73"/>
                <a:gd name="T13" fmla="*/ 41 h 55"/>
                <a:gd name="T14" fmla="*/ 10 w 73"/>
                <a:gd name="T15" fmla="*/ 45 h 55"/>
                <a:gd name="T16" fmla="*/ 6 w 73"/>
                <a:gd name="T17" fmla="*/ 49 h 55"/>
                <a:gd name="T18" fmla="*/ 2 w 73"/>
                <a:gd name="T19" fmla="*/ 52 h 55"/>
                <a:gd name="T20" fmla="*/ 0 w 73"/>
                <a:gd name="T21" fmla="*/ 55 h 55"/>
                <a:gd name="T22" fmla="*/ 0 w 73"/>
                <a:gd name="T23" fmla="*/ 55 h 55"/>
                <a:gd name="T24" fmla="*/ 2 w 73"/>
                <a:gd name="T25" fmla="*/ 52 h 55"/>
                <a:gd name="T26" fmla="*/ 6 w 73"/>
                <a:gd name="T27" fmla="*/ 49 h 55"/>
                <a:gd name="T28" fmla="*/ 11 w 73"/>
                <a:gd name="T29" fmla="*/ 46 h 55"/>
                <a:gd name="T30" fmla="*/ 16 w 73"/>
                <a:gd name="T31" fmla="*/ 41 h 55"/>
                <a:gd name="T32" fmla="*/ 22 w 73"/>
                <a:gd name="T33" fmla="*/ 37 h 55"/>
                <a:gd name="T34" fmla="*/ 36 w 73"/>
                <a:gd name="T35" fmla="*/ 27 h 55"/>
                <a:gd name="T36" fmla="*/ 61 w 73"/>
                <a:gd name="T37" fmla="*/ 8 h 55"/>
                <a:gd name="T38" fmla="*/ 73 w 73"/>
                <a:gd name="T39"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3" h="55">
                  <a:moveTo>
                    <a:pt x="73" y="0"/>
                  </a:moveTo>
                  <a:cubicBezTo>
                    <a:pt x="73" y="0"/>
                    <a:pt x="71" y="0"/>
                    <a:pt x="69" y="2"/>
                  </a:cubicBezTo>
                  <a:cubicBezTo>
                    <a:pt x="67" y="3"/>
                    <a:pt x="64" y="5"/>
                    <a:pt x="61" y="8"/>
                  </a:cubicBezTo>
                  <a:cubicBezTo>
                    <a:pt x="57" y="10"/>
                    <a:pt x="53" y="13"/>
                    <a:pt x="49" y="16"/>
                  </a:cubicBezTo>
                  <a:cubicBezTo>
                    <a:pt x="44" y="19"/>
                    <a:pt x="40" y="22"/>
                    <a:pt x="35" y="26"/>
                  </a:cubicBezTo>
                  <a:cubicBezTo>
                    <a:pt x="30" y="29"/>
                    <a:pt x="26" y="33"/>
                    <a:pt x="22" y="36"/>
                  </a:cubicBezTo>
                  <a:cubicBezTo>
                    <a:pt x="19" y="38"/>
                    <a:pt x="17" y="39"/>
                    <a:pt x="15" y="41"/>
                  </a:cubicBezTo>
                  <a:cubicBezTo>
                    <a:pt x="14" y="42"/>
                    <a:pt x="12" y="44"/>
                    <a:pt x="10" y="45"/>
                  </a:cubicBezTo>
                  <a:cubicBezTo>
                    <a:pt x="8" y="46"/>
                    <a:pt x="7" y="48"/>
                    <a:pt x="6" y="49"/>
                  </a:cubicBezTo>
                  <a:cubicBezTo>
                    <a:pt x="4" y="50"/>
                    <a:pt x="3" y="51"/>
                    <a:pt x="2" y="52"/>
                  </a:cubicBezTo>
                  <a:cubicBezTo>
                    <a:pt x="1" y="53"/>
                    <a:pt x="0" y="54"/>
                    <a:pt x="0" y="55"/>
                  </a:cubicBezTo>
                  <a:cubicBezTo>
                    <a:pt x="0" y="55"/>
                    <a:pt x="0" y="55"/>
                    <a:pt x="0" y="55"/>
                  </a:cubicBezTo>
                  <a:cubicBezTo>
                    <a:pt x="0" y="54"/>
                    <a:pt x="1" y="53"/>
                    <a:pt x="2" y="52"/>
                  </a:cubicBezTo>
                  <a:cubicBezTo>
                    <a:pt x="3" y="51"/>
                    <a:pt x="5" y="50"/>
                    <a:pt x="6" y="49"/>
                  </a:cubicBezTo>
                  <a:cubicBezTo>
                    <a:pt x="7" y="48"/>
                    <a:pt x="9" y="47"/>
                    <a:pt x="11" y="46"/>
                  </a:cubicBezTo>
                  <a:cubicBezTo>
                    <a:pt x="12" y="44"/>
                    <a:pt x="14" y="43"/>
                    <a:pt x="16" y="41"/>
                  </a:cubicBezTo>
                  <a:cubicBezTo>
                    <a:pt x="18" y="40"/>
                    <a:pt x="20" y="38"/>
                    <a:pt x="22" y="37"/>
                  </a:cubicBezTo>
                  <a:cubicBezTo>
                    <a:pt x="27" y="34"/>
                    <a:pt x="31" y="30"/>
                    <a:pt x="36" y="27"/>
                  </a:cubicBezTo>
                  <a:cubicBezTo>
                    <a:pt x="45" y="20"/>
                    <a:pt x="54" y="13"/>
                    <a:pt x="61" y="8"/>
                  </a:cubicBezTo>
                  <a:cubicBezTo>
                    <a:pt x="68" y="3"/>
                    <a:pt x="73" y="0"/>
                    <a:pt x="7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4" name="Freeform 56">
              <a:extLst>
                <a:ext uri="{FF2B5EF4-FFF2-40B4-BE49-F238E27FC236}">
                  <a16:creationId xmlns:a16="http://schemas.microsoft.com/office/drawing/2014/main" id="{20415B2F-9D87-4AE1-9CF8-526995E43124}"/>
                </a:ext>
              </a:extLst>
            </p:cNvPr>
            <p:cNvSpPr>
              <a:spLocks/>
            </p:cNvSpPr>
            <p:nvPr/>
          </p:nvSpPr>
          <p:spPr bwMode="auto">
            <a:xfrm>
              <a:off x="4826000" y="5683250"/>
              <a:ext cx="11113" cy="0"/>
            </a:xfrm>
            <a:custGeom>
              <a:avLst/>
              <a:gdLst>
                <a:gd name="T0" fmla="*/ 1 w 1"/>
                <a:gd name="T1" fmla="*/ 0 w 1"/>
                <a:gd name="T2" fmla="*/ 1 w 1"/>
                <a:gd name="T3" fmla="*/ 1 w 1"/>
              </a:gdLst>
              <a:ahLst/>
              <a:cxnLst>
                <a:cxn ang="0">
                  <a:pos x="T0" y="0"/>
                </a:cxn>
                <a:cxn ang="0">
                  <a:pos x="T1" y="0"/>
                </a:cxn>
                <a:cxn ang="0">
                  <a:pos x="T2" y="0"/>
                </a:cxn>
                <a:cxn ang="0">
                  <a:pos x="T3" y="0"/>
                </a:cxn>
              </a:cxnLst>
              <a:rect l="0" t="0" r="r" b="b"/>
              <a:pathLst>
                <a:path w="1">
                  <a:moveTo>
                    <a:pt x="1" y="0"/>
                  </a:moveTo>
                  <a:cubicBezTo>
                    <a:pt x="1" y="0"/>
                    <a:pt x="1" y="0"/>
                    <a:pt x="0" y="0"/>
                  </a:cubicBezTo>
                  <a:cubicBezTo>
                    <a:pt x="0" y="0"/>
                    <a:pt x="1" y="0"/>
                    <a:pt x="1" y="0"/>
                  </a:cubicBezTo>
                  <a:cubicBezTo>
                    <a:pt x="1" y="0"/>
                    <a:pt x="1" y="0"/>
                    <a:pt x="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5" name="Freeform 57">
              <a:extLst>
                <a:ext uri="{FF2B5EF4-FFF2-40B4-BE49-F238E27FC236}">
                  <a16:creationId xmlns:a16="http://schemas.microsoft.com/office/drawing/2014/main" id="{7FBBAC8A-4D8B-4ABD-BEBC-FDBBC8E04AC1}"/>
                </a:ext>
              </a:extLst>
            </p:cNvPr>
            <p:cNvSpPr>
              <a:spLocks/>
            </p:cNvSpPr>
            <p:nvPr/>
          </p:nvSpPr>
          <p:spPr bwMode="auto">
            <a:xfrm>
              <a:off x="4230688" y="5683250"/>
              <a:ext cx="606425" cy="814388"/>
            </a:xfrm>
            <a:custGeom>
              <a:avLst/>
              <a:gdLst>
                <a:gd name="T0" fmla="*/ 52 w 52"/>
                <a:gd name="T1" fmla="*/ 0 h 70"/>
                <a:gd name="T2" fmla="*/ 51 w 52"/>
                <a:gd name="T3" fmla="*/ 0 h 70"/>
                <a:gd name="T4" fmla="*/ 49 w 52"/>
                <a:gd name="T5" fmla="*/ 3 h 70"/>
                <a:gd name="T6" fmla="*/ 43 w 52"/>
                <a:gd name="T7" fmla="*/ 10 h 70"/>
                <a:gd name="T8" fmla="*/ 34 w 52"/>
                <a:gd name="T9" fmla="*/ 21 h 70"/>
                <a:gd name="T10" fmla="*/ 29 w 52"/>
                <a:gd name="T11" fmla="*/ 27 h 70"/>
                <a:gd name="T12" fmla="*/ 24 w 52"/>
                <a:gd name="T13" fmla="*/ 33 h 70"/>
                <a:gd name="T14" fmla="*/ 19 w 52"/>
                <a:gd name="T15" fmla="*/ 40 h 70"/>
                <a:gd name="T16" fmla="*/ 14 w 52"/>
                <a:gd name="T17" fmla="*/ 47 h 70"/>
                <a:gd name="T18" fmla="*/ 10 w 52"/>
                <a:gd name="T19" fmla="*/ 53 h 70"/>
                <a:gd name="T20" fmla="*/ 7 w 52"/>
                <a:gd name="T21" fmla="*/ 58 h 70"/>
                <a:gd name="T22" fmla="*/ 4 w 52"/>
                <a:gd name="T23" fmla="*/ 63 h 70"/>
                <a:gd name="T24" fmla="*/ 2 w 52"/>
                <a:gd name="T25" fmla="*/ 67 h 70"/>
                <a:gd name="T26" fmla="*/ 0 w 52"/>
                <a:gd name="T27" fmla="*/ 70 h 70"/>
                <a:gd name="T28" fmla="*/ 2 w 52"/>
                <a:gd name="T29" fmla="*/ 67 h 70"/>
                <a:gd name="T30" fmla="*/ 5 w 52"/>
                <a:gd name="T31" fmla="*/ 63 h 70"/>
                <a:gd name="T32" fmla="*/ 8 w 52"/>
                <a:gd name="T33" fmla="*/ 59 h 70"/>
                <a:gd name="T34" fmla="*/ 11 w 52"/>
                <a:gd name="T35" fmla="*/ 53 h 70"/>
                <a:gd name="T36" fmla="*/ 15 w 52"/>
                <a:gd name="T37" fmla="*/ 47 h 70"/>
                <a:gd name="T38" fmla="*/ 20 w 52"/>
                <a:gd name="T39" fmla="*/ 41 h 70"/>
                <a:gd name="T40" fmla="*/ 25 w 52"/>
                <a:gd name="T41" fmla="*/ 34 h 70"/>
                <a:gd name="T42" fmla="*/ 30 w 52"/>
                <a:gd name="T43" fmla="*/ 28 h 70"/>
                <a:gd name="T44" fmla="*/ 34 w 52"/>
                <a:gd name="T45" fmla="*/ 21 h 70"/>
                <a:gd name="T46" fmla="*/ 39 w 52"/>
                <a:gd name="T47" fmla="*/ 16 h 70"/>
                <a:gd name="T48" fmla="*/ 43 w 52"/>
                <a:gd name="T49" fmla="*/ 10 h 70"/>
                <a:gd name="T50" fmla="*/ 49 w 52"/>
                <a:gd name="T51" fmla="*/ 3 h 70"/>
                <a:gd name="T52" fmla="*/ 52 w 52"/>
                <a:gd name="T53"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2" h="70">
                  <a:moveTo>
                    <a:pt x="52" y="0"/>
                  </a:moveTo>
                  <a:cubicBezTo>
                    <a:pt x="52" y="0"/>
                    <a:pt x="51" y="0"/>
                    <a:pt x="51" y="0"/>
                  </a:cubicBezTo>
                  <a:cubicBezTo>
                    <a:pt x="51" y="1"/>
                    <a:pt x="50" y="2"/>
                    <a:pt x="49" y="3"/>
                  </a:cubicBezTo>
                  <a:cubicBezTo>
                    <a:pt x="48" y="4"/>
                    <a:pt x="45" y="7"/>
                    <a:pt x="43" y="10"/>
                  </a:cubicBezTo>
                  <a:cubicBezTo>
                    <a:pt x="40" y="13"/>
                    <a:pt x="37" y="17"/>
                    <a:pt x="34" y="21"/>
                  </a:cubicBezTo>
                  <a:cubicBezTo>
                    <a:pt x="32" y="23"/>
                    <a:pt x="30" y="25"/>
                    <a:pt x="29" y="27"/>
                  </a:cubicBezTo>
                  <a:cubicBezTo>
                    <a:pt x="27" y="29"/>
                    <a:pt x="25" y="31"/>
                    <a:pt x="24" y="33"/>
                  </a:cubicBezTo>
                  <a:cubicBezTo>
                    <a:pt x="22" y="36"/>
                    <a:pt x="20" y="38"/>
                    <a:pt x="19" y="40"/>
                  </a:cubicBezTo>
                  <a:cubicBezTo>
                    <a:pt x="17" y="42"/>
                    <a:pt x="16" y="44"/>
                    <a:pt x="14" y="47"/>
                  </a:cubicBezTo>
                  <a:cubicBezTo>
                    <a:pt x="13" y="49"/>
                    <a:pt x="12" y="51"/>
                    <a:pt x="10" y="53"/>
                  </a:cubicBezTo>
                  <a:cubicBezTo>
                    <a:pt x="9" y="55"/>
                    <a:pt x="8" y="57"/>
                    <a:pt x="7" y="58"/>
                  </a:cubicBezTo>
                  <a:cubicBezTo>
                    <a:pt x="6" y="60"/>
                    <a:pt x="5" y="62"/>
                    <a:pt x="4" y="63"/>
                  </a:cubicBezTo>
                  <a:cubicBezTo>
                    <a:pt x="3" y="65"/>
                    <a:pt x="3" y="66"/>
                    <a:pt x="2" y="67"/>
                  </a:cubicBezTo>
                  <a:cubicBezTo>
                    <a:pt x="1" y="69"/>
                    <a:pt x="0" y="70"/>
                    <a:pt x="0" y="70"/>
                  </a:cubicBezTo>
                  <a:cubicBezTo>
                    <a:pt x="0" y="70"/>
                    <a:pt x="1" y="69"/>
                    <a:pt x="2" y="67"/>
                  </a:cubicBezTo>
                  <a:cubicBezTo>
                    <a:pt x="3" y="66"/>
                    <a:pt x="4" y="65"/>
                    <a:pt x="5" y="63"/>
                  </a:cubicBezTo>
                  <a:cubicBezTo>
                    <a:pt x="5" y="62"/>
                    <a:pt x="6" y="61"/>
                    <a:pt x="8" y="59"/>
                  </a:cubicBezTo>
                  <a:cubicBezTo>
                    <a:pt x="9" y="57"/>
                    <a:pt x="10" y="55"/>
                    <a:pt x="11" y="53"/>
                  </a:cubicBezTo>
                  <a:cubicBezTo>
                    <a:pt x="12" y="51"/>
                    <a:pt x="14" y="49"/>
                    <a:pt x="15" y="47"/>
                  </a:cubicBezTo>
                  <a:cubicBezTo>
                    <a:pt x="17" y="45"/>
                    <a:pt x="18" y="43"/>
                    <a:pt x="20" y="41"/>
                  </a:cubicBezTo>
                  <a:cubicBezTo>
                    <a:pt x="21" y="39"/>
                    <a:pt x="23" y="36"/>
                    <a:pt x="25" y="34"/>
                  </a:cubicBezTo>
                  <a:cubicBezTo>
                    <a:pt x="26" y="32"/>
                    <a:pt x="28" y="30"/>
                    <a:pt x="30" y="28"/>
                  </a:cubicBezTo>
                  <a:cubicBezTo>
                    <a:pt x="31" y="26"/>
                    <a:pt x="33" y="23"/>
                    <a:pt x="34" y="21"/>
                  </a:cubicBezTo>
                  <a:cubicBezTo>
                    <a:pt x="36" y="19"/>
                    <a:pt x="37" y="17"/>
                    <a:pt x="39" y="16"/>
                  </a:cubicBezTo>
                  <a:cubicBezTo>
                    <a:pt x="40" y="14"/>
                    <a:pt x="42" y="12"/>
                    <a:pt x="43" y="10"/>
                  </a:cubicBezTo>
                  <a:cubicBezTo>
                    <a:pt x="46" y="7"/>
                    <a:pt x="48" y="5"/>
                    <a:pt x="49" y="3"/>
                  </a:cubicBezTo>
                  <a:cubicBezTo>
                    <a:pt x="50" y="2"/>
                    <a:pt x="51" y="1"/>
                    <a:pt x="5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6" name="Freeform 58">
              <a:extLst>
                <a:ext uri="{FF2B5EF4-FFF2-40B4-BE49-F238E27FC236}">
                  <a16:creationId xmlns:a16="http://schemas.microsoft.com/office/drawing/2014/main" id="{D8E30CAA-478F-4D5D-B4D4-5A3B50EF4EB2}"/>
                </a:ext>
              </a:extLst>
            </p:cNvPr>
            <p:cNvSpPr>
              <a:spLocks/>
            </p:cNvSpPr>
            <p:nvPr/>
          </p:nvSpPr>
          <p:spPr bwMode="auto">
            <a:xfrm>
              <a:off x="4405313" y="5857875"/>
              <a:ext cx="420688" cy="836613"/>
            </a:xfrm>
            <a:custGeom>
              <a:avLst/>
              <a:gdLst>
                <a:gd name="T0" fmla="*/ 36 w 36"/>
                <a:gd name="T1" fmla="*/ 0 h 72"/>
                <a:gd name="T2" fmla="*/ 35 w 36"/>
                <a:gd name="T3" fmla="*/ 3 h 72"/>
                <a:gd name="T4" fmla="*/ 33 w 36"/>
                <a:gd name="T5" fmla="*/ 7 h 72"/>
                <a:gd name="T6" fmla="*/ 31 w 36"/>
                <a:gd name="T7" fmla="*/ 11 h 72"/>
                <a:gd name="T8" fmla="*/ 29 w 36"/>
                <a:gd name="T9" fmla="*/ 17 h 72"/>
                <a:gd name="T10" fmla="*/ 26 w 36"/>
                <a:gd name="T11" fmla="*/ 23 h 72"/>
                <a:gd name="T12" fmla="*/ 23 w 36"/>
                <a:gd name="T13" fmla="*/ 30 h 72"/>
                <a:gd name="T14" fmla="*/ 19 w 36"/>
                <a:gd name="T15" fmla="*/ 36 h 72"/>
                <a:gd name="T16" fmla="*/ 12 w 36"/>
                <a:gd name="T17" fmla="*/ 49 h 72"/>
                <a:gd name="T18" fmla="*/ 6 w 36"/>
                <a:gd name="T19" fmla="*/ 61 h 72"/>
                <a:gd name="T20" fmla="*/ 0 w 36"/>
                <a:gd name="T21" fmla="*/ 72 h 72"/>
                <a:gd name="T22" fmla="*/ 0 w 36"/>
                <a:gd name="T23" fmla="*/ 72 h 72"/>
                <a:gd name="T24" fmla="*/ 2 w 36"/>
                <a:gd name="T25" fmla="*/ 69 h 72"/>
                <a:gd name="T26" fmla="*/ 7 w 36"/>
                <a:gd name="T27" fmla="*/ 61 h 72"/>
                <a:gd name="T28" fmla="*/ 13 w 36"/>
                <a:gd name="T29" fmla="*/ 50 h 72"/>
                <a:gd name="T30" fmla="*/ 20 w 36"/>
                <a:gd name="T31" fmla="*/ 37 h 72"/>
                <a:gd name="T32" fmla="*/ 24 w 36"/>
                <a:gd name="T33" fmla="*/ 30 h 72"/>
                <a:gd name="T34" fmla="*/ 27 w 36"/>
                <a:gd name="T35" fmla="*/ 24 h 72"/>
                <a:gd name="T36" fmla="*/ 30 w 36"/>
                <a:gd name="T37" fmla="*/ 17 h 72"/>
                <a:gd name="T38" fmla="*/ 32 w 36"/>
                <a:gd name="T39" fmla="*/ 12 h 72"/>
                <a:gd name="T40" fmla="*/ 34 w 36"/>
                <a:gd name="T41" fmla="*/ 7 h 72"/>
                <a:gd name="T42" fmla="*/ 35 w 36"/>
                <a:gd name="T43" fmla="*/ 3 h 72"/>
                <a:gd name="T44" fmla="*/ 36 w 36"/>
                <a:gd name="T45" fmla="*/ 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6" h="72">
                  <a:moveTo>
                    <a:pt x="36" y="0"/>
                  </a:moveTo>
                  <a:cubicBezTo>
                    <a:pt x="36" y="0"/>
                    <a:pt x="35" y="1"/>
                    <a:pt x="35" y="3"/>
                  </a:cubicBezTo>
                  <a:cubicBezTo>
                    <a:pt x="34" y="4"/>
                    <a:pt x="34" y="5"/>
                    <a:pt x="33" y="7"/>
                  </a:cubicBezTo>
                  <a:cubicBezTo>
                    <a:pt x="33" y="8"/>
                    <a:pt x="32" y="10"/>
                    <a:pt x="31" y="11"/>
                  </a:cubicBezTo>
                  <a:cubicBezTo>
                    <a:pt x="31" y="13"/>
                    <a:pt x="30" y="15"/>
                    <a:pt x="29" y="17"/>
                  </a:cubicBezTo>
                  <a:cubicBezTo>
                    <a:pt x="28" y="19"/>
                    <a:pt x="27" y="21"/>
                    <a:pt x="26" y="23"/>
                  </a:cubicBezTo>
                  <a:cubicBezTo>
                    <a:pt x="25" y="25"/>
                    <a:pt x="24" y="27"/>
                    <a:pt x="23" y="30"/>
                  </a:cubicBezTo>
                  <a:cubicBezTo>
                    <a:pt x="22" y="32"/>
                    <a:pt x="21" y="34"/>
                    <a:pt x="19" y="36"/>
                  </a:cubicBezTo>
                  <a:cubicBezTo>
                    <a:pt x="17" y="41"/>
                    <a:pt x="15" y="45"/>
                    <a:pt x="12" y="49"/>
                  </a:cubicBezTo>
                  <a:cubicBezTo>
                    <a:pt x="10" y="53"/>
                    <a:pt x="8" y="57"/>
                    <a:pt x="6" y="61"/>
                  </a:cubicBezTo>
                  <a:cubicBezTo>
                    <a:pt x="2" y="67"/>
                    <a:pt x="0" y="72"/>
                    <a:pt x="0" y="72"/>
                  </a:cubicBezTo>
                  <a:cubicBezTo>
                    <a:pt x="0" y="72"/>
                    <a:pt x="0" y="72"/>
                    <a:pt x="0" y="72"/>
                  </a:cubicBezTo>
                  <a:cubicBezTo>
                    <a:pt x="0" y="72"/>
                    <a:pt x="1" y="70"/>
                    <a:pt x="2" y="69"/>
                  </a:cubicBezTo>
                  <a:cubicBezTo>
                    <a:pt x="3" y="67"/>
                    <a:pt x="5" y="64"/>
                    <a:pt x="7" y="61"/>
                  </a:cubicBezTo>
                  <a:cubicBezTo>
                    <a:pt x="9" y="58"/>
                    <a:pt x="11" y="54"/>
                    <a:pt x="13" y="50"/>
                  </a:cubicBezTo>
                  <a:cubicBezTo>
                    <a:pt x="16" y="46"/>
                    <a:pt x="18" y="41"/>
                    <a:pt x="20" y="37"/>
                  </a:cubicBezTo>
                  <a:cubicBezTo>
                    <a:pt x="22" y="35"/>
                    <a:pt x="23" y="32"/>
                    <a:pt x="24" y="30"/>
                  </a:cubicBezTo>
                  <a:cubicBezTo>
                    <a:pt x="25" y="28"/>
                    <a:pt x="26" y="26"/>
                    <a:pt x="27" y="24"/>
                  </a:cubicBezTo>
                  <a:cubicBezTo>
                    <a:pt x="28" y="21"/>
                    <a:pt x="29" y="19"/>
                    <a:pt x="30" y="17"/>
                  </a:cubicBezTo>
                  <a:cubicBezTo>
                    <a:pt x="31" y="15"/>
                    <a:pt x="31" y="13"/>
                    <a:pt x="32" y="12"/>
                  </a:cubicBezTo>
                  <a:cubicBezTo>
                    <a:pt x="33" y="10"/>
                    <a:pt x="33" y="8"/>
                    <a:pt x="34" y="7"/>
                  </a:cubicBezTo>
                  <a:cubicBezTo>
                    <a:pt x="34" y="5"/>
                    <a:pt x="35" y="4"/>
                    <a:pt x="35" y="3"/>
                  </a:cubicBezTo>
                  <a:cubicBezTo>
                    <a:pt x="36" y="1"/>
                    <a:pt x="36" y="0"/>
                    <a:pt x="3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7" name="Freeform 59">
              <a:extLst>
                <a:ext uri="{FF2B5EF4-FFF2-40B4-BE49-F238E27FC236}">
                  <a16:creationId xmlns:a16="http://schemas.microsoft.com/office/drawing/2014/main" id="{DA2F435C-65D3-4992-8A90-851D642220D7}"/>
                </a:ext>
              </a:extLst>
            </p:cNvPr>
            <p:cNvSpPr>
              <a:spLocks/>
            </p:cNvSpPr>
            <p:nvPr/>
          </p:nvSpPr>
          <p:spPr bwMode="auto">
            <a:xfrm>
              <a:off x="4837113" y="5868988"/>
              <a:ext cx="58738" cy="790575"/>
            </a:xfrm>
            <a:custGeom>
              <a:avLst/>
              <a:gdLst>
                <a:gd name="T0" fmla="*/ 1 w 5"/>
                <a:gd name="T1" fmla="*/ 0 h 68"/>
                <a:gd name="T2" fmla="*/ 0 w 5"/>
                <a:gd name="T3" fmla="*/ 3 h 68"/>
                <a:gd name="T4" fmla="*/ 0 w 5"/>
                <a:gd name="T5" fmla="*/ 6 h 68"/>
                <a:gd name="T6" fmla="*/ 0 w 5"/>
                <a:gd name="T7" fmla="*/ 10 h 68"/>
                <a:gd name="T8" fmla="*/ 0 w 5"/>
                <a:gd name="T9" fmla="*/ 16 h 68"/>
                <a:gd name="T10" fmla="*/ 1 w 5"/>
                <a:gd name="T11" fmla="*/ 21 h 68"/>
                <a:gd name="T12" fmla="*/ 1 w 5"/>
                <a:gd name="T13" fmla="*/ 34 h 68"/>
                <a:gd name="T14" fmla="*/ 2 w 5"/>
                <a:gd name="T15" fmla="*/ 46 h 68"/>
                <a:gd name="T16" fmla="*/ 4 w 5"/>
                <a:gd name="T17" fmla="*/ 57 h 68"/>
                <a:gd name="T18" fmla="*/ 5 w 5"/>
                <a:gd name="T19" fmla="*/ 65 h 68"/>
                <a:gd name="T20" fmla="*/ 5 w 5"/>
                <a:gd name="T21" fmla="*/ 68 h 68"/>
                <a:gd name="T22" fmla="*/ 5 w 5"/>
                <a:gd name="T23" fmla="*/ 65 h 68"/>
                <a:gd name="T24" fmla="*/ 4 w 5"/>
                <a:gd name="T25" fmla="*/ 57 h 68"/>
                <a:gd name="T26" fmla="*/ 3 w 5"/>
                <a:gd name="T27" fmla="*/ 34 h 68"/>
                <a:gd name="T28" fmla="*/ 2 w 5"/>
                <a:gd name="T29" fmla="*/ 21 h 68"/>
                <a:gd name="T30" fmla="*/ 1 w 5"/>
                <a:gd name="T31" fmla="*/ 10 h 68"/>
                <a:gd name="T32" fmla="*/ 1 w 5"/>
                <a:gd name="T33" fmla="*/ 6 h 68"/>
                <a:gd name="T34" fmla="*/ 1 w 5"/>
                <a:gd name="T35" fmla="*/ 3 h 68"/>
                <a:gd name="T36" fmla="*/ 1 w 5"/>
                <a:gd name="T37"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 h="68">
                  <a:moveTo>
                    <a:pt x="1" y="0"/>
                  </a:moveTo>
                  <a:cubicBezTo>
                    <a:pt x="1" y="0"/>
                    <a:pt x="1" y="1"/>
                    <a:pt x="0" y="3"/>
                  </a:cubicBezTo>
                  <a:cubicBezTo>
                    <a:pt x="0" y="4"/>
                    <a:pt x="0" y="5"/>
                    <a:pt x="0" y="6"/>
                  </a:cubicBezTo>
                  <a:cubicBezTo>
                    <a:pt x="0" y="7"/>
                    <a:pt x="0" y="9"/>
                    <a:pt x="0" y="10"/>
                  </a:cubicBezTo>
                  <a:cubicBezTo>
                    <a:pt x="0" y="12"/>
                    <a:pt x="0" y="14"/>
                    <a:pt x="0" y="16"/>
                  </a:cubicBezTo>
                  <a:cubicBezTo>
                    <a:pt x="0" y="17"/>
                    <a:pt x="0" y="19"/>
                    <a:pt x="1" y="21"/>
                  </a:cubicBezTo>
                  <a:cubicBezTo>
                    <a:pt x="1" y="25"/>
                    <a:pt x="1" y="30"/>
                    <a:pt x="1" y="34"/>
                  </a:cubicBezTo>
                  <a:cubicBezTo>
                    <a:pt x="2" y="38"/>
                    <a:pt x="2" y="42"/>
                    <a:pt x="2" y="46"/>
                  </a:cubicBezTo>
                  <a:cubicBezTo>
                    <a:pt x="3" y="50"/>
                    <a:pt x="3" y="54"/>
                    <a:pt x="4" y="57"/>
                  </a:cubicBezTo>
                  <a:cubicBezTo>
                    <a:pt x="4" y="60"/>
                    <a:pt x="4" y="63"/>
                    <a:pt x="5" y="65"/>
                  </a:cubicBezTo>
                  <a:cubicBezTo>
                    <a:pt x="5" y="67"/>
                    <a:pt x="5" y="68"/>
                    <a:pt x="5" y="68"/>
                  </a:cubicBezTo>
                  <a:cubicBezTo>
                    <a:pt x="5" y="68"/>
                    <a:pt x="5" y="67"/>
                    <a:pt x="5" y="65"/>
                  </a:cubicBezTo>
                  <a:cubicBezTo>
                    <a:pt x="5" y="63"/>
                    <a:pt x="4" y="60"/>
                    <a:pt x="4" y="57"/>
                  </a:cubicBezTo>
                  <a:cubicBezTo>
                    <a:pt x="4" y="51"/>
                    <a:pt x="3" y="42"/>
                    <a:pt x="3" y="34"/>
                  </a:cubicBezTo>
                  <a:cubicBezTo>
                    <a:pt x="2" y="30"/>
                    <a:pt x="2" y="25"/>
                    <a:pt x="2" y="21"/>
                  </a:cubicBezTo>
                  <a:cubicBezTo>
                    <a:pt x="1" y="17"/>
                    <a:pt x="1" y="14"/>
                    <a:pt x="1" y="10"/>
                  </a:cubicBezTo>
                  <a:cubicBezTo>
                    <a:pt x="1" y="9"/>
                    <a:pt x="1" y="7"/>
                    <a:pt x="1" y="6"/>
                  </a:cubicBezTo>
                  <a:cubicBezTo>
                    <a:pt x="1" y="5"/>
                    <a:pt x="1" y="4"/>
                    <a:pt x="1" y="3"/>
                  </a:cubicBezTo>
                  <a:cubicBezTo>
                    <a:pt x="1" y="1"/>
                    <a:pt x="1" y="0"/>
                    <a:pt x="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8" name="Freeform 60">
              <a:extLst>
                <a:ext uri="{FF2B5EF4-FFF2-40B4-BE49-F238E27FC236}">
                  <a16:creationId xmlns:a16="http://schemas.microsoft.com/office/drawing/2014/main" id="{9403E37B-FA87-45F3-A4E1-CF77D5CA04E7}"/>
                </a:ext>
              </a:extLst>
            </p:cNvPr>
            <p:cNvSpPr>
              <a:spLocks/>
            </p:cNvSpPr>
            <p:nvPr/>
          </p:nvSpPr>
          <p:spPr bwMode="auto">
            <a:xfrm>
              <a:off x="4908550" y="5659438"/>
              <a:ext cx="244475" cy="1023938"/>
            </a:xfrm>
            <a:custGeom>
              <a:avLst/>
              <a:gdLst>
                <a:gd name="T0" fmla="*/ 0 w 21"/>
                <a:gd name="T1" fmla="*/ 0 h 88"/>
                <a:gd name="T2" fmla="*/ 1 w 21"/>
                <a:gd name="T3" fmla="*/ 1 h 88"/>
                <a:gd name="T4" fmla="*/ 2 w 21"/>
                <a:gd name="T5" fmla="*/ 3 h 88"/>
                <a:gd name="T6" fmla="*/ 3 w 21"/>
                <a:gd name="T7" fmla="*/ 8 h 88"/>
                <a:gd name="T8" fmla="*/ 5 w 21"/>
                <a:gd name="T9" fmla="*/ 13 h 88"/>
                <a:gd name="T10" fmla="*/ 6 w 21"/>
                <a:gd name="T11" fmla="*/ 20 h 88"/>
                <a:gd name="T12" fmla="*/ 8 w 21"/>
                <a:gd name="T13" fmla="*/ 27 h 88"/>
                <a:gd name="T14" fmla="*/ 11 w 21"/>
                <a:gd name="T15" fmla="*/ 44 h 88"/>
                <a:gd name="T16" fmla="*/ 18 w 21"/>
                <a:gd name="T17" fmla="*/ 74 h 88"/>
                <a:gd name="T18" fmla="*/ 21 w 21"/>
                <a:gd name="T19" fmla="*/ 88 h 88"/>
                <a:gd name="T20" fmla="*/ 21 w 21"/>
                <a:gd name="T21" fmla="*/ 84 h 88"/>
                <a:gd name="T22" fmla="*/ 19 w 21"/>
                <a:gd name="T23" fmla="*/ 74 h 88"/>
                <a:gd name="T24" fmla="*/ 16 w 21"/>
                <a:gd name="T25" fmla="*/ 60 h 88"/>
                <a:gd name="T26" fmla="*/ 13 w 21"/>
                <a:gd name="T27" fmla="*/ 43 h 88"/>
                <a:gd name="T28" fmla="*/ 9 w 21"/>
                <a:gd name="T29" fmla="*/ 27 h 88"/>
                <a:gd name="T30" fmla="*/ 7 w 21"/>
                <a:gd name="T31" fmla="*/ 20 h 88"/>
                <a:gd name="T32" fmla="*/ 5 w 21"/>
                <a:gd name="T33" fmla="*/ 13 h 88"/>
                <a:gd name="T34" fmla="*/ 4 w 21"/>
                <a:gd name="T35" fmla="*/ 8 h 88"/>
                <a:gd name="T36" fmla="*/ 2 w 21"/>
                <a:gd name="T37" fmla="*/ 3 h 88"/>
                <a:gd name="T38" fmla="*/ 1 w 21"/>
                <a:gd name="T39" fmla="*/ 1 h 88"/>
                <a:gd name="T40" fmla="*/ 0 w 21"/>
                <a:gd name="T41" fmla="*/ 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1" h="88">
                  <a:moveTo>
                    <a:pt x="0" y="0"/>
                  </a:moveTo>
                  <a:cubicBezTo>
                    <a:pt x="0" y="0"/>
                    <a:pt x="1" y="0"/>
                    <a:pt x="1" y="1"/>
                  </a:cubicBezTo>
                  <a:cubicBezTo>
                    <a:pt x="1" y="1"/>
                    <a:pt x="1" y="2"/>
                    <a:pt x="2" y="3"/>
                  </a:cubicBezTo>
                  <a:cubicBezTo>
                    <a:pt x="2" y="5"/>
                    <a:pt x="3" y="6"/>
                    <a:pt x="3" y="8"/>
                  </a:cubicBezTo>
                  <a:cubicBezTo>
                    <a:pt x="3" y="9"/>
                    <a:pt x="4" y="11"/>
                    <a:pt x="5" y="13"/>
                  </a:cubicBezTo>
                  <a:cubicBezTo>
                    <a:pt x="5" y="15"/>
                    <a:pt x="6" y="18"/>
                    <a:pt x="6" y="20"/>
                  </a:cubicBezTo>
                  <a:cubicBezTo>
                    <a:pt x="7" y="22"/>
                    <a:pt x="7" y="25"/>
                    <a:pt x="8" y="27"/>
                  </a:cubicBezTo>
                  <a:cubicBezTo>
                    <a:pt x="9" y="33"/>
                    <a:pt x="10" y="38"/>
                    <a:pt x="11" y="44"/>
                  </a:cubicBezTo>
                  <a:cubicBezTo>
                    <a:pt x="14" y="55"/>
                    <a:pt x="16" y="66"/>
                    <a:pt x="18" y="74"/>
                  </a:cubicBezTo>
                  <a:cubicBezTo>
                    <a:pt x="20" y="83"/>
                    <a:pt x="21" y="88"/>
                    <a:pt x="21" y="88"/>
                  </a:cubicBezTo>
                  <a:cubicBezTo>
                    <a:pt x="21" y="88"/>
                    <a:pt x="21" y="87"/>
                    <a:pt x="21" y="84"/>
                  </a:cubicBezTo>
                  <a:cubicBezTo>
                    <a:pt x="20" y="82"/>
                    <a:pt x="20" y="78"/>
                    <a:pt x="19" y="74"/>
                  </a:cubicBezTo>
                  <a:cubicBezTo>
                    <a:pt x="18" y="70"/>
                    <a:pt x="17" y="65"/>
                    <a:pt x="16" y="60"/>
                  </a:cubicBezTo>
                  <a:cubicBezTo>
                    <a:pt x="15" y="55"/>
                    <a:pt x="14" y="49"/>
                    <a:pt x="13" y="43"/>
                  </a:cubicBezTo>
                  <a:cubicBezTo>
                    <a:pt x="11" y="38"/>
                    <a:pt x="10" y="32"/>
                    <a:pt x="9" y="27"/>
                  </a:cubicBezTo>
                  <a:cubicBezTo>
                    <a:pt x="8" y="25"/>
                    <a:pt x="8" y="22"/>
                    <a:pt x="7" y="20"/>
                  </a:cubicBezTo>
                  <a:cubicBezTo>
                    <a:pt x="6" y="17"/>
                    <a:pt x="6" y="15"/>
                    <a:pt x="5" y="13"/>
                  </a:cubicBezTo>
                  <a:cubicBezTo>
                    <a:pt x="5" y="11"/>
                    <a:pt x="4" y="9"/>
                    <a:pt x="4" y="8"/>
                  </a:cubicBezTo>
                  <a:cubicBezTo>
                    <a:pt x="3" y="6"/>
                    <a:pt x="2" y="4"/>
                    <a:pt x="2" y="3"/>
                  </a:cubicBezTo>
                  <a:cubicBezTo>
                    <a:pt x="2" y="2"/>
                    <a:pt x="1" y="1"/>
                    <a:pt x="1" y="1"/>
                  </a:cubicBezTo>
                  <a:cubicBezTo>
                    <a:pt x="1" y="0"/>
                    <a:pt x="0" y="0"/>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9" name="Freeform 61">
              <a:extLst>
                <a:ext uri="{FF2B5EF4-FFF2-40B4-BE49-F238E27FC236}">
                  <a16:creationId xmlns:a16="http://schemas.microsoft.com/office/drawing/2014/main" id="{C405D165-BA9F-4098-82F5-32483FADF6CD}"/>
                </a:ext>
              </a:extLst>
            </p:cNvPr>
            <p:cNvSpPr>
              <a:spLocks/>
            </p:cNvSpPr>
            <p:nvPr/>
          </p:nvSpPr>
          <p:spPr bwMode="auto">
            <a:xfrm>
              <a:off x="4978400" y="5461000"/>
              <a:ext cx="479425" cy="966788"/>
            </a:xfrm>
            <a:custGeom>
              <a:avLst/>
              <a:gdLst>
                <a:gd name="T0" fmla="*/ 0 w 41"/>
                <a:gd name="T1" fmla="*/ 0 h 83"/>
                <a:gd name="T2" fmla="*/ 2 w 41"/>
                <a:gd name="T3" fmla="*/ 4 h 83"/>
                <a:gd name="T4" fmla="*/ 4 w 41"/>
                <a:gd name="T5" fmla="*/ 8 h 83"/>
                <a:gd name="T6" fmla="*/ 7 w 41"/>
                <a:gd name="T7" fmla="*/ 13 h 83"/>
                <a:gd name="T8" fmla="*/ 20 w 41"/>
                <a:gd name="T9" fmla="*/ 42 h 83"/>
                <a:gd name="T10" fmla="*/ 28 w 41"/>
                <a:gd name="T11" fmla="*/ 57 h 83"/>
                <a:gd name="T12" fmla="*/ 34 w 41"/>
                <a:gd name="T13" fmla="*/ 70 h 83"/>
                <a:gd name="T14" fmla="*/ 39 w 41"/>
                <a:gd name="T15" fmla="*/ 79 h 83"/>
                <a:gd name="T16" fmla="*/ 41 w 41"/>
                <a:gd name="T17" fmla="*/ 83 h 83"/>
                <a:gd name="T18" fmla="*/ 39 w 41"/>
                <a:gd name="T19" fmla="*/ 79 h 83"/>
                <a:gd name="T20" fmla="*/ 35 w 41"/>
                <a:gd name="T21" fmla="*/ 70 h 83"/>
                <a:gd name="T22" fmla="*/ 29 w 41"/>
                <a:gd name="T23" fmla="*/ 56 h 83"/>
                <a:gd name="T24" fmla="*/ 21 w 41"/>
                <a:gd name="T25" fmla="*/ 41 h 83"/>
                <a:gd name="T26" fmla="*/ 14 w 41"/>
                <a:gd name="T27" fmla="*/ 26 h 83"/>
                <a:gd name="T28" fmla="*/ 7 w 41"/>
                <a:gd name="T29" fmla="*/ 13 h 83"/>
                <a:gd name="T30" fmla="*/ 2 w 41"/>
                <a:gd name="T31" fmla="*/ 4 h 83"/>
                <a:gd name="T32" fmla="*/ 1 w 41"/>
                <a:gd name="T33" fmla="*/ 1 h 83"/>
                <a:gd name="T34" fmla="*/ 0 w 41"/>
                <a:gd name="T35" fmla="*/ 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1" h="83">
                  <a:moveTo>
                    <a:pt x="0" y="0"/>
                  </a:moveTo>
                  <a:cubicBezTo>
                    <a:pt x="0" y="0"/>
                    <a:pt x="1" y="2"/>
                    <a:pt x="2" y="4"/>
                  </a:cubicBezTo>
                  <a:cubicBezTo>
                    <a:pt x="3" y="5"/>
                    <a:pt x="3" y="6"/>
                    <a:pt x="4" y="8"/>
                  </a:cubicBezTo>
                  <a:cubicBezTo>
                    <a:pt x="5" y="10"/>
                    <a:pt x="6" y="11"/>
                    <a:pt x="7" y="13"/>
                  </a:cubicBezTo>
                  <a:cubicBezTo>
                    <a:pt x="10" y="21"/>
                    <a:pt x="15" y="31"/>
                    <a:pt x="20" y="42"/>
                  </a:cubicBezTo>
                  <a:cubicBezTo>
                    <a:pt x="23" y="47"/>
                    <a:pt x="25" y="52"/>
                    <a:pt x="28" y="57"/>
                  </a:cubicBezTo>
                  <a:cubicBezTo>
                    <a:pt x="30" y="62"/>
                    <a:pt x="32" y="66"/>
                    <a:pt x="34" y="70"/>
                  </a:cubicBezTo>
                  <a:cubicBezTo>
                    <a:pt x="36" y="74"/>
                    <a:pt x="38" y="77"/>
                    <a:pt x="39" y="79"/>
                  </a:cubicBezTo>
                  <a:cubicBezTo>
                    <a:pt x="40" y="82"/>
                    <a:pt x="41" y="83"/>
                    <a:pt x="41" y="83"/>
                  </a:cubicBezTo>
                  <a:cubicBezTo>
                    <a:pt x="41" y="83"/>
                    <a:pt x="40" y="82"/>
                    <a:pt x="39" y="79"/>
                  </a:cubicBezTo>
                  <a:cubicBezTo>
                    <a:pt x="38" y="77"/>
                    <a:pt x="37" y="74"/>
                    <a:pt x="35" y="70"/>
                  </a:cubicBezTo>
                  <a:cubicBezTo>
                    <a:pt x="33" y="66"/>
                    <a:pt x="31" y="61"/>
                    <a:pt x="29" y="56"/>
                  </a:cubicBezTo>
                  <a:cubicBezTo>
                    <a:pt x="26" y="52"/>
                    <a:pt x="24" y="46"/>
                    <a:pt x="21" y="41"/>
                  </a:cubicBezTo>
                  <a:cubicBezTo>
                    <a:pt x="19" y="36"/>
                    <a:pt x="16" y="31"/>
                    <a:pt x="14" y="26"/>
                  </a:cubicBezTo>
                  <a:cubicBezTo>
                    <a:pt x="12" y="21"/>
                    <a:pt x="9" y="17"/>
                    <a:pt x="7" y="13"/>
                  </a:cubicBezTo>
                  <a:cubicBezTo>
                    <a:pt x="5" y="9"/>
                    <a:pt x="3" y="6"/>
                    <a:pt x="2" y="4"/>
                  </a:cubicBezTo>
                  <a:cubicBezTo>
                    <a:pt x="2" y="3"/>
                    <a:pt x="1" y="2"/>
                    <a:pt x="1" y="1"/>
                  </a:cubicBezTo>
                  <a:cubicBezTo>
                    <a:pt x="0" y="1"/>
                    <a:pt x="0" y="0"/>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0" name="Freeform 62">
              <a:extLst>
                <a:ext uri="{FF2B5EF4-FFF2-40B4-BE49-F238E27FC236}">
                  <a16:creationId xmlns:a16="http://schemas.microsoft.com/office/drawing/2014/main" id="{172BD96F-3B64-4077-91CE-F76734715A3D}"/>
                </a:ext>
              </a:extLst>
            </p:cNvPr>
            <p:cNvSpPr>
              <a:spLocks/>
            </p:cNvSpPr>
            <p:nvPr/>
          </p:nvSpPr>
          <p:spPr bwMode="auto">
            <a:xfrm>
              <a:off x="5048250" y="5253038"/>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1" name="Freeform 63">
              <a:extLst>
                <a:ext uri="{FF2B5EF4-FFF2-40B4-BE49-F238E27FC236}">
                  <a16:creationId xmlns:a16="http://schemas.microsoft.com/office/drawing/2014/main" id="{ED805FB4-D7D8-4576-8E60-3E8FAB2AA0BE}"/>
                </a:ext>
              </a:extLst>
            </p:cNvPr>
            <p:cNvSpPr>
              <a:spLocks/>
            </p:cNvSpPr>
            <p:nvPr/>
          </p:nvSpPr>
          <p:spPr bwMode="auto">
            <a:xfrm>
              <a:off x="5048250" y="5253038"/>
              <a:ext cx="538163" cy="906463"/>
            </a:xfrm>
            <a:custGeom>
              <a:avLst/>
              <a:gdLst>
                <a:gd name="T0" fmla="*/ 0 w 46"/>
                <a:gd name="T1" fmla="*/ 0 h 78"/>
                <a:gd name="T2" fmla="*/ 1 w 46"/>
                <a:gd name="T3" fmla="*/ 1 h 78"/>
                <a:gd name="T4" fmla="*/ 1 w 46"/>
                <a:gd name="T5" fmla="*/ 2 h 78"/>
                <a:gd name="T6" fmla="*/ 2 w 46"/>
                <a:gd name="T7" fmla="*/ 3 h 78"/>
                <a:gd name="T8" fmla="*/ 4 w 46"/>
                <a:gd name="T9" fmla="*/ 7 h 78"/>
                <a:gd name="T10" fmla="*/ 6 w 46"/>
                <a:gd name="T11" fmla="*/ 12 h 78"/>
                <a:gd name="T12" fmla="*/ 14 w 46"/>
                <a:gd name="T13" fmla="*/ 25 h 78"/>
                <a:gd name="T14" fmla="*/ 22 w 46"/>
                <a:gd name="T15" fmla="*/ 40 h 78"/>
                <a:gd name="T16" fmla="*/ 31 w 46"/>
                <a:gd name="T17" fmla="*/ 54 h 78"/>
                <a:gd name="T18" fmla="*/ 38 w 46"/>
                <a:gd name="T19" fmla="*/ 66 h 78"/>
                <a:gd name="T20" fmla="*/ 44 w 46"/>
                <a:gd name="T21" fmla="*/ 75 h 78"/>
                <a:gd name="T22" fmla="*/ 46 w 46"/>
                <a:gd name="T23" fmla="*/ 78 h 78"/>
                <a:gd name="T24" fmla="*/ 44 w 46"/>
                <a:gd name="T25" fmla="*/ 75 h 78"/>
                <a:gd name="T26" fmla="*/ 39 w 46"/>
                <a:gd name="T27" fmla="*/ 66 h 78"/>
                <a:gd name="T28" fmla="*/ 32 w 46"/>
                <a:gd name="T29" fmla="*/ 53 h 78"/>
                <a:gd name="T30" fmla="*/ 23 w 46"/>
                <a:gd name="T31" fmla="*/ 39 h 78"/>
                <a:gd name="T32" fmla="*/ 14 w 46"/>
                <a:gd name="T33" fmla="*/ 25 h 78"/>
                <a:gd name="T34" fmla="*/ 7 w 46"/>
                <a:gd name="T35" fmla="*/ 12 h 78"/>
                <a:gd name="T36" fmla="*/ 2 w 46"/>
                <a:gd name="T37" fmla="*/ 3 h 78"/>
                <a:gd name="T38" fmla="*/ 1 w 46"/>
                <a:gd name="T39" fmla="*/ 2 h 78"/>
                <a:gd name="T40" fmla="*/ 1 w 46"/>
                <a:gd name="T41" fmla="*/ 0 h 78"/>
                <a:gd name="T42" fmla="*/ 0 w 46"/>
                <a:gd name="T43" fmla="*/ 0 h 78"/>
                <a:gd name="T44" fmla="*/ 0 w 46"/>
                <a:gd name="T45"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6" h="78">
                  <a:moveTo>
                    <a:pt x="0" y="0"/>
                  </a:moveTo>
                  <a:cubicBezTo>
                    <a:pt x="0" y="0"/>
                    <a:pt x="0" y="0"/>
                    <a:pt x="1" y="1"/>
                  </a:cubicBezTo>
                  <a:cubicBezTo>
                    <a:pt x="1" y="1"/>
                    <a:pt x="1" y="1"/>
                    <a:pt x="1" y="2"/>
                  </a:cubicBezTo>
                  <a:cubicBezTo>
                    <a:pt x="1" y="2"/>
                    <a:pt x="1" y="3"/>
                    <a:pt x="2" y="3"/>
                  </a:cubicBezTo>
                  <a:cubicBezTo>
                    <a:pt x="2" y="4"/>
                    <a:pt x="3" y="6"/>
                    <a:pt x="4" y="7"/>
                  </a:cubicBezTo>
                  <a:cubicBezTo>
                    <a:pt x="4" y="9"/>
                    <a:pt x="5" y="10"/>
                    <a:pt x="6" y="12"/>
                  </a:cubicBezTo>
                  <a:cubicBezTo>
                    <a:pt x="8" y="16"/>
                    <a:pt x="11" y="21"/>
                    <a:pt x="14" y="25"/>
                  </a:cubicBezTo>
                  <a:cubicBezTo>
                    <a:pt x="16" y="30"/>
                    <a:pt x="19" y="35"/>
                    <a:pt x="22" y="40"/>
                  </a:cubicBezTo>
                  <a:cubicBezTo>
                    <a:pt x="25" y="44"/>
                    <a:pt x="28" y="49"/>
                    <a:pt x="31" y="54"/>
                  </a:cubicBezTo>
                  <a:cubicBezTo>
                    <a:pt x="33" y="59"/>
                    <a:pt x="36" y="63"/>
                    <a:pt x="38" y="66"/>
                  </a:cubicBezTo>
                  <a:cubicBezTo>
                    <a:pt x="41" y="70"/>
                    <a:pt x="43" y="73"/>
                    <a:pt x="44" y="75"/>
                  </a:cubicBezTo>
                  <a:cubicBezTo>
                    <a:pt x="45" y="77"/>
                    <a:pt x="46" y="78"/>
                    <a:pt x="46" y="78"/>
                  </a:cubicBezTo>
                  <a:cubicBezTo>
                    <a:pt x="46" y="78"/>
                    <a:pt x="45" y="77"/>
                    <a:pt x="44" y="75"/>
                  </a:cubicBezTo>
                  <a:cubicBezTo>
                    <a:pt x="43" y="73"/>
                    <a:pt x="41" y="70"/>
                    <a:pt x="39" y="66"/>
                  </a:cubicBezTo>
                  <a:cubicBezTo>
                    <a:pt x="37" y="62"/>
                    <a:pt x="34" y="58"/>
                    <a:pt x="32" y="53"/>
                  </a:cubicBezTo>
                  <a:cubicBezTo>
                    <a:pt x="29" y="49"/>
                    <a:pt x="26" y="44"/>
                    <a:pt x="23" y="39"/>
                  </a:cubicBezTo>
                  <a:cubicBezTo>
                    <a:pt x="20" y="34"/>
                    <a:pt x="17" y="29"/>
                    <a:pt x="14" y="25"/>
                  </a:cubicBezTo>
                  <a:cubicBezTo>
                    <a:pt x="12" y="20"/>
                    <a:pt x="9" y="16"/>
                    <a:pt x="7" y="12"/>
                  </a:cubicBezTo>
                  <a:cubicBezTo>
                    <a:pt x="5" y="8"/>
                    <a:pt x="3" y="5"/>
                    <a:pt x="2" y="3"/>
                  </a:cubicBezTo>
                  <a:cubicBezTo>
                    <a:pt x="2" y="3"/>
                    <a:pt x="1" y="2"/>
                    <a:pt x="1" y="2"/>
                  </a:cubicBezTo>
                  <a:cubicBezTo>
                    <a:pt x="1" y="1"/>
                    <a:pt x="1" y="1"/>
                    <a:pt x="1" y="0"/>
                  </a:cubicBezTo>
                  <a:cubicBezTo>
                    <a:pt x="1" y="0"/>
                    <a:pt x="0" y="0"/>
                    <a:pt x="0" y="0"/>
                  </a:cubicBezTo>
                  <a:cubicBezTo>
                    <a:pt x="0" y="0"/>
                    <a:pt x="0" y="0"/>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2" name="Freeform 64">
              <a:extLst>
                <a:ext uri="{FF2B5EF4-FFF2-40B4-BE49-F238E27FC236}">
                  <a16:creationId xmlns:a16="http://schemas.microsoft.com/office/drawing/2014/main" id="{8847154E-A59C-4BDB-A425-C57D974F0DFD}"/>
                </a:ext>
              </a:extLst>
            </p:cNvPr>
            <p:cNvSpPr>
              <a:spLocks/>
            </p:cNvSpPr>
            <p:nvPr/>
          </p:nvSpPr>
          <p:spPr bwMode="auto">
            <a:xfrm>
              <a:off x="5106988" y="5030788"/>
              <a:ext cx="573088" cy="849313"/>
            </a:xfrm>
            <a:custGeom>
              <a:avLst/>
              <a:gdLst>
                <a:gd name="T0" fmla="*/ 0 w 49"/>
                <a:gd name="T1" fmla="*/ 0 h 73"/>
                <a:gd name="T2" fmla="*/ 1 w 49"/>
                <a:gd name="T3" fmla="*/ 1 h 73"/>
                <a:gd name="T4" fmla="*/ 2 w 49"/>
                <a:gd name="T5" fmla="*/ 3 h 73"/>
                <a:gd name="T6" fmla="*/ 4 w 49"/>
                <a:gd name="T7" fmla="*/ 7 h 73"/>
                <a:gd name="T8" fmla="*/ 6 w 49"/>
                <a:gd name="T9" fmla="*/ 12 h 73"/>
                <a:gd name="T10" fmla="*/ 10 w 49"/>
                <a:gd name="T11" fmla="*/ 18 h 73"/>
                <a:gd name="T12" fmla="*/ 14 w 49"/>
                <a:gd name="T13" fmla="*/ 24 h 73"/>
                <a:gd name="T14" fmla="*/ 23 w 49"/>
                <a:gd name="T15" fmla="*/ 38 h 73"/>
                <a:gd name="T16" fmla="*/ 32 w 49"/>
                <a:gd name="T17" fmla="*/ 51 h 73"/>
                <a:gd name="T18" fmla="*/ 41 w 49"/>
                <a:gd name="T19" fmla="*/ 62 h 73"/>
                <a:gd name="T20" fmla="*/ 47 w 49"/>
                <a:gd name="T21" fmla="*/ 70 h 73"/>
                <a:gd name="T22" fmla="*/ 49 w 49"/>
                <a:gd name="T23" fmla="*/ 73 h 73"/>
                <a:gd name="T24" fmla="*/ 41 w 49"/>
                <a:gd name="T25" fmla="*/ 62 h 73"/>
                <a:gd name="T26" fmla="*/ 33 w 49"/>
                <a:gd name="T27" fmla="*/ 50 h 73"/>
                <a:gd name="T28" fmla="*/ 24 w 49"/>
                <a:gd name="T29" fmla="*/ 37 h 73"/>
                <a:gd name="T30" fmla="*/ 15 w 49"/>
                <a:gd name="T31" fmla="*/ 24 h 73"/>
                <a:gd name="T32" fmla="*/ 11 w 49"/>
                <a:gd name="T33" fmla="*/ 17 h 73"/>
                <a:gd name="T34" fmla="*/ 7 w 49"/>
                <a:gd name="T35" fmla="*/ 12 h 73"/>
                <a:gd name="T36" fmla="*/ 4 w 49"/>
                <a:gd name="T37" fmla="*/ 7 h 73"/>
                <a:gd name="T38" fmla="*/ 2 w 49"/>
                <a:gd name="T39" fmla="*/ 3 h 73"/>
                <a:gd name="T40" fmla="*/ 0 w 49"/>
                <a:gd name="T41" fmla="*/ 0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9" h="73">
                  <a:moveTo>
                    <a:pt x="0" y="0"/>
                  </a:moveTo>
                  <a:cubicBezTo>
                    <a:pt x="0" y="0"/>
                    <a:pt x="1" y="0"/>
                    <a:pt x="1" y="1"/>
                  </a:cubicBezTo>
                  <a:cubicBezTo>
                    <a:pt x="1" y="1"/>
                    <a:pt x="1" y="2"/>
                    <a:pt x="2" y="3"/>
                  </a:cubicBezTo>
                  <a:cubicBezTo>
                    <a:pt x="2" y="4"/>
                    <a:pt x="3" y="6"/>
                    <a:pt x="4" y="7"/>
                  </a:cubicBezTo>
                  <a:cubicBezTo>
                    <a:pt x="4" y="9"/>
                    <a:pt x="5" y="10"/>
                    <a:pt x="6" y="12"/>
                  </a:cubicBezTo>
                  <a:cubicBezTo>
                    <a:pt x="7" y="14"/>
                    <a:pt x="9" y="16"/>
                    <a:pt x="10" y="18"/>
                  </a:cubicBezTo>
                  <a:cubicBezTo>
                    <a:pt x="11" y="20"/>
                    <a:pt x="12" y="22"/>
                    <a:pt x="14" y="24"/>
                  </a:cubicBezTo>
                  <a:cubicBezTo>
                    <a:pt x="17" y="29"/>
                    <a:pt x="20" y="33"/>
                    <a:pt x="23" y="38"/>
                  </a:cubicBezTo>
                  <a:cubicBezTo>
                    <a:pt x="26" y="42"/>
                    <a:pt x="29" y="47"/>
                    <a:pt x="32" y="51"/>
                  </a:cubicBezTo>
                  <a:cubicBezTo>
                    <a:pt x="35" y="55"/>
                    <a:pt x="38" y="59"/>
                    <a:pt x="41" y="62"/>
                  </a:cubicBezTo>
                  <a:cubicBezTo>
                    <a:pt x="43" y="65"/>
                    <a:pt x="46" y="68"/>
                    <a:pt x="47" y="70"/>
                  </a:cubicBezTo>
                  <a:cubicBezTo>
                    <a:pt x="49" y="72"/>
                    <a:pt x="49" y="73"/>
                    <a:pt x="49" y="73"/>
                  </a:cubicBezTo>
                  <a:cubicBezTo>
                    <a:pt x="49" y="73"/>
                    <a:pt x="46" y="68"/>
                    <a:pt x="41" y="62"/>
                  </a:cubicBezTo>
                  <a:cubicBezTo>
                    <a:pt x="39" y="58"/>
                    <a:pt x="36" y="54"/>
                    <a:pt x="33" y="50"/>
                  </a:cubicBezTo>
                  <a:cubicBezTo>
                    <a:pt x="30" y="46"/>
                    <a:pt x="27" y="41"/>
                    <a:pt x="24" y="37"/>
                  </a:cubicBezTo>
                  <a:cubicBezTo>
                    <a:pt x="21" y="32"/>
                    <a:pt x="18" y="28"/>
                    <a:pt x="15" y="24"/>
                  </a:cubicBezTo>
                  <a:cubicBezTo>
                    <a:pt x="13" y="21"/>
                    <a:pt x="12" y="19"/>
                    <a:pt x="11" y="17"/>
                  </a:cubicBezTo>
                  <a:cubicBezTo>
                    <a:pt x="9" y="15"/>
                    <a:pt x="8" y="14"/>
                    <a:pt x="7" y="12"/>
                  </a:cubicBezTo>
                  <a:cubicBezTo>
                    <a:pt x="6" y="10"/>
                    <a:pt x="5" y="8"/>
                    <a:pt x="4" y="7"/>
                  </a:cubicBezTo>
                  <a:cubicBezTo>
                    <a:pt x="3" y="6"/>
                    <a:pt x="3" y="4"/>
                    <a:pt x="2" y="3"/>
                  </a:cubicBezTo>
                  <a:cubicBezTo>
                    <a:pt x="1" y="1"/>
                    <a:pt x="0" y="0"/>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3" name="Freeform 65">
              <a:extLst>
                <a:ext uri="{FF2B5EF4-FFF2-40B4-BE49-F238E27FC236}">
                  <a16:creationId xmlns:a16="http://schemas.microsoft.com/office/drawing/2014/main" id="{97E21656-791B-49F3-BF4E-B3765A4B2364}"/>
                </a:ext>
              </a:extLst>
            </p:cNvPr>
            <p:cNvSpPr>
              <a:spLocks/>
            </p:cNvSpPr>
            <p:nvPr/>
          </p:nvSpPr>
          <p:spPr bwMode="auto">
            <a:xfrm>
              <a:off x="5176838" y="4845050"/>
              <a:ext cx="688975" cy="838200"/>
            </a:xfrm>
            <a:custGeom>
              <a:avLst/>
              <a:gdLst>
                <a:gd name="T0" fmla="*/ 0 w 59"/>
                <a:gd name="T1" fmla="*/ 0 h 72"/>
                <a:gd name="T2" fmla="*/ 2 w 59"/>
                <a:gd name="T3" fmla="*/ 3 h 72"/>
                <a:gd name="T4" fmla="*/ 3 w 59"/>
                <a:gd name="T5" fmla="*/ 5 h 72"/>
                <a:gd name="T6" fmla="*/ 4 w 59"/>
                <a:gd name="T7" fmla="*/ 7 h 72"/>
                <a:gd name="T8" fmla="*/ 8 w 59"/>
                <a:gd name="T9" fmla="*/ 12 h 72"/>
                <a:gd name="T10" fmla="*/ 12 w 59"/>
                <a:gd name="T11" fmla="*/ 18 h 72"/>
                <a:gd name="T12" fmla="*/ 17 w 59"/>
                <a:gd name="T13" fmla="*/ 24 h 72"/>
                <a:gd name="T14" fmla="*/ 22 w 59"/>
                <a:gd name="T15" fmla="*/ 31 h 72"/>
                <a:gd name="T16" fmla="*/ 27 w 59"/>
                <a:gd name="T17" fmla="*/ 38 h 72"/>
                <a:gd name="T18" fmla="*/ 39 w 59"/>
                <a:gd name="T19" fmla="*/ 51 h 72"/>
                <a:gd name="T20" fmla="*/ 44 w 59"/>
                <a:gd name="T21" fmla="*/ 56 h 72"/>
                <a:gd name="T22" fmla="*/ 49 w 59"/>
                <a:gd name="T23" fmla="*/ 62 h 72"/>
                <a:gd name="T24" fmla="*/ 56 w 59"/>
                <a:gd name="T25" fmla="*/ 69 h 72"/>
                <a:gd name="T26" fmla="*/ 59 w 59"/>
                <a:gd name="T27" fmla="*/ 72 h 72"/>
                <a:gd name="T28" fmla="*/ 49 w 59"/>
                <a:gd name="T29" fmla="*/ 61 h 72"/>
                <a:gd name="T30" fmla="*/ 40 w 59"/>
                <a:gd name="T31" fmla="*/ 50 h 72"/>
                <a:gd name="T32" fmla="*/ 28 w 59"/>
                <a:gd name="T33" fmla="*/ 37 h 72"/>
                <a:gd name="T34" fmla="*/ 23 w 59"/>
                <a:gd name="T35" fmla="*/ 30 h 72"/>
                <a:gd name="T36" fmla="*/ 17 w 59"/>
                <a:gd name="T37" fmla="*/ 24 h 72"/>
                <a:gd name="T38" fmla="*/ 12 w 59"/>
                <a:gd name="T39" fmla="*/ 18 h 72"/>
                <a:gd name="T40" fmla="*/ 8 w 59"/>
                <a:gd name="T41" fmla="*/ 12 h 72"/>
                <a:gd name="T42" fmla="*/ 5 w 59"/>
                <a:gd name="T43" fmla="*/ 7 h 72"/>
                <a:gd name="T44" fmla="*/ 3 w 59"/>
                <a:gd name="T45" fmla="*/ 5 h 72"/>
                <a:gd name="T46" fmla="*/ 2 w 59"/>
                <a:gd name="T47" fmla="*/ 3 h 72"/>
                <a:gd name="T48" fmla="*/ 0 w 59"/>
                <a:gd name="T49" fmla="*/ 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9" h="72">
                  <a:moveTo>
                    <a:pt x="0" y="0"/>
                  </a:moveTo>
                  <a:cubicBezTo>
                    <a:pt x="0" y="0"/>
                    <a:pt x="1" y="1"/>
                    <a:pt x="2" y="3"/>
                  </a:cubicBezTo>
                  <a:cubicBezTo>
                    <a:pt x="2" y="4"/>
                    <a:pt x="3" y="5"/>
                    <a:pt x="3" y="5"/>
                  </a:cubicBezTo>
                  <a:cubicBezTo>
                    <a:pt x="3" y="6"/>
                    <a:pt x="4" y="7"/>
                    <a:pt x="4" y="7"/>
                  </a:cubicBezTo>
                  <a:cubicBezTo>
                    <a:pt x="5" y="9"/>
                    <a:pt x="6" y="11"/>
                    <a:pt x="8" y="12"/>
                  </a:cubicBezTo>
                  <a:cubicBezTo>
                    <a:pt x="9" y="14"/>
                    <a:pt x="10" y="16"/>
                    <a:pt x="12" y="18"/>
                  </a:cubicBezTo>
                  <a:cubicBezTo>
                    <a:pt x="13" y="20"/>
                    <a:pt x="15" y="22"/>
                    <a:pt x="17" y="24"/>
                  </a:cubicBezTo>
                  <a:cubicBezTo>
                    <a:pt x="18" y="27"/>
                    <a:pt x="20" y="29"/>
                    <a:pt x="22" y="31"/>
                  </a:cubicBezTo>
                  <a:cubicBezTo>
                    <a:pt x="24" y="33"/>
                    <a:pt x="25" y="36"/>
                    <a:pt x="27" y="38"/>
                  </a:cubicBezTo>
                  <a:cubicBezTo>
                    <a:pt x="31" y="42"/>
                    <a:pt x="35" y="47"/>
                    <a:pt x="39" y="51"/>
                  </a:cubicBezTo>
                  <a:cubicBezTo>
                    <a:pt x="41" y="53"/>
                    <a:pt x="42" y="55"/>
                    <a:pt x="44" y="56"/>
                  </a:cubicBezTo>
                  <a:cubicBezTo>
                    <a:pt x="46" y="58"/>
                    <a:pt x="47" y="60"/>
                    <a:pt x="49" y="62"/>
                  </a:cubicBezTo>
                  <a:cubicBezTo>
                    <a:pt x="52" y="65"/>
                    <a:pt x="55" y="67"/>
                    <a:pt x="56" y="69"/>
                  </a:cubicBezTo>
                  <a:cubicBezTo>
                    <a:pt x="58" y="71"/>
                    <a:pt x="59" y="72"/>
                    <a:pt x="59" y="72"/>
                  </a:cubicBezTo>
                  <a:cubicBezTo>
                    <a:pt x="59" y="72"/>
                    <a:pt x="55" y="68"/>
                    <a:pt x="49" y="61"/>
                  </a:cubicBezTo>
                  <a:cubicBezTo>
                    <a:pt x="47" y="58"/>
                    <a:pt x="43" y="54"/>
                    <a:pt x="40" y="50"/>
                  </a:cubicBezTo>
                  <a:cubicBezTo>
                    <a:pt x="36" y="46"/>
                    <a:pt x="32" y="41"/>
                    <a:pt x="28" y="37"/>
                  </a:cubicBezTo>
                  <a:cubicBezTo>
                    <a:pt x="26" y="35"/>
                    <a:pt x="25" y="32"/>
                    <a:pt x="23" y="30"/>
                  </a:cubicBezTo>
                  <a:cubicBezTo>
                    <a:pt x="21" y="28"/>
                    <a:pt x="19" y="26"/>
                    <a:pt x="17" y="24"/>
                  </a:cubicBezTo>
                  <a:cubicBezTo>
                    <a:pt x="16" y="22"/>
                    <a:pt x="14" y="20"/>
                    <a:pt x="12" y="18"/>
                  </a:cubicBezTo>
                  <a:cubicBezTo>
                    <a:pt x="11" y="16"/>
                    <a:pt x="10" y="14"/>
                    <a:pt x="8" y="12"/>
                  </a:cubicBezTo>
                  <a:cubicBezTo>
                    <a:pt x="7" y="10"/>
                    <a:pt x="6" y="9"/>
                    <a:pt x="5" y="7"/>
                  </a:cubicBezTo>
                  <a:cubicBezTo>
                    <a:pt x="4" y="6"/>
                    <a:pt x="4" y="6"/>
                    <a:pt x="3" y="5"/>
                  </a:cubicBezTo>
                  <a:cubicBezTo>
                    <a:pt x="3" y="4"/>
                    <a:pt x="2" y="4"/>
                    <a:pt x="2" y="3"/>
                  </a:cubicBezTo>
                  <a:cubicBezTo>
                    <a:pt x="1" y="1"/>
                    <a:pt x="0" y="0"/>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4" name="Freeform 66">
              <a:extLst>
                <a:ext uri="{FF2B5EF4-FFF2-40B4-BE49-F238E27FC236}">
                  <a16:creationId xmlns:a16="http://schemas.microsoft.com/office/drawing/2014/main" id="{8EAC241C-9C55-45A6-8FDF-61B45B69BCDF}"/>
                </a:ext>
              </a:extLst>
            </p:cNvPr>
            <p:cNvSpPr>
              <a:spLocks/>
            </p:cNvSpPr>
            <p:nvPr/>
          </p:nvSpPr>
          <p:spPr bwMode="auto">
            <a:xfrm>
              <a:off x="5259388" y="4659313"/>
              <a:ext cx="712788" cy="779463"/>
            </a:xfrm>
            <a:custGeom>
              <a:avLst/>
              <a:gdLst>
                <a:gd name="T0" fmla="*/ 0 w 61"/>
                <a:gd name="T1" fmla="*/ 0 h 67"/>
                <a:gd name="T2" fmla="*/ 2 w 61"/>
                <a:gd name="T3" fmla="*/ 4 h 67"/>
                <a:gd name="T4" fmla="*/ 5 w 61"/>
                <a:gd name="T5" fmla="*/ 7 h 67"/>
                <a:gd name="T6" fmla="*/ 8 w 61"/>
                <a:gd name="T7" fmla="*/ 12 h 67"/>
                <a:gd name="T8" fmla="*/ 12 w 61"/>
                <a:gd name="T9" fmla="*/ 17 h 67"/>
                <a:gd name="T10" fmla="*/ 17 w 61"/>
                <a:gd name="T11" fmla="*/ 23 h 67"/>
                <a:gd name="T12" fmla="*/ 28 w 61"/>
                <a:gd name="T13" fmla="*/ 35 h 67"/>
                <a:gd name="T14" fmla="*/ 40 w 61"/>
                <a:gd name="T15" fmla="*/ 47 h 67"/>
                <a:gd name="T16" fmla="*/ 50 w 61"/>
                <a:gd name="T17" fmla="*/ 57 h 67"/>
                <a:gd name="T18" fmla="*/ 58 w 61"/>
                <a:gd name="T19" fmla="*/ 64 h 67"/>
                <a:gd name="T20" fmla="*/ 61 w 61"/>
                <a:gd name="T21" fmla="*/ 67 h 67"/>
                <a:gd name="T22" fmla="*/ 51 w 61"/>
                <a:gd name="T23" fmla="*/ 57 h 67"/>
                <a:gd name="T24" fmla="*/ 41 w 61"/>
                <a:gd name="T25" fmla="*/ 46 h 67"/>
                <a:gd name="T26" fmla="*/ 29 w 61"/>
                <a:gd name="T27" fmla="*/ 34 h 67"/>
                <a:gd name="T28" fmla="*/ 18 w 61"/>
                <a:gd name="T29" fmla="*/ 22 h 67"/>
                <a:gd name="T30" fmla="*/ 13 w 61"/>
                <a:gd name="T31" fmla="*/ 17 h 67"/>
                <a:gd name="T32" fmla="*/ 9 w 61"/>
                <a:gd name="T33" fmla="*/ 11 h 67"/>
                <a:gd name="T34" fmla="*/ 5 w 61"/>
                <a:gd name="T35" fmla="*/ 7 h 67"/>
                <a:gd name="T36" fmla="*/ 2 w 61"/>
                <a:gd name="T37" fmla="*/ 3 h 67"/>
                <a:gd name="T38" fmla="*/ 0 w 61"/>
                <a:gd name="T39" fmla="*/ 0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1" h="67">
                  <a:moveTo>
                    <a:pt x="0" y="0"/>
                  </a:moveTo>
                  <a:cubicBezTo>
                    <a:pt x="0" y="0"/>
                    <a:pt x="1" y="2"/>
                    <a:pt x="2" y="4"/>
                  </a:cubicBezTo>
                  <a:cubicBezTo>
                    <a:pt x="3" y="5"/>
                    <a:pt x="4" y="6"/>
                    <a:pt x="5" y="7"/>
                  </a:cubicBezTo>
                  <a:cubicBezTo>
                    <a:pt x="6" y="9"/>
                    <a:pt x="7" y="10"/>
                    <a:pt x="8" y="12"/>
                  </a:cubicBezTo>
                  <a:cubicBezTo>
                    <a:pt x="9" y="13"/>
                    <a:pt x="11" y="15"/>
                    <a:pt x="12" y="17"/>
                  </a:cubicBezTo>
                  <a:cubicBezTo>
                    <a:pt x="14" y="19"/>
                    <a:pt x="16" y="21"/>
                    <a:pt x="17" y="23"/>
                  </a:cubicBezTo>
                  <a:cubicBezTo>
                    <a:pt x="21" y="27"/>
                    <a:pt x="25" y="31"/>
                    <a:pt x="28" y="35"/>
                  </a:cubicBezTo>
                  <a:cubicBezTo>
                    <a:pt x="32" y="39"/>
                    <a:pt x="36" y="43"/>
                    <a:pt x="40" y="47"/>
                  </a:cubicBezTo>
                  <a:cubicBezTo>
                    <a:pt x="44" y="51"/>
                    <a:pt x="47" y="54"/>
                    <a:pt x="50" y="57"/>
                  </a:cubicBezTo>
                  <a:cubicBezTo>
                    <a:pt x="53" y="60"/>
                    <a:pt x="56" y="63"/>
                    <a:pt x="58" y="64"/>
                  </a:cubicBezTo>
                  <a:cubicBezTo>
                    <a:pt x="60" y="66"/>
                    <a:pt x="61" y="67"/>
                    <a:pt x="61" y="67"/>
                  </a:cubicBezTo>
                  <a:cubicBezTo>
                    <a:pt x="61" y="67"/>
                    <a:pt x="57" y="63"/>
                    <a:pt x="51" y="57"/>
                  </a:cubicBezTo>
                  <a:cubicBezTo>
                    <a:pt x="48" y="54"/>
                    <a:pt x="44" y="50"/>
                    <a:pt x="41" y="46"/>
                  </a:cubicBezTo>
                  <a:cubicBezTo>
                    <a:pt x="37" y="43"/>
                    <a:pt x="33" y="39"/>
                    <a:pt x="29" y="34"/>
                  </a:cubicBezTo>
                  <a:cubicBezTo>
                    <a:pt x="26" y="30"/>
                    <a:pt x="22" y="26"/>
                    <a:pt x="18" y="22"/>
                  </a:cubicBezTo>
                  <a:cubicBezTo>
                    <a:pt x="16" y="20"/>
                    <a:pt x="15" y="18"/>
                    <a:pt x="13" y="17"/>
                  </a:cubicBezTo>
                  <a:cubicBezTo>
                    <a:pt x="11" y="15"/>
                    <a:pt x="10" y="13"/>
                    <a:pt x="9" y="11"/>
                  </a:cubicBezTo>
                  <a:cubicBezTo>
                    <a:pt x="7" y="10"/>
                    <a:pt x="6" y="8"/>
                    <a:pt x="5" y="7"/>
                  </a:cubicBezTo>
                  <a:cubicBezTo>
                    <a:pt x="4" y="6"/>
                    <a:pt x="3" y="4"/>
                    <a:pt x="2" y="3"/>
                  </a:cubicBezTo>
                  <a:cubicBezTo>
                    <a:pt x="1" y="1"/>
                    <a:pt x="0" y="0"/>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5" name="Freeform 67">
              <a:extLst>
                <a:ext uri="{FF2B5EF4-FFF2-40B4-BE49-F238E27FC236}">
                  <a16:creationId xmlns:a16="http://schemas.microsoft.com/office/drawing/2014/main" id="{B03F3894-7C7F-4158-8047-50D236804512}"/>
                </a:ext>
              </a:extLst>
            </p:cNvPr>
            <p:cNvSpPr>
              <a:spLocks/>
            </p:cNvSpPr>
            <p:nvPr/>
          </p:nvSpPr>
          <p:spPr bwMode="auto">
            <a:xfrm>
              <a:off x="5316538" y="4438650"/>
              <a:ext cx="0" cy="11113"/>
            </a:xfrm>
            <a:custGeom>
              <a:avLst/>
              <a:gdLst>
                <a:gd name="T0" fmla="*/ 0 h 1"/>
                <a:gd name="T1" fmla="*/ 1 h 1"/>
                <a:gd name="T2" fmla="*/ 1 h 1"/>
                <a:gd name="T3" fmla="*/ 0 h 1"/>
              </a:gdLst>
              <a:ahLst/>
              <a:cxnLst>
                <a:cxn ang="0">
                  <a:pos x="0" y="T0"/>
                </a:cxn>
                <a:cxn ang="0">
                  <a:pos x="0" y="T1"/>
                </a:cxn>
                <a:cxn ang="0">
                  <a:pos x="0" y="T2"/>
                </a:cxn>
                <a:cxn ang="0">
                  <a:pos x="0" y="T3"/>
                </a:cxn>
              </a:cxnLst>
              <a:rect l="0" t="0" r="r" b="b"/>
              <a:pathLst>
                <a:path h="1">
                  <a:moveTo>
                    <a:pt x="0" y="0"/>
                  </a:moveTo>
                  <a:cubicBezTo>
                    <a:pt x="0" y="0"/>
                    <a:pt x="0" y="0"/>
                    <a:pt x="0" y="1"/>
                  </a:cubicBezTo>
                  <a:cubicBezTo>
                    <a:pt x="0" y="1"/>
                    <a:pt x="0" y="1"/>
                    <a:pt x="0" y="1"/>
                  </a:cubicBezTo>
                  <a:cubicBezTo>
                    <a:pt x="0" y="0"/>
                    <a:pt x="0" y="0"/>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6" name="Freeform 68">
              <a:extLst>
                <a:ext uri="{FF2B5EF4-FFF2-40B4-BE49-F238E27FC236}">
                  <a16:creationId xmlns:a16="http://schemas.microsoft.com/office/drawing/2014/main" id="{EBB59DCF-B6D9-4141-A5AD-3C5B5703B639}"/>
                </a:ext>
              </a:extLst>
            </p:cNvPr>
            <p:cNvSpPr>
              <a:spLocks/>
            </p:cNvSpPr>
            <p:nvPr/>
          </p:nvSpPr>
          <p:spPr bwMode="auto">
            <a:xfrm>
              <a:off x="5316538" y="4449763"/>
              <a:ext cx="714375" cy="768350"/>
            </a:xfrm>
            <a:custGeom>
              <a:avLst/>
              <a:gdLst>
                <a:gd name="T0" fmla="*/ 0 w 61"/>
                <a:gd name="T1" fmla="*/ 0 h 66"/>
                <a:gd name="T2" fmla="*/ 2 w 61"/>
                <a:gd name="T3" fmla="*/ 3 h 66"/>
                <a:gd name="T4" fmla="*/ 4 w 61"/>
                <a:gd name="T5" fmla="*/ 7 h 66"/>
                <a:gd name="T6" fmla="*/ 7 w 61"/>
                <a:gd name="T7" fmla="*/ 12 h 66"/>
                <a:gd name="T8" fmla="*/ 11 w 61"/>
                <a:gd name="T9" fmla="*/ 17 h 66"/>
                <a:gd name="T10" fmla="*/ 16 w 61"/>
                <a:gd name="T11" fmla="*/ 23 h 66"/>
                <a:gd name="T12" fmla="*/ 21 w 61"/>
                <a:gd name="T13" fmla="*/ 29 h 66"/>
                <a:gd name="T14" fmla="*/ 27 w 61"/>
                <a:gd name="T15" fmla="*/ 36 h 66"/>
                <a:gd name="T16" fmla="*/ 33 w 61"/>
                <a:gd name="T17" fmla="*/ 42 h 66"/>
                <a:gd name="T18" fmla="*/ 39 w 61"/>
                <a:gd name="T19" fmla="*/ 47 h 66"/>
                <a:gd name="T20" fmla="*/ 44 w 61"/>
                <a:gd name="T21" fmla="*/ 53 h 66"/>
                <a:gd name="T22" fmla="*/ 50 w 61"/>
                <a:gd name="T23" fmla="*/ 57 h 66"/>
                <a:gd name="T24" fmla="*/ 61 w 61"/>
                <a:gd name="T25" fmla="*/ 66 h 66"/>
                <a:gd name="T26" fmla="*/ 58 w 61"/>
                <a:gd name="T27" fmla="*/ 63 h 66"/>
                <a:gd name="T28" fmla="*/ 50 w 61"/>
                <a:gd name="T29" fmla="*/ 57 h 66"/>
                <a:gd name="T30" fmla="*/ 45 w 61"/>
                <a:gd name="T31" fmla="*/ 52 h 66"/>
                <a:gd name="T32" fmla="*/ 40 w 61"/>
                <a:gd name="T33" fmla="*/ 47 h 66"/>
                <a:gd name="T34" fmla="*/ 34 w 61"/>
                <a:gd name="T35" fmla="*/ 41 h 66"/>
                <a:gd name="T36" fmla="*/ 28 w 61"/>
                <a:gd name="T37" fmla="*/ 35 h 66"/>
                <a:gd name="T38" fmla="*/ 22 w 61"/>
                <a:gd name="T39" fmla="*/ 29 h 66"/>
                <a:gd name="T40" fmla="*/ 17 w 61"/>
                <a:gd name="T41" fmla="*/ 23 h 66"/>
                <a:gd name="T42" fmla="*/ 12 w 61"/>
                <a:gd name="T43" fmla="*/ 17 h 66"/>
                <a:gd name="T44" fmla="*/ 8 w 61"/>
                <a:gd name="T45" fmla="*/ 11 h 66"/>
                <a:gd name="T46" fmla="*/ 5 w 61"/>
                <a:gd name="T47" fmla="*/ 6 h 66"/>
                <a:gd name="T48" fmla="*/ 2 w 61"/>
                <a:gd name="T49" fmla="*/ 3 h 66"/>
                <a:gd name="T50" fmla="*/ 0 w 61"/>
                <a:gd name="T51" fmla="*/ 0 h 66"/>
                <a:gd name="T52" fmla="*/ 0 w 61"/>
                <a:gd name="T53"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1" h="66">
                  <a:moveTo>
                    <a:pt x="0" y="0"/>
                  </a:moveTo>
                  <a:cubicBezTo>
                    <a:pt x="0" y="0"/>
                    <a:pt x="1" y="1"/>
                    <a:pt x="2" y="3"/>
                  </a:cubicBezTo>
                  <a:cubicBezTo>
                    <a:pt x="3" y="4"/>
                    <a:pt x="3" y="5"/>
                    <a:pt x="4" y="7"/>
                  </a:cubicBezTo>
                  <a:cubicBezTo>
                    <a:pt x="5" y="8"/>
                    <a:pt x="6" y="10"/>
                    <a:pt x="7" y="12"/>
                  </a:cubicBezTo>
                  <a:cubicBezTo>
                    <a:pt x="9" y="13"/>
                    <a:pt x="10" y="15"/>
                    <a:pt x="11" y="17"/>
                  </a:cubicBezTo>
                  <a:cubicBezTo>
                    <a:pt x="13" y="19"/>
                    <a:pt x="14" y="21"/>
                    <a:pt x="16" y="23"/>
                  </a:cubicBezTo>
                  <a:cubicBezTo>
                    <a:pt x="18" y="25"/>
                    <a:pt x="20" y="27"/>
                    <a:pt x="21" y="29"/>
                  </a:cubicBezTo>
                  <a:cubicBezTo>
                    <a:pt x="23" y="32"/>
                    <a:pt x="25" y="34"/>
                    <a:pt x="27" y="36"/>
                  </a:cubicBezTo>
                  <a:cubicBezTo>
                    <a:pt x="29" y="38"/>
                    <a:pt x="31" y="40"/>
                    <a:pt x="33" y="42"/>
                  </a:cubicBezTo>
                  <a:cubicBezTo>
                    <a:pt x="35" y="44"/>
                    <a:pt x="37" y="46"/>
                    <a:pt x="39" y="47"/>
                  </a:cubicBezTo>
                  <a:cubicBezTo>
                    <a:pt x="41" y="49"/>
                    <a:pt x="43" y="51"/>
                    <a:pt x="44" y="53"/>
                  </a:cubicBezTo>
                  <a:cubicBezTo>
                    <a:pt x="46" y="54"/>
                    <a:pt x="48" y="56"/>
                    <a:pt x="50" y="57"/>
                  </a:cubicBezTo>
                  <a:cubicBezTo>
                    <a:pt x="56" y="63"/>
                    <a:pt x="61" y="66"/>
                    <a:pt x="61" y="66"/>
                  </a:cubicBezTo>
                  <a:cubicBezTo>
                    <a:pt x="61" y="66"/>
                    <a:pt x="59" y="65"/>
                    <a:pt x="58" y="63"/>
                  </a:cubicBezTo>
                  <a:cubicBezTo>
                    <a:pt x="56" y="62"/>
                    <a:pt x="53" y="59"/>
                    <a:pt x="50" y="57"/>
                  </a:cubicBezTo>
                  <a:cubicBezTo>
                    <a:pt x="48" y="55"/>
                    <a:pt x="47" y="54"/>
                    <a:pt x="45" y="52"/>
                  </a:cubicBezTo>
                  <a:cubicBezTo>
                    <a:pt x="43" y="50"/>
                    <a:pt x="41" y="49"/>
                    <a:pt x="40" y="47"/>
                  </a:cubicBezTo>
                  <a:cubicBezTo>
                    <a:pt x="38" y="45"/>
                    <a:pt x="36" y="43"/>
                    <a:pt x="34" y="41"/>
                  </a:cubicBezTo>
                  <a:cubicBezTo>
                    <a:pt x="32" y="39"/>
                    <a:pt x="30" y="37"/>
                    <a:pt x="28" y="35"/>
                  </a:cubicBezTo>
                  <a:cubicBezTo>
                    <a:pt x="26" y="33"/>
                    <a:pt x="24" y="31"/>
                    <a:pt x="22" y="29"/>
                  </a:cubicBezTo>
                  <a:cubicBezTo>
                    <a:pt x="20" y="27"/>
                    <a:pt x="19" y="25"/>
                    <a:pt x="17" y="23"/>
                  </a:cubicBezTo>
                  <a:cubicBezTo>
                    <a:pt x="15" y="20"/>
                    <a:pt x="14" y="19"/>
                    <a:pt x="12" y="17"/>
                  </a:cubicBezTo>
                  <a:cubicBezTo>
                    <a:pt x="11" y="15"/>
                    <a:pt x="9" y="13"/>
                    <a:pt x="8" y="11"/>
                  </a:cubicBezTo>
                  <a:cubicBezTo>
                    <a:pt x="7" y="9"/>
                    <a:pt x="6" y="8"/>
                    <a:pt x="5" y="6"/>
                  </a:cubicBezTo>
                  <a:cubicBezTo>
                    <a:pt x="4" y="5"/>
                    <a:pt x="3" y="4"/>
                    <a:pt x="2" y="3"/>
                  </a:cubicBezTo>
                  <a:cubicBezTo>
                    <a:pt x="1" y="1"/>
                    <a:pt x="1" y="0"/>
                    <a:pt x="0" y="0"/>
                  </a:cubicBezTo>
                  <a:cubicBezTo>
                    <a:pt x="0" y="0"/>
                    <a:pt x="0" y="0"/>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7" name="Freeform 69">
              <a:extLst>
                <a:ext uri="{FF2B5EF4-FFF2-40B4-BE49-F238E27FC236}">
                  <a16:creationId xmlns:a16="http://schemas.microsoft.com/office/drawing/2014/main" id="{B4677CB2-7198-4035-9A2B-60D0CB7248A8}"/>
                </a:ext>
              </a:extLst>
            </p:cNvPr>
            <p:cNvSpPr>
              <a:spLocks/>
            </p:cNvSpPr>
            <p:nvPr/>
          </p:nvSpPr>
          <p:spPr bwMode="auto">
            <a:xfrm>
              <a:off x="6111875" y="4984750"/>
              <a:ext cx="11113" cy="11113"/>
            </a:xfrm>
            <a:custGeom>
              <a:avLst/>
              <a:gdLst>
                <a:gd name="T0" fmla="*/ 0 w 1"/>
                <a:gd name="T1" fmla="*/ 0 h 1"/>
                <a:gd name="T2" fmla="*/ 0 w 1"/>
                <a:gd name="T3" fmla="*/ 1 h 1"/>
                <a:gd name="T4" fmla="*/ 1 w 1"/>
                <a:gd name="T5" fmla="*/ 1 h 1"/>
                <a:gd name="T6" fmla="*/ 0 w 1"/>
                <a:gd name="T7" fmla="*/ 0 h 1"/>
              </a:gdLst>
              <a:ahLst/>
              <a:cxnLst>
                <a:cxn ang="0">
                  <a:pos x="T0" y="T1"/>
                </a:cxn>
                <a:cxn ang="0">
                  <a:pos x="T2" y="T3"/>
                </a:cxn>
                <a:cxn ang="0">
                  <a:pos x="T4" y="T5"/>
                </a:cxn>
                <a:cxn ang="0">
                  <a:pos x="T6" y="T7"/>
                </a:cxn>
              </a:cxnLst>
              <a:rect l="0" t="0" r="r" b="b"/>
              <a:pathLst>
                <a:path w="1" h="1">
                  <a:moveTo>
                    <a:pt x="0" y="0"/>
                  </a:moveTo>
                  <a:cubicBezTo>
                    <a:pt x="0" y="1"/>
                    <a:pt x="0" y="1"/>
                    <a:pt x="0" y="1"/>
                  </a:cubicBezTo>
                  <a:cubicBezTo>
                    <a:pt x="1" y="1"/>
                    <a:pt x="1" y="1"/>
                    <a:pt x="1" y="1"/>
                  </a:cubicBezTo>
                  <a:cubicBezTo>
                    <a:pt x="1" y="1"/>
                    <a:pt x="1" y="1"/>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8" name="Freeform 70">
              <a:extLst>
                <a:ext uri="{FF2B5EF4-FFF2-40B4-BE49-F238E27FC236}">
                  <a16:creationId xmlns:a16="http://schemas.microsoft.com/office/drawing/2014/main" id="{472F686E-1DFD-474C-B0E7-23150BDD4148}"/>
                </a:ext>
              </a:extLst>
            </p:cNvPr>
            <p:cNvSpPr>
              <a:spLocks/>
            </p:cNvSpPr>
            <p:nvPr/>
          </p:nvSpPr>
          <p:spPr bwMode="auto">
            <a:xfrm>
              <a:off x="5399088" y="4170363"/>
              <a:ext cx="712788" cy="825500"/>
            </a:xfrm>
            <a:custGeom>
              <a:avLst/>
              <a:gdLst>
                <a:gd name="T0" fmla="*/ 0 w 61"/>
                <a:gd name="T1" fmla="*/ 0 h 71"/>
                <a:gd name="T2" fmla="*/ 1 w 61"/>
                <a:gd name="T3" fmla="*/ 1 h 71"/>
                <a:gd name="T4" fmla="*/ 1 w 61"/>
                <a:gd name="T5" fmla="*/ 3 h 71"/>
                <a:gd name="T6" fmla="*/ 2 w 61"/>
                <a:gd name="T7" fmla="*/ 4 h 71"/>
                <a:gd name="T8" fmla="*/ 3 w 61"/>
                <a:gd name="T9" fmla="*/ 6 h 71"/>
                <a:gd name="T10" fmla="*/ 4 w 61"/>
                <a:gd name="T11" fmla="*/ 8 h 71"/>
                <a:gd name="T12" fmla="*/ 7 w 61"/>
                <a:gd name="T13" fmla="*/ 13 h 71"/>
                <a:gd name="T14" fmla="*/ 16 w 61"/>
                <a:gd name="T15" fmla="*/ 25 h 71"/>
                <a:gd name="T16" fmla="*/ 22 w 61"/>
                <a:gd name="T17" fmla="*/ 32 h 71"/>
                <a:gd name="T18" fmla="*/ 28 w 61"/>
                <a:gd name="T19" fmla="*/ 38 h 71"/>
                <a:gd name="T20" fmla="*/ 40 w 61"/>
                <a:gd name="T21" fmla="*/ 51 h 71"/>
                <a:gd name="T22" fmla="*/ 51 w 61"/>
                <a:gd name="T23" fmla="*/ 61 h 71"/>
                <a:gd name="T24" fmla="*/ 59 w 61"/>
                <a:gd name="T25" fmla="*/ 68 h 71"/>
                <a:gd name="T26" fmla="*/ 61 w 61"/>
                <a:gd name="T27" fmla="*/ 71 h 71"/>
                <a:gd name="T28" fmla="*/ 61 w 61"/>
                <a:gd name="T29" fmla="*/ 70 h 71"/>
                <a:gd name="T30" fmla="*/ 59 w 61"/>
                <a:gd name="T31" fmla="*/ 68 h 71"/>
                <a:gd name="T32" fmla="*/ 51 w 61"/>
                <a:gd name="T33" fmla="*/ 61 h 71"/>
                <a:gd name="T34" fmla="*/ 40 w 61"/>
                <a:gd name="T35" fmla="*/ 50 h 71"/>
                <a:gd name="T36" fmla="*/ 28 w 61"/>
                <a:gd name="T37" fmla="*/ 38 h 71"/>
                <a:gd name="T38" fmla="*/ 17 w 61"/>
                <a:gd name="T39" fmla="*/ 25 h 71"/>
                <a:gd name="T40" fmla="*/ 8 w 61"/>
                <a:gd name="T41" fmla="*/ 13 h 71"/>
                <a:gd name="T42" fmla="*/ 4 w 61"/>
                <a:gd name="T43" fmla="*/ 8 h 71"/>
                <a:gd name="T44" fmla="*/ 3 w 61"/>
                <a:gd name="T45" fmla="*/ 6 h 71"/>
                <a:gd name="T46" fmla="*/ 2 w 61"/>
                <a:gd name="T47" fmla="*/ 4 h 71"/>
                <a:gd name="T48" fmla="*/ 1 w 61"/>
                <a:gd name="T49" fmla="*/ 3 h 71"/>
                <a:gd name="T50" fmla="*/ 1 w 61"/>
                <a:gd name="T51" fmla="*/ 1 h 71"/>
                <a:gd name="T52" fmla="*/ 0 w 61"/>
                <a:gd name="T53"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1" h="71">
                  <a:moveTo>
                    <a:pt x="0" y="0"/>
                  </a:moveTo>
                  <a:cubicBezTo>
                    <a:pt x="0" y="0"/>
                    <a:pt x="0" y="1"/>
                    <a:pt x="1" y="1"/>
                  </a:cubicBezTo>
                  <a:cubicBezTo>
                    <a:pt x="1" y="2"/>
                    <a:pt x="1" y="2"/>
                    <a:pt x="1" y="3"/>
                  </a:cubicBezTo>
                  <a:cubicBezTo>
                    <a:pt x="1" y="3"/>
                    <a:pt x="1" y="4"/>
                    <a:pt x="2" y="4"/>
                  </a:cubicBezTo>
                  <a:cubicBezTo>
                    <a:pt x="2" y="5"/>
                    <a:pt x="2" y="5"/>
                    <a:pt x="3" y="6"/>
                  </a:cubicBezTo>
                  <a:cubicBezTo>
                    <a:pt x="3" y="7"/>
                    <a:pt x="3" y="8"/>
                    <a:pt x="4" y="8"/>
                  </a:cubicBezTo>
                  <a:cubicBezTo>
                    <a:pt x="5" y="10"/>
                    <a:pt x="6" y="12"/>
                    <a:pt x="7" y="13"/>
                  </a:cubicBezTo>
                  <a:cubicBezTo>
                    <a:pt x="9" y="17"/>
                    <a:pt x="13" y="21"/>
                    <a:pt x="16" y="25"/>
                  </a:cubicBezTo>
                  <a:cubicBezTo>
                    <a:pt x="18" y="28"/>
                    <a:pt x="20" y="30"/>
                    <a:pt x="22" y="32"/>
                  </a:cubicBezTo>
                  <a:cubicBezTo>
                    <a:pt x="24" y="34"/>
                    <a:pt x="26" y="36"/>
                    <a:pt x="28" y="38"/>
                  </a:cubicBezTo>
                  <a:cubicBezTo>
                    <a:pt x="32" y="43"/>
                    <a:pt x="36" y="47"/>
                    <a:pt x="40" y="51"/>
                  </a:cubicBezTo>
                  <a:cubicBezTo>
                    <a:pt x="44" y="55"/>
                    <a:pt x="47" y="58"/>
                    <a:pt x="51" y="61"/>
                  </a:cubicBezTo>
                  <a:cubicBezTo>
                    <a:pt x="54" y="64"/>
                    <a:pt x="57" y="66"/>
                    <a:pt x="59" y="68"/>
                  </a:cubicBezTo>
                  <a:cubicBezTo>
                    <a:pt x="60" y="69"/>
                    <a:pt x="61" y="70"/>
                    <a:pt x="61" y="71"/>
                  </a:cubicBezTo>
                  <a:cubicBezTo>
                    <a:pt x="61" y="71"/>
                    <a:pt x="61" y="71"/>
                    <a:pt x="61" y="70"/>
                  </a:cubicBezTo>
                  <a:cubicBezTo>
                    <a:pt x="61" y="70"/>
                    <a:pt x="60" y="69"/>
                    <a:pt x="59" y="68"/>
                  </a:cubicBezTo>
                  <a:cubicBezTo>
                    <a:pt x="57" y="66"/>
                    <a:pt x="54" y="64"/>
                    <a:pt x="51" y="61"/>
                  </a:cubicBezTo>
                  <a:cubicBezTo>
                    <a:pt x="48" y="57"/>
                    <a:pt x="44" y="54"/>
                    <a:pt x="40" y="50"/>
                  </a:cubicBezTo>
                  <a:cubicBezTo>
                    <a:pt x="37" y="46"/>
                    <a:pt x="32" y="42"/>
                    <a:pt x="28" y="38"/>
                  </a:cubicBezTo>
                  <a:cubicBezTo>
                    <a:pt x="24" y="33"/>
                    <a:pt x="20" y="29"/>
                    <a:pt x="17" y="25"/>
                  </a:cubicBezTo>
                  <a:cubicBezTo>
                    <a:pt x="13" y="21"/>
                    <a:pt x="10" y="17"/>
                    <a:pt x="8" y="13"/>
                  </a:cubicBezTo>
                  <a:cubicBezTo>
                    <a:pt x="6" y="11"/>
                    <a:pt x="5" y="10"/>
                    <a:pt x="4" y="8"/>
                  </a:cubicBezTo>
                  <a:cubicBezTo>
                    <a:pt x="4" y="7"/>
                    <a:pt x="3" y="7"/>
                    <a:pt x="3" y="6"/>
                  </a:cubicBezTo>
                  <a:cubicBezTo>
                    <a:pt x="3" y="5"/>
                    <a:pt x="2" y="5"/>
                    <a:pt x="2" y="4"/>
                  </a:cubicBezTo>
                  <a:cubicBezTo>
                    <a:pt x="2" y="3"/>
                    <a:pt x="1" y="3"/>
                    <a:pt x="1" y="3"/>
                  </a:cubicBezTo>
                  <a:cubicBezTo>
                    <a:pt x="1" y="2"/>
                    <a:pt x="1" y="2"/>
                    <a:pt x="1" y="1"/>
                  </a:cubicBezTo>
                  <a:cubicBezTo>
                    <a:pt x="0" y="1"/>
                    <a:pt x="0" y="0"/>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9" name="Freeform 71">
              <a:extLst>
                <a:ext uri="{FF2B5EF4-FFF2-40B4-BE49-F238E27FC236}">
                  <a16:creationId xmlns:a16="http://schemas.microsoft.com/office/drawing/2014/main" id="{88F136AF-D10B-49F5-8374-7B9FA34224DC}"/>
                </a:ext>
              </a:extLst>
            </p:cNvPr>
            <p:cNvSpPr>
              <a:spLocks/>
            </p:cNvSpPr>
            <p:nvPr/>
          </p:nvSpPr>
          <p:spPr bwMode="auto">
            <a:xfrm>
              <a:off x="5457825" y="3995738"/>
              <a:ext cx="758825" cy="779463"/>
            </a:xfrm>
            <a:custGeom>
              <a:avLst/>
              <a:gdLst>
                <a:gd name="T0" fmla="*/ 0 w 65"/>
                <a:gd name="T1" fmla="*/ 0 h 67"/>
                <a:gd name="T2" fmla="*/ 1 w 65"/>
                <a:gd name="T3" fmla="*/ 1 h 67"/>
                <a:gd name="T4" fmla="*/ 2 w 65"/>
                <a:gd name="T5" fmla="*/ 4 h 67"/>
                <a:gd name="T6" fmla="*/ 4 w 65"/>
                <a:gd name="T7" fmla="*/ 8 h 67"/>
                <a:gd name="T8" fmla="*/ 8 w 65"/>
                <a:gd name="T9" fmla="*/ 12 h 67"/>
                <a:gd name="T10" fmla="*/ 13 w 65"/>
                <a:gd name="T11" fmla="*/ 18 h 67"/>
                <a:gd name="T12" fmla="*/ 18 w 65"/>
                <a:gd name="T13" fmla="*/ 24 h 67"/>
                <a:gd name="T14" fmla="*/ 30 w 65"/>
                <a:gd name="T15" fmla="*/ 36 h 67"/>
                <a:gd name="T16" fmla="*/ 43 w 65"/>
                <a:gd name="T17" fmla="*/ 48 h 67"/>
                <a:gd name="T18" fmla="*/ 54 w 65"/>
                <a:gd name="T19" fmla="*/ 58 h 67"/>
                <a:gd name="T20" fmla="*/ 62 w 65"/>
                <a:gd name="T21" fmla="*/ 64 h 67"/>
                <a:gd name="T22" fmla="*/ 65 w 65"/>
                <a:gd name="T23" fmla="*/ 67 h 67"/>
                <a:gd name="T24" fmla="*/ 54 w 65"/>
                <a:gd name="T25" fmla="*/ 57 h 67"/>
                <a:gd name="T26" fmla="*/ 43 w 65"/>
                <a:gd name="T27" fmla="*/ 47 h 67"/>
                <a:gd name="T28" fmla="*/ 31 w 65"/>
                <a:gd name="T29" fmla="*/ 35 h 67"/>
                <a:gd name="T30" fmla="*/ 19 w 65"/>
                <a:gd name="T31" fmla="*/ 23 h 67"/>
                <a:gd name="T32" fmla="*/ 13 w 65"/>
                <a:gd name="T33" fmla="*/ 17 h 67"/>
                <a:gd name="T34" fmla="*/ 9 w 65"/>
                <a:gd name="T35" fmla="*/ 12 h 67"/>
                <a:gd name="T36" fmla="*/ 7 w 65"/>
                <a:gd name="T37" fmla="*/ 9 h 67"/>
                <a:gd name="T38" fmla="*/ 5 w 65"/>
                <a:gd name="T39" fmla="*/ 7 h 67"/>
                <a:gd name="T40" fmla="*/ 2 w 65"/>
                <a:gd name="T41" fmla="*/ 3 h 67"/>
                <a:gd name="T42" fmla="*/ 1 w 65"/>
                <a:gd name="T43" fmla="*/ 1 h 67"/>
                <a:gd name="T44" fmla="*/ 0 w 65"/>
                <a:gd name="T45" fmla="*/ 0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5" h="67">
                  <a:moveTo>
                    <a:pt x="0" y="0"/>
                  </a:moveTo>
                  <a:cubicBezTo>
                    <a:pt x="0" y="0"/>
                    <a:pt x="0" y="0"/>
                    <a:pt x="1" y="1"/>
                  </a:cubicBezTo>
                  <a:cubicBezTo>
                    <a:pt x="1" y="2"/>
                    <a:pt x="1" y="2"/>
                    <a:pt x="2" y="4"/>
                  </a:cubicBezTo>
                  <a:cubicBezTo>
                    <a:pt x="3" y="5"/>
                    <a:pt x="3" y="6"/>
                    <a:pt x="4" y="8"/>
                  </a:cubicBezTo>
                  <a:cubicBezTo>
                    <a:pt x="5" y="9"/>
                    <a:pt x="7" y="11"/>
                    <a:pt x="8" y="12"/>
                  </a:cubicBezTo>
                  <a:cubicBezTo>
                    <a:pt x="9" y="14"/>
                    <a:pt x="11" y="16"/>
                    <a:pt x="13" y="18"/>
                  </a:cubicBezTo>
                  <a:cubicBezTo>
                    <a:pt x="14" y="20"/>
                    <a:pt x="16" y="22"/>
                    <a:pt x="18" y="24"/>
                  </a:cubicBezTo>
                  <a:cubicBezTo>
                    <a:pt x="22" y="28"/>
                    <a:pt x="26" y="32"/>
                    <a:pt x="30" y="36"/>
                  </a:cubicBezTo>
                  <a:cubicBezTo>
                    <a:pt x="34" y="40"/>
                    <a:pt x="38" y="44"/>
                    <a:pt x="43" y="48"/>
                  </a:cubicBezTo>
                  <a:cubicBezTo>
                    <a:pt x="47" y="51"/>
                    <a:pt x="51" y="55"/>
                    <a:pt x="54" y="58"/>
                  </a:cubicBezTo>
                  <a:cubicBezTo>
                    <a:pt x="57" y="61"/>
                    <a:pt x="60" y="63"/>
                    <a:pt x="62" y="64"/>
                  </a:cubicBezTo>
                  <a:cubicBezTo>
                    <a:pt x="64" y="66"/>
                    <a:pt x="65" y="67"/>
                    <a:pt x="65" y="67"/>
                  </a:cubicBezTo>
                  <a:cubicBezTo>
                    <a:pt x="65" y="67"/>
                    <a:pt x="61" y="63"/>
                    <a:pt x="54" y="57"/>
                  </a:cubicBezTo>
                  <a:cubicBezTo>
                    <a:pt x="51" y="54"/>
                    <a:pt x="47" y="51"/>
                    <a:pt x="43" y="47"/>
                  </a:cubicBezTo>
                  <a:cubicBezTo>
                    <a:pt x="39" y="43"/>
                    <a:pt x="35" y="39"/>
                    <a:pt x="31" y="35"/>
                  </a:cubicBezTo>
                  <a:cubicBezTo>
                    <a:pt x="27" y="31"/>
                    <a:pt x="22" y="27"/>
                    <a:pt x="19" y="23"/>
                  </a:cubicBezTo>
                  <a:cubicBezTo>
                    <a:pt x="17" y="21"/>
                    <a:pt x="15" y="19"/>
                    <a:pt x="13" y="17"/>
                  </a:cubicBezTo>
                  <a:cubicBezTo>
                    <a:pt x="12" y="15"/>
                    <a:pt x="10" y="14"/>
                    <a:pt x="9" y="12"/>
                  </a:cubicBezTo>
                  <a:cubicBezTo>
                    <a:pt x="8" y="11"/>
                    <a:pt x="7" y="10"/>
                    <a:pt x="7" y="9"/>
                  </a:cubicBezTo>
                  <a:cubicBezTo>
                    <a:pt x="6" y="9"/>
                    <a:pt x="5" y="8"/>
                    <a:pt x="5" y="7"/>
                  </a:cubicBezTo>
                  <a:cubicBezTo>
                    <a:pt x="4" y="6"/>
                    <a:pt x="3" y="5"/>
                    <a:pt x="2" y="3"/>
                  </a:cubicBezTo>
                  <a:cubicBezTo>
                    <a:pt x="2" y="2"/>
                    <a:pt x="1" y="2"/>
                    <a:pt x="1" y="1"/>
                  </a:cubicBezTo>
                  <a:cubicBezTo>
                    <a:pt x="0" y="0"/>
                    <a:pt x="0" y="0"/>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0" name="Freeform 72">
              <a:extLst>
                <a:ext uri="{FF2B5EF4-FFF2-40B4-BE49-F238E27FC236}">
                  <a16:creationId xmlns:a16="http://schemas.microsoft.com/office/drawing/2014/main" id="{F86CAF61-D949-49CA-9C82-0AF558567C17}"/>
                </a:ext>
              </a:extLst>
            </p:cNvPr>
            <p:cNvSpPr>
              <a:spLocks/>
            </p:cNvSpPr>
            <p:nvPr/>
          </p:nvSpPr>
          <p:spPr bwMode="auto">
            <a:xfrm>
              <a:off x="5527675" y="3786188"/>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1" name="Freeform 73">
              <a:extLst>
                <a:ext uri="{FF2B5EF4-FFF2-40B4-BE49-F238E27FC236}">
                  <a16:creationId xmlns:a16="http://schemas.microsoft.com/office/drawing/2014/main" id="{8999B637-B01A-4FE1-A2B1-883CB1BC4D34}"/>
                </a:ext>
              </a:extLst>
            </p:cNvPr>
            <p:cNvSpPr>
              <a:spLocks/>
            </p:cNvSpPr>
            <p:nvPr/>
          </p:nvSpPr>
          <p:spPr bwMode="auto">
            <a:xfrm>
              <a:off x="5527675" y="3786188"/>
              <a:ext cx="747713" cy="768350"/>
            </a:xfrm>
            <a:custGeom>
              <a:avLst/>
              <a:gdLst>
                <a:gd name="T0" fmla="*/ 0 w 64"/>
                <a:gd name="T1" fmla="*/ 0 h 66"/>
                <a:gd name="T2" fmla="*/ 0 w 64"/>
                <a:gd name="T3" fmla="*/ 1 h 66"/>
                <a:gd name="T4" fmla="*/ 2 w 64"/>
                <a:gd name="T5" fmla="*/ 4 h 66"/>
                <a:gd name="T6" fmla="*/ 5 w 64"/>
                <a:gd name="T7" fmla="*/ 7 h 66"/>
                <a:gd name="T8" fmla="*/ 9 w 64"/>
                <a:gd name="T9" fmla="*/ 12 h 66"/>
                <a:gd name="T10" fmla="*/ 13 w 64"/>
                <a:gd name="T11" fmla="*/ 17 h 66"/>
                <a:gd name="T12" fmla="*/ 19 w 64"/>
                <a:gd name="T13" fmla="*/ 23 h 66"/>
                <a:gd name="T14" fmla="*/ 31 w 64"/>
                <a:gd name="T15" fmla="*/ 35 h 66"/>
                <a:gd name="T16" fmla="*/ 43 w 64"/>
                <a:gd name="T17" fmla="*/ 47 h 66"/>
                <a:gd name="T18" fmla="*/ 54 w 64"/>
                <a:gd name="T19" fmla="*/ 57 h 66"/>
                <a:gd name="T20" fmla="*/ 61 w 64"/>
                <a:gd name="T21" fmla="*/ 64 h 66"/>
                <a:gd name="T22" fmla="*/ 64 w 64"/>
                <a:gd name="T23" fmla="*/ 66 h 66"/>
                <a:gd name="T24" fmla="*/ 54 w 64"/>
                <a:gd name="T25" fmla="*/ 56 h 66"/>
                <a:gd name="T26" fmla="*/ 44 w 64"/>
                <a:gd name="T27" fmla="*/ 46 h 66"/>
                <a:gd name="T28" fmla="*/ 32 w 64"/>
                <a:gd name="T29" fmla="*/ 34 h 66"/>
                <a:gd name="T30" fmla="*/ 20 w 64"/>
                <a:gd name="T31" fmla="*/ 22 h 66"/>
                <a:gd name="T32" fmla="*/ 14 w 64"/>
                <a:gd name="T33" fmla="*/ 16 h 66"/>
                <a:gd name="T34" fmla="*/ 9 w 64"/>
                <a:gd name="T35" fmla="*/ 11 h 66"/>
                <a:gd name="T36" fmla="*/ 5 w 64"/>
                <a:gd name="T37" fmla="*/ 7 h 66"/>
                <a:gd name="T38" fmla="*/ 2 w 64"/>
                <a:gd name="T39" fmla="*/ 3 h 66"/>
                <a:gd name="T40" fmla="*/ 1 w 64"/>
                <a:gd name="T41" fmla="*/ 1 h 66"/>
                <a:gd name="T42" fmla="*/ 0 w 64"/>
                <a:gd name="T43" fmla="*/ 0 h 66"/>
                <a:gd name="T44" fmla="*/ 0 w 64"/>
                <a:gd name="T45"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4" h="66">
                  <a:moveTo>
                    <a:pt x="0" y="0"/>
                  </a:moveTo>
                  <a:cubicBezTo>
                    <a:pt x="0" y="0"/>
                    <a:pt x="0" y="1"/>
                    <a:pt x="0" y="1"/>
                  </a:cubicBezTo>
                  <a:cubicBezTo>
                    <a:pt x="1" y="2"/>
                    <a:pt x="1" y="3"/>
                    <a:pt x="2" y="4"/>
                  </a:cubicBezTo>
                  <a:cubicBezTo>
                    <a:pt x="3" y="5"/>
                    <a:pt x="4" y="6"/>
                    <a:pt x="5" y="7"/>
                  </a:cubicBezTo>
                  <a:cubicBezTo>
                    <a:pt x="6" y="9"/>
                    <a:pt x="7" y="10"/>
                    <a:pt x="9" y="12"/>
                  </a:cubicBezTo>
                  <a:cubicBezTo>
                    <a:pt x="10" y="13"/>
                    <a:pt x="12" y="15"/>
                    <a:pt x="13" y="17"/>
                  </a:cubicBezTo>
                  <a:cubicBezTo>
                    <a:pt x="15" y="19"/>
                    <a:pt x="17" y="21"/>
                    <a:pt x="19" y="23"/>
                  </a:cubicBezTo>
                  <a:cubicBezTo>
                    <a:pt x="23" y="27"/>
                    <a:pt x="27" y="31"/>
                    <a:pt x="31" y="35"/>
                  </a:cubicBezTo>
                  <a:cubicBezTo>
                    <a:pt x="35" y="39"/>
                    <a:pt x="39" y="43"/>
                    <a:pt x="43" y="47"/>
                  </a:cubicBezTo>
                  <a:cubicBezTo>
                    <a:pt x="47" y="50"/>
                    <a:pt x="51" y="54"/>
                    <a:pt x="54" y="57"/>
                  </a:cubicBezTo>
                  <a:cubicBezTo>
                    <a:pt x="57" y="60"/>
                    <a:pt x="60" y="62"/>
                    <a:pt x="61" y="64"/>
                  </a:cubicBezTo>
                  <a:cubicBezTo>
                    <a:pt x="63" y="65"/>
                    <a:pt x="64" y="66"/>
                    <a:pt x="64" y="66"/>
                  </a:cubicBezTo>
                  <a:cubicBezTo>
                    <a:pt x="64" y="66"/>
                    <a:pt x="60" y="62"/>
                    <a:pt x="54" y="56"/>
                  </a:cubicBezTo>
                  <a:cubicBezTo>
                    <a:pt x="51" y="53"/>
                    <a:pt x="47" y="50"/>
                    <a:pt x="44" y="46"/>
                  </a:cubicBezTo>
                  <a:cubicBezTo>
                    <a:pt x="40" y="42"/>
                    <a:pt x="36" y="38"/>
                    <a:pt x="32" y="34"/>
                  </a:cubicBezTo>
                  <a:cubicBezTo>
                    <a:pt x="27" y="30"/>
                    <a:pt x="23" y="26"/>
                    <a:pt x="20" y="22"/>
                  </a:cubicBezTo>
                  <a:cubicBezTo>
                    <a:pt x="18" y="20"/>
                    <a:pt x="16" y="18"/>
                    <a:pt x="14" y="16"/>
                  </a:cubicBezTo>
                  <a:cubicBezTo>
                    <a:pt x="12" y="15"/>
                    <a:pt x="11" y="13"/>
                    <a:pt x="9" y="11"/>
                  </a:cubicBezTo>
                  <a:cubicBezTo>
                    <a:pt x="8" y="10"/>
                    <a:pt x="6" y="8"/>
                    <a:pt x="5" y="7"/>
                  </a:cubicBezTo>
                  <a:cubicBezTo>
                    <a:pt x="4" y="6"/>
                    <a:pt x="3" y="4"/>
                    <a:pt x="2" y="3"/>
                  </a:cubicBezTo>
                  <a:cubicBezTo>
                    <a:pt x="1" y="2"/>
                    <a:pt x="1" y="2"/>
                    <a:pt x="1" y="1"/>
                  </a:cubicBezTo>
                  <a:cubicBezTo>
                    <a:pt x="0" y="1"/>
                    <a:pt x="0" y="0"/>
                    <a:pt x="0" y="0"/>
                  </a:cubicBezTo>
                  <a:cubicBezTo>
                    <a:pt x="0" y="0"/>
                    <a:pt x="0" y="0"/>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2" name="Freeform 74">
              <a:extLst>
                <a:ext uri="{FF2B5EF4-FFF2-40B4-BE49-F238E27FC236}">
                  <a16:creationId xmlns:a16="http://schemas.microsoft.com/office/drawing/2014/main" id="{318EDE4C-4752-4C31-AB1E-770371356008}"/>
                </a:ext>
              </a:extLst>
            </p:cNvPr>
            <p:cNvSpPr>
              <a:spLocks/>
            </p:cNvSpPr>
            <p:nvPr/>
          </p:nvSpPr>
          <p:spPr bwMode="auto">
            <a:xfrm>
              <a:off x="5656263" y="3321050"/>
              <a:ext cx="806450" cy="895350"/>
            </a:xfrm>
            <a:custGeom>
              <a:avLst/>
              <a:gdLst>
                <a:gd name="T0" fmla="*/ 0 w 69"/>
                <a:gd name="T1" fmla="*/ 0 h 77"/>
                <a:gd name="T2" fmla="*/ 0 w 69"/>
                <a:gd name="T3" fmla="*/ 1 h 77"/>
                <a:gd name="T4" fmla="*/ 1 w 69"/>
                <a:gd name="T5" fmla="*/ 2 h 77"/>
                <a:gd name="T6" fmla="*/ 2 w 69"/>
                <a:gd name="T7" fmla="*/ 3 h 77"/>
                <a:gd name="T8" fmla="*/ 5 w 69"/>
                <a:gd name="T9" fmla="*/ 8 h 77"/>
                <a:gd name="T10" fmla="*/ 9 w 69"/>
                <a:gd name="T11" fmla="*/ 13 h 77"/>
                <a:gd name="T12" fmla="*/ 14 w 69"/>
                <a:gd name="T13" fmla="*/ 19 h 77"/>
                <a:gd name="T14" fmla="*/ 20 w 69"/>
                <a:gd name="T15" fmla="*/ 25 h 77"/>
                <a:gd name="T16" fmla="*/ 33 w 69"/>
                <a:gd name="T17" fmla="*/ 40 h 77"/>
                <a:gd name="T18" fmla="*/ 46 w 69"/>
                <a:gd name="T19" fmla="*/ 53 h 77"/>
                <a:gd name="T20" fmla="*/ 58 w 69"/>
                <a:gd name="T21" fmla="*/ 65 h 77"/>
                <a:gd name="T22" fmla="*/ 66 w 69"/>
                <a:gd name="T23" fmla="*/ 74 h 77"/>
                <a:gd name="T24" fmla="*/ 69 w 69"/>
                <a:gd name="T25" fmla="*/ 77 h 77"/>
                <a:gd name="T26" fmla="*/ 58 w 69"/>
                <a:gd name="T27" fmla="*/ 65 h 77"/>
                <a:gd name="T28" fmla="*/ 34 w 69"/>
                <a:gd name="T29" fmla="*/ 39 h 77"/>
                <a:gd name="T30" fmla="*/ 21 w 69"/>
                <a:gd name="T31" fmla="*/ 25 h 77"/>
                <a:gd name="T32" fmla="*/ 15 w 69"/>
                <a:gd name="T33" fmla="*/ 18 h 77"/>
                <a:gd name="T34" fmla="*/ 10 w 69"/>
                <a:gd name="T35" fmla="*/ 12 h 77"/>
                <a:gd name="T36" fmla="*/ 6 w 69"/>
                <a:gd name="T37" fmla="*/ 7 h 77"/>
                <a:gd name="T38" fmla="*/ 2 w 69"/>
                <a:gd name="T39" fmla="*/ 3 h 77"/>
                <a:gd name="T40" fmla="*/ 0 w 69"/>
                <a:gd name="T41" fmla="*/ 1 h 77"/>
                <a:gd name="T42" fmla="*/ 0 w 69"/>
                <a:gd name="T43"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9" h="77">
                  <a:moveTo>
                    <a:pt x="0" y="0"/>
                  </a:moveTo>
                  <a:cubicBezTo>
                    <a:pt x="0" y="0"/>
                    <a:pt x="0" y="0"/>
                    <a:pt x="0" y="1"/>
                  </a:cubicBezTo>
                  <a:cubicBezTo>
                    <a:pt x="1" y="1"/>
                    <a:pt x="1" y="1"/>
                    <a:pt x="1" y="2"/>
                  </a:cubicBezTo>
                  <a:cubicBezTo>
                    <a:pt x="1" y="2"/>
                    <a:pt x="2" y="3"/>
                    <a:pt x="2" y="3"/>
                  </a:cubicBezTo>
                  <a:cubicBezTo>
                    <a:pt x="3" y="5"/>
                    <a:pt x="4" y="6"/>
                    <a:pt x="5" y="8"/>
                  </a:cubicBezTo>
                  <a:cubicBezTo>
                    <a:pt x="6" y="9"/>
                    <a:pt x="8" y="11"/>
                    <a:pt x="9" y="13"/>
                  </a:cubicBezTo>
                  <a:cubicBezTo>
                    <a:pt x="11" y="15"/>
                    <a:pt x="13" y="17"/>
                    <a:pt x="14" y="19"/>
                  </a:cubicBezTo>
                  <a:cubicBezTo>
                    <a:pt x="16" y="21"/>
                    <a:pt x="18" y="23"/>
                    <a:pt x="20" y="25"/>
                  </a:cubicBezTo>
                  <a:cubicBezTo>
                    <a:pt x="24" y="30"/>
                    <a:pt x="29" y="35"/>
                    <a:pt x="33" y="40"/>
                  </a:cubicBezTo>
                  <a:cubicBezTo>
                    <a:pt x="38" y="44"/>
                    <a:pt x="42" y="49"/>
                    <a:pt x="46" y="53"/>
                  </a:cubicBezTo>
                  <a:cubicBezTo>
                    <a:pt x="50" y="58"/>
                    <a:pt x="54" y="62"/>
                    <a:pt x="58" y="65"/>
                  </a:cubicBezTo>
                  <a:cubicBezTo>
                    <a:pt x="61" y="69"/>
                    <a:pt x="64" y="72"/>
                    <a:pt x="66" y="74"/>
                  </a:cubicBezTo>
                  <a:cubicBezTo>
                    <a:pt x="68" y="76"/>
                    <a:pt x="69" y="77"/>
                    <a:pt x="69" y="77"/>
                  </a:cubicBezTo>
                  <a:cubicBezTo>
                    <a:pt x="69" y="77"/>
                    <a:pt x="65" y="72"/>
                    <a:pt x="58" y="65"/>
                  </a:cubicBezTo>
                  <a:cubicBezTo>
                    <a:pt x="52" y="58"/>
                    <a:pt x="43" y="48"/>
                    <a:pt x="34" y="39"/>
                  </a:cubicBezTo>
                  <a:cubicBezTo>
                    <a:pt x="30" y="34"/>
                    <a:pt x="25" y="29"/>
                    <a:pt x="21" y="25"/>
                  </a:cubicBezTo>
                  <a:cubicBezTo>
                    <a:pt x="19" y="22"/>
                    <a:pt x="17" y="20"/>
                    <a:pt x="15" y="18"/>
                  </a:cubicBezTo>
                  <a:cubicBezTo>
                    <a:pt x="13" y="16"/>
                    <a:pt x="12" y="14"/>
                    <a:pt x="10" y="12"/>
                  </a:cubicBezTo>
                  <a:cubicBezTo>
                    <a:pt x="8" y="10"/>
                    <a:pt x="7" y="9"/>
                    <a:pt x="6" y="7"/>
                  </a:cubicBezTo>
                  <a:cubicBezTo>
                    <a:pt x="4" y="6"/>
                    <a:pt x="3" y="4"/>
                    <a:pt x="2" y="3"/>
                  </a:cubicBezTo>
                  <a:cubicBezTo>
                    <a:pt x="1" y="2"/>
                    <a:pt x="1" y="1"/>
                    <a:pt x="0" y="1"/>
                  </a:cubicBezTo>
                  <a:cubicBezTo>
                    <a:pt x="0" y="0"/>
                    <a:pt x="0" y="0"/>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3" name="Freeform 75">
              <a:extLst>
                <a:ext uri="{FF2B5EF4-FFF2-40B4-BE49-F238E27FC236}">
                  <a16:creationId xmlns:a16="http://schemas.microsoft.com/office/drawing/2014/main" id="{32539EDB-7480-41A6-A4E0-15287B49B4B9}"/>
                </a:ext>
              </a:extLst>
            </p:cNvPr>
            <p:cNvSpPr>
              <a:spLocks/>
            </p:cNvSpPr>
            <p:nvPr/>
          </p:nvSpPr>
          <p:spPr bwMode="auto">
            <a:xfrm>
              <a:off x="6567488" y="3971925"/>
              <a:ext cx="12700" cy="12700"/>
            </a:xfrm>
            <a:custGeom>
              <a:avLst/>
              <a:gdLst>
                <a:gd name="T0" fmla="*/ 0 w 1"/>
                <a:gd name="T1" fmla="*/ 0 h 1"/>
                <a:gd name="T2" fmla="*/ 0 w 1"/>
                <a:gd name="T3" fmla="*/ 0 h 1"/>
                <a:gd name="T4" fmla="*/ 1 w 1"/>
                <a:gd name="T5" fmla="*/ 1 h 1"/>
                <a:gd name="T6" fmla="*/ 0 w 1"/>
                <a:gd name="T7" fmla="*/ 0 h 1"/>
              </a:gdLst>
              <a:ahLst/>
              <a:cxnLst>
                <a:cxn ang="0">
                  <a:pos x="T0" y="T1"/>
                </a:cxn>
                <a:cxn ang="0">
                  <a:pos x="T2" y="T3"/>
                </a:cxn>
                <a:cxn ang="0">
                  <a:pos x="T4" y="T5"/>
                </a:cxn>
                <a:cxn ang="0">
                  <a:pos x="T6" y="T7"/>
                </a:cxn>
              </a:cxnLst>
              <a:rect l="0" t="0" r="r" b="b"/>
              <a:pathLst>
                <a:path w="1" h="1">
                  <a:moveTo>
                    <a:pt x="0" y="0"/>
                  </a:moveTo>
                  <a:cubicBezTo>
                    <a:pt x="0" y="0"/>
                    <a:pt x="0" y="0"/>
                    <a:pt x="0" y="0"/>
                  </a:cubicBezTo>
                  <a:cubicBezTo>
                    <a:pt x="1" y="1"/>
                    <a:pt x="1" y="1"/>
                    <a:pt x="1" y="1"/>
                  </a:cubicBezTo>
                  <a:cubicBezTo>
                    <a:pt x="1" y="1"/>
                    <a:pt x="1" y="0"/>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4" name="Freeform 76">
              <a:extLst>
                <a:ext uri="{FF2B5EF4-FFF2-40B4-BE49-F238E27FC236}">
                  <a16:creationId xmlns:a16="http://schemas.microsoft.com/office/drawing/2014/main" id="{E521676C-5B97-4793-A5FC-327E03014762}"/>
                </a:ext>
              </a:extLst>
            </p:cNvPr>
            <p:cNvSpPr>
              <a:spLocks/>
            </p:cNvSpPr>
            <p:nvPr/>
          </p:nvSpPr>
          <p:spPr bwMode="auto">
            <a:xfrm>
              <a:off x="5715000" y="3100388"/>
              <a:ext cx="852488" cy="871538"/>
            </a:xfrm>
            <a:custGeom>
              <a:avLst/>
              <a:gdLst>
                <a:gd name="T0" fmla="*/ 0 w 73"/>
                <a:gd name="T1" fmla="*/ 0 h 75"/>
                <a:gd name="T2" fmla="*/ 1 w 73"/>
                <a:gd name="T3" fmla="*/ 1 h 75"/>
                <a:gd name="T4" fmla="*/ 3 w 73"/>
                <a:gd name="T5" fmla="*/ 4 h 75"/>
                <a:gd name="T6" fmla="*/ 6 w 73"/>
                <a:gd name="T7" fmla="*/ 8 h 75"/>
                <a:gd name="T8" fmla="*/ 10 w 73"/>
                <a:gd name="T9" fmla="*/ 13 h 75"/>
                <a:gd name="T10" fmla="*/ 16 w 73"/>
                <a:gd name="T11" fmla="*/ 19 h 75"/>
                <a:gd name="T12" fmla="*/ 22 w 73"/>
                <a:gd name="T13" fmla="*/ 25 h 75"/>
                <a:gd name="T14" fmla="*/ 36 w 73"/>
                <a:gd name="T15" fmla="*/ 39 h 75"/>
                <a:gd name="T16" fmla="*/ 49 w 73"/>
                <a:gd name="T17" fmla="*/ 53 h 75"/>
                <a:gd name="T18" fmla="*/ 62 w 73"/>
                <a:gd name="T19" fmla="*/ 64 h 75"/>
                <a:gd name="T20" fmla="*/ 70 w 73"/>
                <a:gd name="T21" fmla="*/ 73 h 75"/>
                <a:gd name="T22" fmla="*/ 73 w 73"/>
                <a:gd name="T23" fmla="*/ 75 h 75"/>
                <a:gd name="T24" fmla="*/ 73 w 73"/>
                <a:gd name="T25" fmla="*/ 75 h 75"/>
                <a:gd name="T26" fmla="*/ 62 w 73"/>
                <a:gd name="T27" fmla="*/ 64 h 75"/>
                <a:gd name="T28" fmla="*/ 36 w 73"/>
                <a:gd name="T29" fmla="*/ 38 h 75"/>
                <a:gd name="T30" fmla="*/ 23 w 73"/>
                <a:gd name="T31" fmla="*/ 24 h 75"/>
                <a:gd name="T32" fmla="*/ 16 w 73"/>
                <a:gd name="T33" fmla="*/ 18 h 75"/>
                <a:gd name="T34" fmla="*/ 11 w 73"/>
                <a:gd name="T35" fmla="*/ 12 h 75"/>
                <a:gd name="T36" fmla="*/ 6 w 73"/>
                <a:gd name="T37" fmla="*/ 7 h 75"/>
                <a:gd name="T38" fmla="*/ 3 w 73"/>
                <a:gd name="T39" fmla="*/ 4 h 75"/>
                <a:gd name="T40" fmla="*/ 1 w 73"/>
                <a:gd name="T41" fmla="*/ 1 h 75"/>
                <a:gd name="T42" fmla="*/ 0 w 73"/>
                <a:gd name="T43"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3" h="75">
                  <a:moveTo>
                    <a:pt x="0" y="0"/>
                  </a:moveTo>
                  <a:cubicBezTo>
                    <a:pt x="0" y="0"/>
                    <a:pt x="0" y="0"/>
                    <a:pt x="1" y="1"/>
                  </a:cubicBezTo>
                  <a:cubicBezTo>
                    <a:pt x="1" y="2"/>
                    <a:pt x="2" y="3"/>
                    <a:pt x="3" y="4"/>
                  </a:cubicBezTo>
                  <a:cubicBezTo>
                    <a:pt x="3" y="5"/>
                    <a:pt x="5" y="6"/>
                    <a:pt x="6" y="8"/>
                  </a:cubicBezTo>
                  <a:cubicBezTo>
                    <a:pt x="7" y="9"/>
                    <a:pt x="9" y="11"/>
                    <a:pt x="10" y="13"/>
                  </a:cubicBezTo>
                  <a:cubicBezTo>
                    <a:pt x="12" y="15"/>
                    <a:pt x="14" y="17"/>
                    <a:pt x="16" y="19"/>
                  </a:cubicBezTo>
                  <a:cubicBezTo>
                    <a:pt x="18" y="21"/>
                    <a:pt x="20" y="23"/>
                    <a:pt x="22" y="25"/>
                  </a:cubicBezTo>
                  <a:cubicBezTo>
                    <a:pt x="26" y="30"/>
                    <a:pt x="31" y="34"/>
                    <a:pt x="36" y="39"/>
                  </a:cubicBezTo>
                  <a:cubicBezTo>
                    <a:pt x="40" y="44"/>
                    <a:pt x="45" y="48"/>
                    <a:pt x="49" y="53"/>
                  </a:cubicBezTo>
                  <a:cubicBezTo>
                    <a:pt x="54" y="57"/>
                    <a:pt x="58" y="61"/>
                    <a:pt x="62" y="64"/>
                  </a:cubicBezTo>
                  <a:cubicBezTo>
                    <a:pt x="65" y="68"/>
                    <a:pt x="68" y="71"/>
                    <a:pt x="70" y="73"/>
                  </a:cubicBezTo>
                  <a:cubicBezTo>
                    <a:pt x="72" y="74"/>
                    <a:pt x="73" y="75"/>
                    <a:pt x="73" y="75"/>
                  </a:cubicBezTo>
                  <a:cubicBezTo>
                    <a:pt x="73" y="75"/>
                    <a:pt x="73" y="75"/>
                    <a:pt x="73" y="75"/>
                  </a:cubicBezTo>
                  <a:cubicBezTo>
                    <a:pt x="72" y="74"/>
                    <a:pt x="68" y="70"/>
                    <a:pt x="62" y="64"/>
                  </a:cubicBezTo>
                  <a:cubicBezTo>
                    <a:pt x="55" y="57"/>
                    <a:pt x="46" y="48"/>
                    <a:pt x="36" y="38"/>
                  </a:cubicBezTo>
                  <a:cubicBezTo>
                    <a:pt x="32" y="34"/>
                    <a:pt x="27" y="29"/>
                    <a:pt x="23" y="24"/>
                  </a:cubicBezTo>
                  <a:cubicBezTo>
                    <a:pt x="21" y="22"/>
                    <a:pt x="18" y="20"/>
                    <a:pt x="16" y="18"/>
                  </a:cubicBezTo>
                  <a:cubicBezTo>
                    <a:pt x="14" y="16"/>
                    <a:pt x="13" y="14"/>
                    <a:pt x="11" y="12"/>
                  </a:cubicBezTo>
                  <a:cubicBezTo>
                    <a:pt x="9" y="11"/>
                    <a:pt x="8" y="9"/>
                    <a:pt x="6" y="7"/>
                  </a:cubicBezTo>
                  <a:cubicBezTo>
                    <a:pt x="5" y="6"/>
                    <a:pt x="4" y="5"/>
                    <a:pt x="3" y="4"/>
                  </a:cubicBezTo>
                  <a:cubicBezTo>
                    <a:pt x="2" y="3"/>
                    <a:pt x="1" y="2"/>
                    <a:pt x="1" y="1"/>
                  </a:cubicBezTo>
                  <a:cubicBezTo>
                    <a:pt x="0" y="0"/>
                    <a:pt x="0" y="0"/>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5" name="Freeform 77">
              <a:extLst>
                <a:ext uri="{FF2B5EF4-FFF2-40B4-BE49-F238E27FC236}">
                  <a16:creationId xmlns:a16="http://schemas.microsoft.com/office/drawing/2014/main" id="{F06B996B-3941-4A03-8FB4-466742951505}"/>
                </a:ext>
              </a:extLst>
            </p:cNvPr>
            <p:cNvSpPr>
              <a:spLocks/>
            </p:cNvSpPr>
            <p:nvPr/>
          </p:nvSpPr>
          <p:spPr bwMode="auto">
            <a:xfrm>
              <a:off x="6673850" y="3775075"/>
              <a:ext cx="11113" cy="11113"/>
            </a:xfrm>
            <a:custGeom>
              <a:avLst/>
              <a:gdLst>
                <a:gd name="T0" fmla="*/ 0 w 1"/>
                <a:gd name="T1" fmla="*/ 0 h 1"/>
                <a:gd name="T2" fmla="*/ 0 w 1"/>
                <a:gd name="T3" fmla="*/ 0 h 1"/>
                <a:gd name="T4" fmla="*/ 1 w 1"/>
                <a:gd name="T5" fmla="*/ 1 h 1"/>
                <a:gd name="T6" fmla="*/ 0 w 1"/>
                <a:gd name="T7" fmla="*/ 0 h 1"/>
              </a:gdLst>
              <a:ahLst/>
              <a:cxnLst>
                <a:cxn ang="0">
                  <a:pos x="T0" y="T1"/>
                </a:cxn>
                <a:cxn ang="0">
                  <a:pos x="T2" y="T3"/>
                </a:cxn>
                <a:cxn ang="0">
                  <a:pos x="T4" y="T5"/>
                </a:cxn>
                <a:cxn ang="0">
                  <a:pos x="T6" y="T7"/>
                </a:cxn>
              </a:cxnLst>
              <a:rect l="0" t="0" r="r" b="b"/>
              <a:pathLst>
                <a:path w="1" h="1">
                  <a:moveTo>
                    <a:pt x="0" y="0"/>
                  </a:moveTo>
                  <a:cubicBezTo>
                    <a:pt x="0" y="0"/>
                    <a:pt x="0" y="0"/>
                    <a:pt x="0" y="0"/>
                  </a:cubicBezTo>
                  <a:cubicBezTo>
                    <a:pt x="1" y="0"/>
                    <a:pt x="1" y="1"/>
                    <a:pt x="1" y="1"/>
                  </a:cubicBezTo>
                  <a:cubicBezTo>
                    <a:pt x="1" y="1"/>
                    <a:pt x="0" y="0"/>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6" name="Freeform 78">
              <a:extLst>
                <a:ext uri="{FF2B5EF4-FFF2-40B4-BE49-F238E27FC236}">
                  <a16:creationId xmlns:a16="http://schemas.microsoft.com/office/drawing/2014/main" id="{D48A3F9F-B8BD-4584-BD96-49DAC806D4EC}"/>
                </a:ext>
              </a:extLst>
            </p:cNvPr>
            <p:cNvSpPr>
              <a:spLocks/>
            </p:cNvSpPr>
            <p:nvPr/>
          </p:nvSpPr>
          <p:spPr bwMode="auto">
            <a:xfrm>
              <a:off x="5761038" y="2914650"/>
              <a:ext cx="912813" cy="860425"/>
            </a:xfrm>
            <a:custGeom>
              <a:avLst/>
              <a:gdLst>
                <a:gd name="T0" fmla="*/ 0 w 78"/>
                <a:gd name="T1" fmla="*/ 0 h 74"/>
                <a:gd name="T2" fmla="*/ 4 w 78"/>
                <a:gd name="T3" fmla="*/ 3 h 74"/>
                <a:gd name="T4" fmla="*/ 13 w 78"/>
                <a:gd name="T5" fmla="*/ 12 h 74"/>
                <a:gd name="T6" fmla="*/ 39 w 78"/>
                <a:gd name="T7" fmla="*/ 38 h 74"/>
                <a:gd name="T8" fmla="*/ 54 w 78"/>
                <a:gd name="T9" fmla="*/ 51 h 74"/>
                <a:gd name="T10" fmla="*/ 66 w 78"/>
                <a:gd name="T11" fmla="*/ 63 h 74"/>
                <a:gd name="T12" fmla="*/ 75 w 78"/>
                <a:gd name="T13" fmla="*/ 71 h 74"/>
                <a:gd name="T14" fmla="*/ 78 w 78"/>
                <a:gd name="T15" fmla="*/ 74 h 74"/>
                <a:gd name="T16" fmla="*/ 78 w 78"/>
                <a:gd name="T17" fmla="*/ 74 h 74"/>
                <a:gd name="T18" fmla="*/ 75 w 78"/>
                <a:gd name="T19" fmla="*/ 71 h 74"/>
                <a:gd name="T20" fmla="*/ 67 w 78"/>
                <a:gd name="T21" fmla="*/ 63 h 74"/>
                <a:gd name="T22" fmla="*/ 54 w 78"/>
                <a:gd name="T23" fmla="*/ 50 h 74"/>
                <a:gd name="T24" fmla="*/ 40 w 78"/>
                <a:gd name="T25" fmla="*/ 37 h 74"/>
                <a:gd name="T26" fmla="*/ 26 w 78"/>
                <a:gd name="T27" fmla="*/ 23 h 74"/>
                <a:gd name="T28" fmla="*/ 13 w 78"/>
                <a:gd name="T29" fmla="*/ 11 h 74"/>
                <a:gd name="T30" fmla="*/ 4 w 78"/>
                <a:gd name="T31" fmla="*/ 3 h 74"/>
                <a:gd name="T32" fmla="*/ 0 w 78"/>
                <a:gd name="T33"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8" h="74">
                  <a:moveTo>
                    <a:pt x="0" y="0"/>
                  </a:moveTo>
                  <a:cubicBezTo>
                    <a:pt x="0" y="0"/>
                    <a:pt x="2" y="1"/>
                    <a:pt x="4" y="3"/>
                  </a:cubicBezTo>
                  <a:cubicBezTo>
                    <a:pt x="6" y="6"/>
                    <a:pt x="9" y="8"/>
                    <a:pt x="13" y="12"/>
                  </a:cubicBezTo>
                  <a:cubicBezTo>
                    <a:pt x="20" y="19"/>
                    <a:pt x="30" y="28"/>
                    <a:pt x="39" y="38"/>
                  </a:cubicBezTo>
                  <a:cubicBezTo>
                    <a:pt x="44" y="42"/>
                    <a:pt x="49" y="47"/>
                    <a:pt x="54" y="51"/>
                  </a:cubicBezTo>
                  <a:cubicBezTo>
                    <a:pt x="58" y="56"/>
                    <a:pt x="63" y="60"/>
                    <a:pt x="66" y="63"/>
                  </a:cubicBezTo>
                  <a:cubicBezTo>
                    <a:pt x="70" y="67"/>
                    <a:pt x="73" y="69"/>
                    <a:pt x="75" y="71"/>
                  </a:cubicBezTo>
                  <a:cubicBezTo>
                    <a:pt x="77" y="73"/>
                    <a:pt x="78" y="74"/>
                    <a:pt x="78" y="74"/>
                  </a:cubicBezTo>
                  <a:cubicBezTo>
                    <a:pt x="78" y="74"/>
                    <a:pt x="78" y="74"/>
                    <a:pt x="78" y="74"/>
                  </a:cubicBezTo>
                  <a:cubicBezTo>
                    <a:pt x="77" y="73"/>
                    <a:pt x="77" y="72"/>
                    <a:pt x="75" y="71"/>
                  </a:cubicBezTo>
                  <a:cubicBezTo>
                    <a:pt x="73" y="69"/>
                    <a:pt x="70" y="66"/>
                    <a:pt x="67" y="63"/>
                  </a:cubicBezTo>
                  <a:cubicBezTo>
                    <a:pt x="63" y="59"/>
                    <a:pt x="59" y="55"/>
                    <a:pt x="54" y="50"/>
                  </a:cubicBezTo>
                  <a:cubicBezTo>
                    <a:pt x="50" y="46"/>
                    <a:pt x="45" y="41"/>
                    <a:pt x="40" y="37"/>
                  </a:cubicBezTo>
                  <a:cubicBezTo>
                    <a:pt x="35" y="32"/>
                    <a:pt x="30" y="27"/>
                    <a:pt x="26" y="23"/>
                  </a:cubicBezTo>
                  <a:cubicBezTo>
                    <a:pt x="21" y="19"/>
                    <a:pt x="17" y="15"/>
                    <a:pt x="13" y="11"/>
                  </a:cubicBezTo>
                  <a:cubicBezTo>
                    <a:pt x="9" y="8"/>
                    <a:pt x="6" y="5"/>
                    <a:pt x="4" y="3"/>
                  </a:cubicBezTo>
                  <a:cubicBezTo>
                    <a:pt x="2" y="1"/>
                    <a:pt x="0" y="0"/>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7" name="Freeform 79">
              <a:extLst>
                <a:ext uri="{FF2B5EF4-FFF2-40B4-BE49-F238E27FC236}">
                  <a16:creationId xmlns:a16="http://schemas.microsoft.com/office/drawing/2014/main" id="{D92C3FDD-F2B6-40DB-9282-45225DF782F2}"/>
                </a:ext>
              </a:extLst>
            </p:cNvPr>
            <p:cNvSpPr>
              <a:spLocks/>
            </p:cNvSpPr>
            <p:nvPr/>
          </p:nvSpPr>
          <p:spPr bwMode="auto">
            <a:xfrm>
              <a:off x="5830888" y="2657475"/>
              <a:ext cx="877888" cy="873125"/>
            </a:xfrm>
            <a:custGeom>
              <a:avLst/>
              <a:gdLst>
                <a:gd name="T0" fmla="*/ 0 w 75"/>
                <a:gd name="T1" fmla="*/ 0 h 75"/>
                <a:gd name="T2" fmla="*/ 3 w 75"/>
                <a:gd name="T3" fmla="*/ 4 h 75"/>
                <a:gd name="T4" fmla="*/ 4 w 75"/>
                <a:gd name="T5" fmla="*/ 6 h 75"/>
                <a:gd name="T6" fmla="*/ 5 w 75"/>
                <a:gd name="T7" fmla="*/ 9 h 75"/>
                <a:gd name="T8" fmla="*/ 9 w 75"/>
                <a:gd name="T9" fmla="*/ 14 h 75"/>
                <a:gd name="T10" fmla="*/ 14 w 75"/>
                <a:gd name="T11" fmla="*/ 20 h 75"/>
                <a:gd name="T12" fmla="*/ 20 w 75"/>
                <a:gd name="T13" fmla="*/ 27 h 75"/>
                <a:gd name="T14" fmla="*/ 27 w 75"/>
                <a:gd name="T15" fmla="*/ 34 h 75"/>
                <a:gd name="T16" fmla="*/ 31 w 75"/>
                <a:gd name="T17" fmla="*/ 37 h 75"/>
                <a:gd name="T18" fmla="*/ 34 w 75"/>
                <a:gd name="T19" fmla="*/ 41 h 75"/>
                <a:gd name="T20" fmla="*/ 41 w 75"/>
                <a:gd name="T21" fmla="*/ 47 h 75"/>
                <a:gd name="T22" fmla="*/ 49 w 75"/>
                <a:gd name="T23" fmla="*/ 54 h 75"/>
                <a:gd name="T24" fmla="*/ 62 w 75"/>
                <a:gd name="T25" fmla="*/ 65 h 75"/>
                <a:gd name="T26" fmla="*/ 71 w 75"/>
                <a:gd name="T27" fmla="*/ 72 h 75"/>
                <a:gd name="T28" fmla="*/ 75 w 75"/>
                <a:gd name="T29" fmla="*/ 75 h 75"/>
                <a:gd name="T30" fmla="*/ 71 w 75"/>
                <a:gd name="T31" fmla="*/ 72 h 75"/>
                <a:gd name="T32" fmla="*/ 62 w 75"/>
                <a:gd name="T33" fmla="*/ 64 h 75"/>
                <a:gd name="T34" fmla="*/ 56 w 75"/>
                <a:gd name="T35" fmla="*/ 59 h 75"/>
                <a:gd name="T36" fmla="*/ 49 w 75"/>
                <a:gd name="T37" fmla="*/ 53 h 75"/>
                <a:gd name="T38" fmla="*/ 42 w 75"/>
                <a:gd name="T39" fmla="*/ 47 h 75"/>
                <a:gd name="T40" fmla="*/ 35 w 75"/>
                <a:gd name="T41" fmla="*/ 40 h 75"/>
                <a:gd name="T42" fmla="*/ 31 w 75"/>
                <a:gd name="T43" fmla="*/ 36 h 75"/>
                <a:gd name="T44" fmla="*/ 28 w 75"/>
                <a:gd name="T45" fmla="*/ 33 h 75"/>
                <a:gd name="T46" fmla="*/ 21 w 75"/>
                <a:gd name="T47" fmla="*/ 26 h 75"/>
                <a:gd name="T48" fmla="*/ 15 w 75"/>
                <a:gd name="T49" fmla="*/ 20 h 75"/>
                <a:gd name="T50" fmla="*/ 10 w 75"/>
                <a:gd name="T51" fmla="*/ 14 h 75"/>
                <a:gd name="T52" fmla="*/ 6 w 75"/>
                <a:gd name="T53" fmla="*/ 8 h 75"/>
                <a:gd name="T54" fmla="*/ 4 w 75"/>
                <a:gd name="T55" fmla="*/ 6 h 75"/>
                <a:gd name="T56" fmla="*/ 3 w 75"/>
                <a:gd name="T57" fmla="*/ 4 h 75"/>
                <a:gd name="T58" fmla="*/ 0 w 75"/>
                <a:gd name="T59"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5" h="75">
                  <a:moveTo>
                    <a:pt x="0" y="0"/>
                  </a:moveTo>
                  <a:cubicBezTo>
                    <a:pt x="0" y="0"/>
                    <a:pt x="1" y="2"/>
                    <a:pt x="3" y="4"/>
                  </a:cubicBezTo>
                  <a:cubicBezTo>
                    <a:pt x="3" y="5"/>
                    <a:pt x="3" y="6"/>
                    <a:pt x="4" y="6"/>
                  </a:cubicBezTo>
                  <a:cubicBezTo>
                    <a:pt x="4" y="7"/>
                    <a:pt x="5" y="8"/>
                    <a:pt x="5" y="9"/>
                  </a:cubicBezTo>
                  <a:cubicBezTo>
                    <a:pt x="7" y="10"/>
                    <a:pt x="8" y="12"/>
                    <a:pt x="9" y="14"/>
                  </a:cubicBezTo>
                  <a:cubicBezTo>
                    <a:pt x="11" y="16"/>
                    <a:pt x="13" y="18"/>
                    <a:pt x="14" y="20"/>
                  </a:cubicBezTo>
                  <a:cubicBezTo>
                    <a:pt x="16" y="22"/>
                    <a:pt x="18" y="25"/>
                    <a:pt x="20" y="27"/>
                  </a:cubicBezTo>
                  <a:cubicBezTo>
                    <a:pt x="23" y="29"/>
                    <a:pt x="25" y="32"/>
                    <a:pt x="27" y="34"/>
                  </a:cubicBezTo>
                  <a:cubicBezTo>
                    <a:pt x="28" y="35"/>
                    <a:pt x="29" y="36"/>
                    <a:pt x="31" y="37"/>
                  </a:cubicBezTo>
                  <a:cubicBezTo>
                    <a:pt x="32" y="38"/>
                    <a:pt x="33" y="40"/>
                    <a:pt x="34" y="41"/>
                  </a:cubicBezTo>
                  <a:cubicBezTo>
                    <a:pt x="37" y="43"/>
                    <a:pt x="39" y="45"/>
                    <a:pt x="41" y="47"/>
                  </a:cubicBezTo>
                  <a:cubicBezTo>
                    <a:pt x="44" y="50"/>
                    <a:pt x="46" y="52"/>
                    <a:pt x="49" y="54"/>
                  </a:cubicBezTo>
                  <a:cubicBezTo>
                    <a:pt x="53" y="58"/>
                    <a:pt x="58" y="61"/>
                    <a:pt x="62" y="65"/>
                  </a:cubicBezTo>
                  <a:cubicBezTo>
                    <a:pt x="65" y="68"/>
                    <a:pt x="69" y="70"/>
                    <a:pt x="71" y="72"/>
                  </a:cubicBezTo>
                  <a:cubicBezTo>
                    <a:pt x="73" y="74"/>
                    <a:pt x="75" y="75"/>
                    <a:pt x="75" y="75"/>
                  </a:cubicBezTo>
                  <a:cubicBezTo>
                    <a:pt x="75" y="75"/>
                    <a:pt x="73" y="74"/>
                    <a:pt x="71" y="72"/>
                  </a:cubicBezTo>
                  <a:cubicBezTo>
                    <a:pt x="69" y="70"/>
                    <a:pt x="66" y="67"/>
                    <a:pt x="62" y="64"/>
                  </a:cubicBezTo>
                  <a:cubicBezTo>
                    <a:pt x="60" y="62"/>
                    <a:pt x="58" y="61"/>
                    <a:pt x="56" y="59"/>
                  </a:cubicBezTo>
                  <a:cubicBezTo>
                    <a:pt x="54" y="57"/>
                    <a:pt x="52" y="55"/>
                    <a:pt x="49" y="53"/>
                  </a:cubicBezTo>
                  <a:cubicBezTo>
                    <a:pt x="47" y="51"/>
                    <a:pt x="45" y="49"/>
                    <a:pt x="42" y="47"/>
                  </a:cubicBezTo>
                  <a:cubicBezTo>
                    <a:pt x="40" y="44"/>
                    <a:pt x="37" y="42"/>
                    <a:pt x="35" y="40"/>
                  </a:cubicBezTo>
                  <a:cubicBezTo>
                    <a:pt x="34" y="39"/>
                    <a:pt x="33" y="38"/>
                    <a:pt x="31" y="36"/>
                  </a:cubicBezTo>
                  <a:cubicBezTo>
                    <a:pt x="30" y="35"/>
                    <a:pt x="29" y="34"/>
                    <a:pt x="28" y="33"/>
                  </a:cubicBezTo>
                  <a:cubicBezTo>
                    <a:pt x="26" y="31"/>
                    <a:pt x="23" y="28"/>
                    <a:pt x="21" y="26"/>
                  </a:cubicBezTo>
                  <a:cubicBezTo>
                    <a:pt x="19" y="24"/>
                    <a:pt x="17" y="22"/>
                    <a:pt x="15" y="20"/>
                  </a:cubicBezTo>
                  <a:cubicBezTo>
                    <a:pt x="13" y="18"/>
                    <a:pt x="12" y="16"/>
                    <a:pt x="10" y="14"/>
                  </a:cubicBezTo>
                  <a:cubicBezTo>
                    <a:pt x="8" y="12"/>
                    <a:pt x="7" y="10"/>
                    <a:pt x="6" y="8"/>
                  </a:cubicBezTo>
                  <a:cubicBezTo>
                    <a:pt x="5" y="8"/>
                    <a:pt x="5" y="7"/>
                    <a:pt x="4" y="6"/>
                  </a:cubicBezTo>
                  <a:cubicBezTo>
                    <a:pt x="4" y="5"/>
                    <a:pt x="3" y="5"/>
                    <a:pt x="3" y="4"/>
                  </a:cubicBezTo>
                  <a:cubicBezTo>
                    <a:pt x="1" y="2"/>
                    <a:pt x="0" y="0"/>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8" name="Freeform 80">
              <a:extLst>
                <a:ext uri="{FF2B5EF4-FFF2-40B4-BE49-F238E27FC236}">
                  <a16:creationId xmlns:a16="http://schemas.microsoft.com/office/drawing/2014/main" id="{1643A0F6-5007-48D9-9910-F8FB415DC3A9}"/>
                </a:ext>
              </a:extLst>
            </p:cNvPr>
            <p:cNvSpPr>
              <a:spLocks/>
            </p:cNvSpPr>
            <p:nvPr/>
          </p:nvSpPr>
          <p:spPr bwMode="auto">
            <a:xfrm>
              <a:off x="5586413" y="3576638"/>
              <a:ext cx="723900" cy="779463"/>
            </a:xfrm>
            <a:custGeom>
              <a:avLst/>
              <a:gdLst>
                <a:gd name="T0" fmla="*/ 0 w 62"/>
                <a:gd name="T1" fmla="*/ 0 h 67"/>
                <a:gd name="T2" fmla="*/ 3 w 62"/>
                <a:gd name="T3" fmla="*/ 2 h 67"/>
                <a:gd name="T4" fmla="*/ 6 w 62"/>
                <a:gd name="T5" fmla="*/ 6 h 67"/>
                <a:gd name="T6" fmla="*/ 10 w 62"/>
                <a:gd name="T7" fmla="*/ 10 h 67"/>
                <a:gd name="T8" fmla="*/ 15 w 62"/>
                <a:gd name="T9" fmla="*/ 15 h 67"/>
                <a:gd name="T10" fmla="*/ 20 w 62"/>
                <a:gd name="T11" fmla="*/ 21 h 67"/>
                <a:gd name="T12" fmla="*/ 31 w 62"/>
                <a:gd name="T13" fmla="*/ 33 h 67"/>
                <a:gd name="T14" fmla="*/ 52 w 62"/>
                <a:gd name="T15" fmla="*/ 57 h 67"/>
                <a:gd name="T16" fmla="*/ 62 w 62"/>
                <a:gd name="T17" fmla="*/ 67 h 67"/>
                <a:gd name="T18" fmla="*/ 59 w 62"/>
                <a:gd name="T19" fmla="*/ 64 h 67"/>
                <a:gd name="T20" fmla="*/ 53 w 62"/>
                <a:gd name="T21" fmla="*/ 56 h 67"/>
                <a:gd name="T22" fmla="*/ 43 w 62"/>
                <a:gd name="T23" fmla="*/ 45 h 67"/>
                <a:gd name="T24" fmla="*/ 32 w 62"/>
                <a:gd name="T25" fmla="*/ 32 h 67"/>
                <a:gd name="T26" fmla="*/ 21 w 62"/>
                <a:gd name="T27" fmla="*/ 20 h 67"/>
                <a:gd name="T28" fmla="*/ 15 w 62"/>
                <a:gd name="T29" fmla="*/ 14 h 67"/>
                <a:gd name="T30" fmla="*/ 11 w 62"/>
                <a:gd name="T31" fmla="*/ 9 h 67"/>
                <a:gd name="T32" fmla="*/ 6 w 62"/>
                <a:gd name="T33" fmla="*/ 5 h 67"/>
                <a:gd name="T34" fmla="*/ 3 w 62"/>
                <a:gd name="T35" fmla="*/ 2 h 67"/>
                <a:gd name="T36" fmla="*/ 0 w 62"/>
                <a:gd name="T37" fmla="*/ 0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2" h="67">
                  <a:moveTo>
                    <a:pt x="0" y="0"/>
                  </a:moveTo>
                  <a:cubicBezTo>
                    <a:pt x="0" y="0"/>
                    <a:pt x="1" y="1"/>
                    <a:pt x="3" y="2"/>
                  </a:cubicBezTo>
                  <a:cubicBezTo>
                    <a:pt x="4" y="3"/>
                    <a:pt x="5" y="4"/>
                    <a:pt x="6" y="6"/>
                  </a:cubicBezTo>
                  <a:cubicBezTo>
                    <a:pt x="7" y="7"/>
                    <a:pt x="9" y="8"/>
                    <a:pt x="10" y="10"/>
                  </a:cubicBezTo>
                  <a:cubicBezTo>
                    <a:pt x="12" y="11"/>
                    <a:pt x="13" y="13"/>
                    <a:pt x="15" y="15"/>
                  </a:cubicBezTo>
                  <a:cubicBezTo>
                    <a:pt x="16" y="17"/>
                    <a:pt x="18" y="19"/>
                    <a:pt x="20" y="21"/>
                  </a:cubicBezTo>
                  <a:cubicBezTo>
                    <a:pt x="24" y="25"/>
                    <a:pt x="27" y="29"/>
                    <a:pt x="31" y="33"/>
                  </a:cubicBezTo>
                  <a:cubicBezTo>
                    <a:pt x="39" y="42"/>
                    <a:pt x="46" y="50"/>
                    <a:pt x="52" y="57"/>
                  </a:cubicBezTo>
                  <a:cubicBezTo>
                    <a:pt x="58" y="63"/>
                    <a:pt x="62" y="67"/>
                    <a:pt x="62" y="67"/>
                  </a:cubicBezTo>
                  <a:cubicBezTo>
                    <a:pt x="62" y="67"/>
                    <a:pt x="61" y="66"/>
                    <a:pt x="59" y="64"/>
                  </a:cubicBezTo>
                  <a:cubicBezTo>
                    <a:pt x="58" y="62"/>
                    <a:pt x="55" y="59"/>
                    <a:pt x="53" y="56"/>
                  </a:cubicBezTo>
                  <a:cubicBezTo>
                    <a:pt x="50" y="53"/>
                    <a:pt x="47" y="49"/>
                    <a:pt x="43" y="45"/>
                  </a:cubicBezTo>
                  <a:cubicBezTo>
                    <a:pt x="40" y="41"/>
                    <a:pt x="36" y="37"/>
                    <a:pt x="32" y="32"/>
                  </a:cubicBezTo>
                  <a:cubicBezTo>
                    <a:pt x="28" y="28"/>
                    <a:pt x="24" y="24"/>
                    <a:pt x="21" y="20"/>
                  </a:cubicBezTo>
                  <a:cubicBezTo>
                    <a:pt x="19" y="18"/>
                    <a:pt x="17" y="16"/>
                    <a:pt x="15" y="14"/>
                  </a:cubicBezTo>
                  <a:cubicBezTo>
                    <a:pt x="14" y="13"/>
                    <a:pt x="12" y="11"/>
                    <a:pt x="11" y="9"/>
                  </a:cubicBezTo>
                  <a:cubicBezTo>
                    <a:pt x="9" y="8"/>
                    <a:pt x="8" y="6"/>
                    <a:pt x="6" y="5"/>
                  </a:cubicBezTo>
                  <a:cubicBezTo>
                    <a:pt x="5" y="4"/>
                    <a:pt x="4" y="3"/>
                    <a:pt x="3" y="2"/>
                  </a:cubicBezTo>
                  <a:cubicBezTo>
                    <a:pt x="1" y="1"/>
                    <a:pt x="0" y="0"/>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9" name="Freeform 81">
              <a:extLst>
                <a:ext uri="{FF2B5EF4-FFF2-40B4-BE49-F238E27FC236}">
                  <a16:creationId xmlns:a16="http://schemas.microsoft.com/office/drawing/2014/main" id="{479CF3BD-CA48-4485-99EC-5BC0FC360251}"/>
                </a:ext>
              </a:extLst>
            </p:cNvPr>
            <p:cNvSpPr>
              <a:spLocks/>
            </p:cNvSpPr>
            <p:nvPr/>
          </p:nvSpPr>
          <p:spPr bwMode="auto">
            <a:xfrm>
              <a:off x="4814888" y="2006600"/>
              <a:ext cx="1179513" cy="3873500"/>
            </a:xfrm>
            <a:custGeom>
              <a:avLst/>
              <a:gdLst>
                <a:gd name="T0" fmla="*/ 0 w 101"/>
                <a:gd name="T1" fmla="*/ 333 h 333"/>
                <a:gd name="T2" fmla="*/ 5 w 101"/>
                <a:gd name="T3" fmla="*/ 319 h 333"/>
                <a:gd name="T4" fmla="*/ 17 w 101"/>
                <a:gd name="T5" fmla="*/ 281 h 333"/>
                <a:gd name="T6" fmla="*/ 34 w 101"/>
                <a:gd name="T7" fmla="*/ 228 h 333"/>
                <a:gd name="T8" fmla="*/ 43 w 101"/>
                <a:gd name="T9" fmla="*/ 198 h 333"/>
                <a:gd name="T10" fmla="*/ 48 w 101"/>
                <a:gd name="T11" fmla="*/ 183 h 333"/>
                <a:gd name="T12" fmla="*/ 53 w 101"/>
                <a:gd name="T13" fmla="*/ 167 h 333"/>
                <a:gd name="T14" fmla="*/ 62 w 101"/>
                <a:gd name="T15" fmla="*/ 136 h 333"/>
                <a:gd name="T16" fmla="*/ 71 w 101"/>
                <a:gd name="T17" fmla="*/ 106 h 333"/>
                <a:gd name="T18" fmla="*/ 80 w 101"/>
                <a:gd name="T19" fmla="*/ 78 h 333"/>
                <a:gd name="T20" fmla="*/ 87 w 101"/>
                <a:gd name="T21" fmla="*/ 52 h 333"/>
                <a:gd name="T22" fmla="*/ 89 w 101"/>
                <a:gd name="T23" fmla="*/ 47 h 333"/>
                <a:gd name="T24" fmla="*/ 90 w 101"/>
                <a:gd name="T25" fmla="*/ 41 h 333"/>
                <a:gd name="T26" fmla="*/ 93 w 101"/>
                <a:gd name="T27" fmla="*/ 31 h 333"/>
                <a:gd name="T28" fmla="*/ 95 w 101"/>
                <a:gd name="T29" fmla="*/ 22 h 333"/>
                <a:gd name="T30" fmla="*/ 97 w 101"/>
                <a:gd name="T31" fmla="*/ 14 h 333"/>
                <a:gd name="T32" fmla="*/ 101 w 101"/>
                <a:gd name="T33" fmla="*/ 0 h 333"/>
                <a:gd name="T34" fmla="*/ 98 w 101"/>
                <a:gd name="T35" fmla="*/ 14 h 333"/>
                <a:gd name="T36" fmla="*/ 96 w 101"/>
                <a:gd name="T37" fmla="*/ 22 h 333"/>
                <a:gd name="T38" fmla="*/ 94 w 101"/>
                <a:gd name="T39" fmla="*/ 31 h 333"/>
                <a:gd name="T40" fmla="*/ 89 w 101"/>
                <a:gd name="T41" fmla="*/ 53 h 333"/>
                <a:gd name="T42" fmla="*/ 82 w 101"/>
                <a:gd name="T43" fmla="*/ 78 h 333"/>
                <a:gd name="T44" fmla="*/ 75 w 101"/>
                <a:gd name="T45" fmla="*/ 107 h 333"/>
                <a:gd name="T46" fmla="*/ 66 w 101"/>
                <a:gd name="T47" fmla="*/ 137 h 333"/>
                <a:gd name="T48" fmla="*/ 56 w 101"/>
                <a:gd name="T49" fmla="*/ 168 h 333"/>
                <a:gd name="T50" fmla="*/ 51 w 101"/>
                <a:gd name="T51" fmla="*/ 184 h 333"/>
                <a:gd name="T52" fmla="*/ 47 w 101"/>
                <a:gd name="T53" fmla="*/ 199 h 333"/>
                <a:gd name="T54" fmla="*/ 37 w 101"/>
                <a:gd name="T55" fmla="*/ 229 h 333"/>
                <a:gd name="T56" fmla="*/ 27 w 101"/>
                <a:gd name="T57" fmla="*/ 257 h 333"/>
                <a:gd name="T58" fmla="*/ 19 w 101"/>
                <a:gd name="T59" fmla="*/ 282 h 333"/>
                <a:gd name="T60" fmla="*/ 11 w 101"/>
                <a:gd name="T61" fmla="*/ 303 h 333"/>
                <a:gd name="T62" fmla="*/ 6 w 101"/>
                <a:gd name="T63" fmla="*/ 319 h 333"/>
                <a:gd name="T64" fmla="*/ 2 w 101"/>
                <a:gd name="T65" fmla="*/ 330 h 333"/>
                <a:gd name="T66" fmla="*/ 0 w 101"/>
                <a:gd name="T67" fmla="*/ 333 h 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1" h="333">
                  <a:moveTo>
                    <a:pt x="0" y="333"/>
                  </a:moveTo>
                  <a:cubicBezTo>
                    <a:pt x="0" y="333"/>
                    <a:pt x="2" y="328"/>
                    <a:pt x="5" y="319"/>
                  </a:cubicBezTo>
                  <a:cubicBezTo>
                    <a:pt x="8" y="310"/>
                    <a:pt x="12" y="297"/>
                    <a:pt x="17" y="281"/>
                  </a:cubicBezTo>
                  <a:cubicBezTo>
                    <a:pt x="22" y="266"/>
                    <a:pt x="28" y="248"/>
                    <a:pt x="34" y="228"/>
                  </a:cubicBezTo>
                  <a:cubicBezTo>
                    <a:pt x="37" y="218"/>
                    <a:pt x="40" y="208"/>
                    <a:pt x="43" y="198"/>
                  </a:cubicBezTo>
                  <a:cubicBezTo>
                    <a:pt x="45" y="193"/>
                    <a:pt x="46" y="188"/>
                    <a:pt x="48" y="183"/>
                  </a:cubicBezTo>
                  <a:cubicBezTo>
                    <a:pt x="50" y="177"/>
                    <a:pt x="51" y="172"/>
                    <a:pt x="53" y="167"/>
                  </a:cubicBezTo>
                  <a:cubicBezTo>
                    <a:pt x="56" y="157"/>
                    <a:pt x="59" y="146"/>
                    <a:pt x="62" y="136"/>
                  </a:cubicBezTo>
                  <a:cubicBezTo>
                    <a:pt x="65" y="126"/>
                    <a:pt x="69" y="116"/>
                    <a:pt x="71" y="106"/>
                  </a:cubicBezTo>
                  <a:cubicBezTo>
                    <a:pt x="74" y="96"/>
                    <a:pt x="77" y="87"/>
                    <a:pt x="80" y="78"/>
                  </a:cubicBezTo>
                  <a:cubicBezTo>
                    <a:pt x="82" y="69"/>
                    <a:pt x="85" y="60"/>
                    <a:pt x="87" y="52"/>
                  </a:cubicBezTo>
                  <a:cubicBezTo>
                    <a:pt x="88" y="50"/>
                    <a:pt x="88" y="48"/>
                    <a:pt x="89" y="47"/>
                  </a:cubicBezTo>
                  <a:cubicBezTo>
                    <a:pt x="89" y="45"/>
                    <a:pt x="90" y="43"/>
                    <a:pt x="90" y="41"/>
                  </a:cubicBezTo>
                  <a:cubicBezTo>
                    <a:pt x="91" y="37"/>
                    <a:pt x="92" y="34"/>
                    <a:pt x="93" y="31"/>
                  </a:cubicBezTo>
                  <a:cubicBezTo>
                    <a:pt x="94" y="28"/>
                    <a:pt x="95" y="25"/>
                    <a:pt x="95" y="22"/>
                  </a:cubicBezTo>
                  <a:cubicBezTo>
                    <a:pt x="96" y="19"/>
                    <a:pt x="97" y="17"/>
                    <a:pt x="97" y="14"/>
                  </a:cubicBezTo>
                  <a:cubicBezTo>
                    <a:pt x="100" y="5"/>
                    <a:pt x="101" y="0"/>
                    <a:pt x="101" y="0"/>
                  </a:cubicBezTo>
                  <a:cubicBezTo>
                    <a:pt x="101" y="0"/>
                    <a:pt x="100" y="5"/>
                    <a:pt x="98" y="14"/>
                  </a:cubicBezTo>
                  <a:cubicBezTo>
                    <a:pt x="98" y="17"/>
                    <a:pt x="97" y="19"/>
                    <a:pt x="96" y="22"/>
                  </a:cubicBezTo>
                  <a:cubicBezTo>
                    <a:pt x="96" y="25"/>
                    <a:pt x="95" y="28"/>
                    <a:pt x="94" y="31"/>
                  </a:cubicBezTo>
                  <a:cubicBezTo>
                    <a:pt x="93" y="38"/>
                    <a:pt x="91" y="45"/>
                    <a:pt x="89" y="53"/>
                  </a:cubicBezTo>
                  <a:cubicBezTo>
                    <a:pt x="87" y="61"/>
                    <a:pt x="85" y="69"/>
                    <a:pt x="82" y="78"/>
                  </a:cubicBezTo>
                  <a:cubicBezTo>
                    <a:pt x="80" y="87"/>
                    <a:pt x="77" y="97"/>
                    <a:pt x="75" y="107"/>
                  </a:cubicBezTo>
                  <a:cubicBezTo>
                    <a:pt x="72" y="117"/>
                    <a:pt x="69" y="127"/>
                    <a:pt x="66" y="137"/>
                  </a:cubicBezTo>
                  <a:cubicBezTo>
                    <a:pt x="63" y="147"/>
                    <a:pt x="60" y="158"/>
                    <a:pt x="56" y="168"/>
                  </a:cubicBezTo>
                  <a:cubicBezTo>
                    <a:pt x="55" y="173"/>
                    <a:pt x="53" y="179"/>
                    <a:pt x="51" y="184"/>
                  </a:cubicBezTo>
                  <a:cubicBezTo>
                    <a:pt x="50" y="189"/>
                    <a:pt x="48" y="194"/>
                    <a:pt x="47" y="199"/>
                  </a:cubicBezTo>
                  <a:cubicBezTo>
                    <a:pt x="43" y="209"/>
                    <a:pt x="40" y="219"/>
                    <a:pt x="37" y="229"/>
                  </a:cubicBezTo>
                  <a:cubicBezTo>
                    <a:pt x="34" y="239"/>
                    <a:pt x="30" y="248"/>
                    <a:pt x="27" y="257"/>
                  </a:cubicBezTo>
                  <a:cubicBezTo>
                    <a:pt x="24" y="266"/>
                    <a:pt x="21" y="274"/>
                    <a:pt x="19" y="282"/>
                  </a:cubicBezTo>
                  <a:cubicBezTo>
                    <a:pt x="16" y="290"/>
                    <a:pt x="14" y="297"/>
                    <a:pt x="11" y="303"/>
                  </a:cubicBezTo>
                  <a:cubicBezTo>
                    <a:pt x="9" y="309"/>
                    <a:pt x="7" y="315"/>
                    <a:pt x="6" y="319"/>
                  </a:cubicBezTo>
                  <a:cubicBezTo>
                    <a:pt x="4" y="324"/>
                    <a:pt x="3" y="327"/>
                    <a:pt x="2" y="330"/>
                  </a:cubicBezTo>
                  <a:cubicBezTo>
                    <a:pt x="1" y="332"/>
                    <a:pt x="0" y="333"/>
                    <a:pt x="0" y="3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320" name="文本框 319">
            <a:extLst>
              <a:ext uri="{FF2B5EF4-FFF2-40B4-BE49-F238E27FC236}">
                <a16:creationId xmlns:a16="http://schemas.microsoft.com/office/drawing/2014/main" id="{10994614-0A8A-4227-ADAA-A4770B926F4D}"/>
              </a:ext>
            </a:extLst>
          </p:cNvPr>
          <p:cNvSpPr txBox="1"/>
          <p:nvPr/>
        </p:nvSpPr>
        <p:spPr>
          <a:xfrm>
            <a:off x="716177" y="3033120"/>
            <a:ext cx="1184940" cy="646331"/>
          </a:xfrm>
          <a:prstGeom prst="rect">
            <a:avLst/>
          </a:prstGeom>
          <a:noFill/>
        </p:spPr>
        <p:txBody>
          <a:bodyPr wrap="none" rtlCol="0">
            <a:spAutoFit/>
          </a:bodyPr>
          <a:lstStyle/>
          <a:p>
            <a:r>
              <a:rPr lang="en-US" altLang="zh-CN" sz="3600" b="1" dirty="0">
                <a:solidFill>
                  <a:srgbClr val="FF7899"/>
                </a:solidFill>
                <a:latin typeface="微软雅黑" panose="020B0503020204020204" pitchFamily="34" charset="-122"/>
                <a:ea typeface="微软雅黑" panose="020B0503020204020204" pitchFamily="34" charset="-122"/>
              </a:rPr>
              <a:t>30%</a:t>
            </a:r>
            <a:endParaRPr lang="zh-CN" altLang="en-US" sz="3600" b="1" dirty="0">
              <a:solidFill>
                <a:srgbClr val="FF7899"/>
              </a:solidFill>
              <a:latin typeface="微软雅黑" panose="020B0503020204020204" pitchFamily="34" charset="-122"/>
              <a:ea typeface="微软雅黑" panose="020B0503020204020204" pitchFamily="34" charset="-122"/>
            </a:endParaRPr>
          </a:p>
        </p:txBody>
      </p:sp>
      <p:sp>
        <p:nvSpPr>
          <p:cNvPr id="321" name="文本框 320">
            <a:extLst>
              <a:ext uri="{FF2B5EF4-FFF2-40B4-BE49-F238E27FC236}">
                <a16:creationId xmlns:a16="http://schemas.microsoft.com/office/drawing/2014/main" id="{07E3B2C9-5E28-450F-BD71-BAC5ADEA52DF}"/>
              </a:ext>
            </a:extLst>
          </p:cNvPr>
          <p:cNvSpPr txBox="1"/>
          <p:nvPr/>
        </p:nvSpPr>
        <p:spPr>
          <a:xfrm>
            <a:off x="4801894" y="1167241"/>
            <a:ext cx="1184940" cy="646331"/>
          </a:xfrm>
          <a:prstGeom prst="rect">
            <a:avLst/>
          </a:prstGeom>
          <a:noFill/>
        </p:spPr>
        <p:txBody>
          <a:bodyPr wrap="none" rtlCol="0">
            <a:spAutoFit/>
          </a:bodyPr>
          <a:lstStyle/>
          <a:p>
            <a:r>
              <a:rPr lang="en-US" altLang="zh-CN" sz="3600" b="1" dirty="0">
                <a:solidFill>
                  <a:srgbClr val="FF7899"/>
                </a:solidFill>
                <a:latin typeface="微软雅黑" panose="020B0503020204020204" pitchFamily="34" charset="-122"/>
                <a:ea typeface="微软雅黑" panose="020B0503020204020204" pitchFamily="34" charset="-122"/>
              </a:rPr>
              <a:t>60%</a:t>
            </a:r>
            <a:endParaRPr lang="zh-CN" altLang="en-US" sz="3600" b="1" dirty="0">
              <a:solidFill>
                <a:srgbClr val="FF7899"/>
              </a:solidFill>
              <a:latin typeface="微软雅黑" panose="020B0503020204020204" pitchFamily="34" charset="-122"/>
              <a:ea typeface="微软雅黑" panose="020B0503020204020204" pitchFamily="34" charset="-122"/>
            </a:endParaRPr>
          </a:p>
        </p:txBody>
      </p:sp>
      <p:sp>
        <p:nvSpPr>
          <p:cNvPr id="322" name="文本框 321">
            <a:extLst>
              <a:ext uri="{FF2B5EF4-FFF2-40B4-BE49-F238E27FC236}">
                <a16:creationId xmlns:a16="http://schemas.microsoft.com/office/drawing/2014/main" id="{745D1720-80D6-4162-82E3-D3F63079D9F0}"/>
              </a:ext>
            </a:extLst>
          </p:cNvPr>
          <p:cNvSpPr txBox="1"/>
          <p:nvPr/>
        </p:nvSpPr>
        <p:spPr>
          <a:xfrm>
            <a:off x="7378375" y="709035"/>
            <a:ext cx="1184940" cy="646331"/>
          </a:xfrm>
          <a:prstGeom prst="rect">
            <a:avLst/>
          </a:prstGeom>
          <a:noFill/>
        </p:spPr>
        <p:txBody>
          <a:bodyPr wrap="none" rtlCol="0">
            <a:spAutoFit/>
          </a:bodyPr>
          <a:lstStyle/>
          <a:p>
            <a:r>
              <a:rPr lang="en-US" altLang="zh-CN" sz="3600" b="1" dirty="0">
                <a:solidFill>
                  <a:srgbClr val="FF7899"/>
                </a:solidFill>
                <a:latin typeface="微软雅黑" panose="020B0503020204020204" pitchFamily="34" charset="-122"/>
                <a:ea typeface="微软雅黑" panose="020B0503020204020204" pitchFamily="34" charset="-122"/>
              </a:rPr>
              <a:t>85%</a:t>
            </a:r>
            <a:endParaRPr lang="zh-CN" altLang="en-US" sz="3600" b="1" dirty="0">
              <a:solidFill>
                <a:srgbClr val="FF7899"/>
              </a:solidFill>
              <a:latin typeface="微软雅黑" panose="020B0503020204020204" pitchFamily="34" charset="-122"/>
              <a:ea typeface="微软雅黑" panose="020B0503020204020204" pitchFamily="34" charset="-122"/>
            </a:endParaRPr>
          </a:p>
        </p:txBody>
      </p:sp>
      <p:sp>
        <p:nvSpPr>
          <p:cNvPr id="323" name="文本框 322">
            <a:extLst>
              <a:ext uri="{FF2B5EF4-FFF2-40B4-BE49-F238E27FC236}">
                <a16:creationId xmlns:a16="http://schemas.microsoft.com/office/drawing/2014/main" id="{775B4B08-15A1-435E-A81E-D4896960B8CB}"/>
              </a:ext>
            </a:extLst>
          </p:cNvPr>
          <p:cNvSpPr txBox="1"/>
          <p:nvPr/>
        </p:nvSpPr>
        <p:spPr>
          <a:xfrm>
            <a:off x="2573504" y="2002734"/>
            <a:ext cx="1184940" cy="646331"/>
          </a:xfrm>
          <a:prstGeom prst="rect">
            <a:avLst/>
          </a:prstGeom>
          <a:noFill/>
        </p:spPr>
        <p:txBody>
          <a:bodyPr wrap="none" rtlCol="0">
            <a:spAutoFit/>
          </a:bodyPr>
          <a:lstStyle/>
          <a:p>
            <a:r>
              <a:rPr lang="en-US" altLang="zh-CN" sz="3600" b="1" dirty="0">
                <a:solidFill>
                  <a:srgbClr val="FF7899"/>
                </a:solidFill>
                <a:latin typeface="微软雅黑" panose="020B0503020204020204" pitchFamily="34" charset="-122"/>
                <a:ea typeface="微软雅黑" panose="020B0503020204020204" pitchFamily="34" charset="-122"/>
              </a:rPr>
              <a:t>45%</a:t>
            </a:r>
            <a:endParaRPr lang="zh-CN" altLang="en-US" sz="3600" b="1" dirty="0">
              <a:solidFill>
                <a:srgbClr val="FF7899"/>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0008370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a14="http://schemas.microsoft.com/office/drawing/2010/main" xmlns:a16="http://schemas.microsoft.com/office/drawing/2014/main"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86"/>
                                        </p:tgtEl>
                                        <p:attrNameLst>
                                          <p:attrName>style.visibility</p:attrName>
                                        </p:attrNameLst>
                                      </p:cBhvr>
                                      <p:to>
                                        <p:strVal val="visible"/>
                                      </p:to>
                                    </p:set>
                                    <p:animEffect transition="in" filter="wipe(down)">
                                      <p:cBhvr>
                                        <p:cTn id="7" dur="500"/>
                                        <p:tgtEl>
                                          <p:spTgt spid="8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320"/>
                                        </p:tgtEl>
                                        <p:attrNameLst>
                                          <p:attrName>style.visibility</p:attrName>
                                        </p:attrNameLst>
                                      </p:cBhvr>
                                      <p:to>
                                        <p:strVal val="visible"/>
                                      </p:to>
                                    </p:set>
                                    <p:anim calcmode="lin" valueType="num">
                                      <p:cBhvr>
                                        <p:cTn id="12" dur="500" fill="hold"/>
                                        <p:tgtEl>
                                          <p:spTgt spid="320"/>
                                        </p:tgtEl>
                                        <p:attrNameLst>
                                          <p:attrName>ppt_w</p:attrName>
                                        </p:attrNameLst>
                                      </p:cBhvr>
                                      <p:tavLst>
                                        <p:tav tm="0">
                                          <p:val>
                                            <p:fltVal val="0"/>
                                          </p:val>
                                        </p:tav>
                                        <p:tav tm="100000">
                                          <p:val>
                                            <p:strVal val="#ppt_w"/>
                                          </p:val>
                                        </p:tav>
                                      </p:tavLst>
                                    </p:anim>
                                    <p:anim calcmode="lin" valueType="num">
                                      <p:cBhvr>
                                        <p:cTn id="13" dur="500" fill="hold"/>
                                        <p:tgtEl>
                                          <p:spTgt spid="320"/>
                                        </p:tgtEl>
                                        <p:attrNameLst>
                                          <p:attrName>ppt_h</p:attrName>
                                        </p:attrNameLst>
                                      </p:cBhvr>
                                      <p:tavLst>
                                        <p:tav tm="0">
                                          <p:val>
                                            <p:fltVal val="0"/>
                                          </p:val>
                                        </p:tav>
                                        <p:tav tm="100000">
                                          <p:val>
                                            <p:strVal val="#ppt_h"/>
                                          </p:val>
                                        </p:tav>
                                      </p:tavLst>
                                    </p:anim>
                                    <p:animEffect transition="in" filter="fade">
                                      <p:cBhvr>
                                        <p:cTn id="14" dur="500"/>
                                        <p:tgtEl>
                                          <p:spTgt spid="320"/>
                                        </p:tgtEl>
                                      </p:cBhvr>
                                    </p:animEffect>
                                  </p:childTnLst>
                                </p:cTn>
                              </p:par>
                            </p:childTnLst>
                          </p:cTn>
                        </p:par>
                        <p:par>
                          <p:cTn id="15" fill="hold">
                            <p:stCondLst>
                              <p:cond delay="500"/>
                            </p:stCondLst>
                            <p:childTnLst>
                              <p:par>
                                <p:cTn id="16" presetID="22" presetClass="entr" presetSubtype="4" fill="hold" nodeType="afterEffect">
                                  <p:stCondLst>
                                    <p:cond delay="0"/>
                                  </p:stCondLst>
                                  <p:childTnLst>
                                    <p:set>
                                      <p:cBhvr>
                                        <p:cTn id="17" dur="1" fill="hold">
                                          <p:stCondLst>
                                            <p:cond delay="0"/>
                                          </p:stCondLst>
                                        </p:cTn>
                                        <p:tgtEl>
                                          <p:spTgt spid="164"/>
                                        </p:tgtEl>
                                        <p:attrNameLst>
                                          <p:attrName>style.visibility</p:attrName>
                                        </p:attrNameLst>
                                      </p:cBhvr>
                                      <p:to>
                                        <p:strVal val="visible"/>
                                      </p:to>
                                    </p:set>
                                    <p:animEffect transition="in" filter="wipe(down)">
                                      <p:cBhvr>
                                        <p:cTn id="18" dur="500"/>
                                        <p:tgtEl>
                                          <p:spTgt spid="164"/>
                                        </p:tgtEl>
                                      </p:cBhvr>
                                    </p:animEffect>
                                  </p:childTnLst>
                                </p:cTn>
                              </p:par>
                              <p:par>
                                <p:cTn id="19" presetID="53" presetClass="entr" presetSubtype="16" fill="hold" grpId="0" nodeType="withEffect">
                                  <p:stCondLst>
                                    <p:cond delay="0"/>
                                  </p:stCondLst>
                                  <p:childTnLst>
                                    <p:set>
                                      <p:cBhvr>
                                        <p:cTn id="20" dur="1" fill="hold">
                                          <p:stCondLst>
                                            <p:cond delay="0"/>
                                          </p:stCondLst>
                                        </p:cTn>
                                        <p:tgtEl>
                                          <p:spTgt spid="323"/>
                                        </p:tgtEl>
                                        <p:attrNameLst>
                                          <p:attrName>style.visibility</p:attrName>
                                        </p:attrNameLst>
                                      </p:cBhvr>
                                      <p:to>
                                        <p:strVal val="visible"/>
                                      </p:to>
                                    </p:set>
                                    <p:anim calcmode="lin" valueType="num">
                                      <p:cBhvr>
                                        <p:cTn id="21" dur="500" fill="hold"/>
                                        <p:tgtEl>
                                          <p:spTgt spid="323"/>
                                        </p:tgtEl>
                                        <p:attrNameLst>
                                          <p:attrName>ppt_w</p:attrName>
                                        </p:attrNameLst>
                                      </p:cBhvr>
                                      <p:tavLst>
                                        <p:tav tm="0">
                                          <p:val>
                                            <p:fltVal val="0"/>
                                          </p:val>
                                        </p:tav>
                                        <p:tav tm="100000">
                                          <p:val>
                                            <p:strVal val="#ppt_w"/>
                                          </p:val>
                                        </p:tav>
                                      </p:tavLst>
                                    </p:anim>
                                    <p:anim calcmode="lin" valueType="num">
                                      <p:cBhvr>
                                        <p:cTn id="22" dur="500" fill="hold"/>
                                        <p:tgtEl>
                                          <p:spTgt spid="323"/>
                                        </p:tgtEl>
                                        <p:attrNameLst>
                                          <p:attrName>ppt_h</p:attrName>
                                        </p:attrNameLst>
                                      </p:cBhvr>
                                      <p:tavLst>
                                        <p:tav tm="0">
                                          <p:val>
                                            <p:fltVal val="0"/>
                                          </p:val>
                                        </p:tav>
                                        <p:tav tm="100000">
                                          <p:val>
                                            <p:strVal val="#ppt_h"/>
                                          </p:val>
                                        </p:tav>
                                      </p:tavLst>
                                    </p:anim>
                                    <p:animEffect transition="in" filter="fade">
                                      <p:cBhvr>
                                        <p:cTn id="23" dur="500"/>
                                        <p:tgtEl>
                                          <p:spTgt spid="323"/>
                                        </p:tgtEl>
                                      </p:cBhvr>
                                    </p:animEffect>
                                  </p:childTnLst>
                                </p:cTn>
                              </p:par>
                            </p:childTnLst>
                          </p:cTn>
                        </p:par>
                        <p:par>
                          <p:cTn id="24" fill="hold">
                            <p:stCondLst>
                              <p:cond delay="1000"/>
                            </p:stCondLst>
                            <p:childTnLst>
                              <p:par>
                                <p:cTn id="25" presetID="22" presetClass="entr" presetSubtype="4" fill="hold" nodeType="afterEffect">
                                  <p:stCondLst>
                                    <p:cond delay="0"/>
                                  </p:stCondLst>
                                  <p:childTnLst>
                                    <p:set>
                                      <p:cBhvr>
                                        <p:cTn id="26" dur="1" fill="hold">
                                          <p:stCondLst>
                                            <p:cond delay="0"/>
                                          </p:stCondLst>
                                        </p:cTn>
                                        <p:tgtEl>
                                          <p:spTgt spid="85"/>
                                        </p:tgtEl>
                                        <p:attrNameLst>
                                          <p:attrName>style.visibility</p:attrName>
                                        </p:attrNameLst>
                                      </p:cBhvr>
                                      <p:to>
                                        <p:strVal val="visible"/>
                                      </p:to>
                                    </p:set>
                                    <p:animEffect transition="in" filter="wipe(down)">
                                      <p:cBhvr>
                                        <p:cTn id="27" dur="500"/>
                                        <p:tgtEl>
                                          <p:spTgt spid="85"/>
                                        </p:tgtEl>
                                      </p:cBhvr>
                                    </p:animEffect>
                                  </p:childTnLst>
                                </p:cTn>
                              </p:par>
                              <p:par>
                                <p:cTn id="28" presetID="53" presetClass="entr" presetSubtype="16" fill="hold" grpId="0" nodeType="withEffect">
                                  <p:stCondLst>
                                    <p:cond delay="0"/>
                                  </p:stCondLst>
                                  <p:childTnLst>
                                    <p:set>
                                      <p:cBhvr>
                                        <p:cTn id="29" dur="1" fill="hold">
                                          <p:stCondLst>
                                            <p:cond delay="0"/>
                                          </p:stCondLst>
                                        </p:cTn>
                                        <p:tgtEl>
                                          <p:spTgt spid="321"/>
                                        </p:tgtEl>
                                        <p:attrNameLst>
                                          <p:attrName>style.visibility</p:attrName>
                                        </p:attrNameLst>
                                      </p:cBhvr>
                                      <p:to>
                                        <p:strVal val="visible"/>
                                      </p:to>
                                    </p:set>
                                    <p:anim calcmode="lin" valueType="num">
                                      <p:cBhvr>
                                        <p:cTn id="30" dur="500" fill="hold"/>
                                        <p:tgtEl>
                                          <p:spTgt spid="321"/>
                                        </p:tgtEl>
                                        <p:attrNameLst>
                                          <p:attrName>ppt_w</p:attrName>
                                        </p:attrNameLst>
                                      </p:cBhvr>
                                      <p:tavLst>
                                        <p:tav tm="0">
                                          <p:val>
                                            <p:fltVal val="0"/>
                                          </p:val>
                                        </p:tav>
                                        <p:tav tm="100000">
                                          <p:val>
                                            <p:strVal val="#ppt_w"/>
                                          </p:val>
                                        </p:tav>
                                      </p:tavLst>
                                    </p:anim>
                                    <p:anim calcmode="lin" valueType="num">
                                      <p:cBhvr>
                                        <p:cTn id="31" dur="500" fill="hold"/>
                                        <p:tgtEl>
                                          <p:spTgt spid="321"/>
                                        </p:tgtEl>
                                        <p:attrNameLst>
                                          <p:attrName>ppt_h</p:attrName>
                                        </p:attrNameLst>
                                      </p:cBhvr>
                                      <p:tavLst>
                                        <p:tav tm="0">
                                          <p:val>
                                            <p:fltVal val="0"/>
                                          </p:val>
                                        </p:tav>
                                        <p:tav tm="100000">
                                          <p:val>
                                            <p:strVal val="#ppt_h"/>
                                          </p:val>
                                        </p:tav>
                                      </p:tavLst>
                                    </p:anim>
                                    <p:animEffect transition="in" filter="fade">
                                      <p:cBhvr>
                                        <p:cTn id="32" dur="500"/>
                                        <p:tgtEl>
                                          <p:spTgt spid="321"/>
                                        </p:tgtEl>
                                      </p:cBhvr>
                                    </p:animEffect>
                                  </p:childTnLst>
                                </p:cTn>
                              </p:par>
                            </p:childTnLst>
                          </p:cTn>
                        </p:par>
                        <p:par>
                          <p:cTn id="33" fill="hold">
                            <p:stCondLst>
                              <p:cond delay="1500"/>
                            </p:stCondLst>
                            <p:childTnLst>
                              <p:par>
                                <p:cTn id="34" presetID="22" presetClass="entr" presetSubtype="4" fill="hold" nodeType="afterEffect">
                                  <p:stCondLst>
                                    <p:cond delay="0"/>
                                  </p:stCondLst>
                                  <p:childTnLst>
                                    <p:set>
                                      <p:cBhvr>
                                        <p:cTn id="35" dur="1" fill="hold">
                                          <p:stCondLst>
                                            <p:cond delay="0"/>
                                          </p:stCondLst>
                                        </p:cTn>
                                        <p:tgtEl>
                                          <p:spTgt spid="242"/>
                                        </p:tgtEl>
                                        <p:attrNameLst>
                                          <p:attrName>style.visibility</p:attrName>
                                        </p:attrNameLst>
                                      </p:cBhvr>
                                      <p:to>
                                        <p:strVal val="visible"/>
                                      </p:to>
                                    </p:set>
                                    <p:animEffect transition="in" filter="wipe(down)">
                                      <p:cBhvr>
                                        <p:cTn id="36" dur="500"/>
                                        <p:tgtEl>
                                          <p:spTgt spid="242"/>
                                        </p:tgtEl>
                                      </p:cBhvr>
                                    </p:animEffect>
                                  </p:childTnLst>
                                </p:cTn>
                              </p:par>
                              <p:par>
                                <p:cTn id="37" presetID="53" presetClass="entr" presetSubtype="16" fill="hold" grpId="0" nodeType="withEffect">
                                  <p:stCondLst>
                                    <p:cond delay="0"/>
                                  </p:stCondLst>
                                  <p:childTnLst>
                                    <p:set>
                                      <p:cBhvr>
                                        <p:cTn id="38" dur="1" fill="hold">
                                          <p:stCondLst>
                                            <p:cond delay="0"/>
                                          </p:stCondLst>
                                        </p:cTn>
                                        <p:tgtEl>
                                          <p:spTgt spid="322"/>
                                        </p:tgtEl>
                                        <p:attrNameLst>
                                          <p:attrName>style.visibility</p:attrName>
                                        </p:attrNameLst>
                                      </p:cBhvr>
                                      <p:to>
                                        <p:strVal val="visible"/>
                                      </p:to>
                                    </p:set>
                                    <p:anim calcmode="lin" valueType="num">
                                      <p:cBhvr>
                                        <p:cTn id="39" dur="500" fill="hold"/>
                                        <p:tgtEl>
                                          <p:spTgt spid="322"/>
                                        </p:tgtEl>
                                        <p:attrNameLst>
                                          <p:attrName>ppt_w</p:attrName>
                                        </p:attrNameLst>
                                      </p:cBhvr>
                                      <p:tavLst>
                                        <p:tav tm="0">
                                          <p:val>
                                            <p:fltVal val="0"/>
                                          </p:val>
                                        </p:tav>
                                        <p:tav tm="100000">
                                          <p:val>
                                            <p:strVal val="#ppt_w"/>
                                          </p:val>
                                        </p:tav>
                                      </p:tavLst>
                                    </p:anim>
                                    <p:anim calcmode="lin" valueType="num">
                                      <p:cBhvr>
                                        <p:cTn id="40" dur="500" fill="hold"/>
                                        <p:tgtEl>
                                          <p:spTgt spid="322"/>
                                        </p:tgtEl>
                                        <p:attrNameLst>
                                          <p:attrName>ppt_h</p:attrName>
                                        </p:attrNameLst>
                                      </p:cBhvr>
                                      <p:tavLst>
                                        <p:tav tm="0">
                                          <p:val>
                                            <p:fltVal val="0"/>
                                          </p:val>
                                        </p:tav>
                                        <p:tav tm="100000">
                                          <p:val>
                                            <p:strVal val="#ppt_h"/>
                                          </p:val>
                                        </p:tav>
                                      </p:tavLst>
                                    </p:anim>
                                    <p:animEffect transition="in" filter="fade">
                                      <p:cBhvr>
                                        <p:cTn id="41" dur="500"/>
                                        <p:tgtEl>
                                          <p:spTgt spid="3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0" grpId="0"/>
      <p:bldP spid="321" grpId="0"/>
      <p:bldP spid="322" grpId="0"/>
      <p:bldP spid="32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A0E73F5F-825D-46C4-BAE8-D3083E0E768C}"/>
              </a:ext>
            </a:extLst>
          </p:cNvPr>
          <p:cNvPicPr>
            <a:picLocks noChangeAspect="1"/>
          </p:cNvPicPr>
          <p:nvPr/>
        </p:nvPicPr>
        <p:blipFill>
          <a:blip r:embed="rId3"/>
          <a:stretch>
            <a:fillRect/>
          </a:stretch>
        </p:blipFill>
        <p:spPr>
          <a:xfrm rot="10544058">
            <a:off x="-2233309" y="-690218"/>
            <a:ext cx="7146132" cy="5596835"/>
          </a:xfrm>
          <a:prstGeom prst="rect">
            <a:avLst/>
          </a:prstGeom>
        </p:spPr>
      </p:pic>
      <p:sp>
        <p:nvSpPr>
          <p:cNvPr id="8" name="矩形 7">
            <a:extLst>
              <a:ext uri="{FF2B5EF4-FFF2-40B4-BE49-F238E27FC236}">
                <a16:creationId xmlns:a16="http://schemas.microsoft.com/office/drawing/2014/main" id="{735868F8-84EE-4D3B-B203-36F8ADFFFF23}"/>
              </a:ext>
            </a:extLst>
          </p:cNvPr>
          <p:cNvSpPr/>
          <p:nvPr/>
        </p:nvSpPr>
        <p:spPr>
          <a:xfrm>
            <a:off x="0" y="3073400"/>
            <a:ext cx="12192000" cy="3784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a:extLst>
              <a:ext uri="{FF2B5EF4-FFF2-40B4-BE49-F238E27FC236}">
                <a16:creationId xmlns:a16="http://schemas.microsoft.com/office/drawing/2014/main" id="{94103DA7-9F7E-42A5-9F2E-7B460C23D2EE}"/>
              </a:ext>
            </a:extLst>
          </p:cNvPr>
          <p:cNvPicPr>
            <a:picLocks noChangeAspect="1"/>
          </p:cNvPicPr>
          <p:nvPr/>
        </p:nvPicPr>
        <p:blipFill>
          <a:blip r:embed="rId4"/>
          <a:stretch>
            <a:fillRect/>
          </a:stretch>
        </p:blipFill>
        <p:spPr>
          <a:xfrm>
            <a:off x="8740387" y="1891952"/>
            <a:ext cx="3356363" cy="4966048"/>
          </a:xfrm>
          <a:prstGeom prst="rect">
            <a:avLst/>
          </a:prstGeom>
        </p:spPr>
      </p:pic>
      <p:sp>
        <p:nvSpPr>
          <p:cNvPr id="10" name="矩形 9">
            <a:extLst>
              <a:ext uri="{FF2B5EF4-FFF2-40B4-BE49-F238E27FC236}">
                <a16:creationId xmlns:a16="http://schemas.microsoft.com/office/drawing/2014/main" id="{9B467E9D-F894-44FA-81DD-88477E66FA97}"/>
              </a:ext>
            </a:extLst>
          </p:cNvPr>
          <p:cNvSpPr/>
          <p:nvPr/>
        </p:nvSpPr>
        <p:spPr>
          <a:xfrm>
            <a:off x="3325351" y="1891952"/>
            <a:ext cx="6235297" cy="1323439"/>
          </a:xfrm>
          <a:prstGeom prst="rect">
            <a:avLst/>
          </a:prstGeom>
        </p:spPr>
        <p:txBody>
          <a:bodyPr wrap="none">
            <a:spAutoFit/>
          </a:bodyPr>
          <a:lstStyle/>
          <a:p>
            <a:r>
              <a:rPr lang="zh-CN" altLang="en-US" sz="8000" b="1" dirty="0">
                <a:solidFill>
                  <a:schemeClr val="bg1"/>
                </a:solidFill>
                <a:latin typeface="微软雅黑" panose="020B0503020204020204" pitchFamily="34" charset="-122"/>
                <a:ea typeface="微软雅黑" panose="020B0503020204020204" pitchFamily="34" charset="-122"/>
              </a:rPr>
              <a:t> CONTENTS</a:t>
            </a:r>
          </a:p>
        </p:txBody>
      </p:sp>
      <p:grpSp>
        <p:nvGrpSpPr>
          <p:cNvPr id="71" name="组合 70">
            <a:extLst>
              <a:ext uri="{FF2B5EF4-FFF2-40B4-BE49-F238E27FC236}">
                <a16:creationId xmlns:a16="http://schemas.microsoft.com/office/drawing/2014/main" id="{E26BAC88-C28E-47AF-B5C6-43E6B4628646}"/>
              </a:ext>
            </a:extLst>
          </p:cNvPr>
          <p:cNvGrpSpPr/>
          <p:nvPr/>
        </p:nvGrpSpPr>
        <p:grpSpPr>
          <a:xfrm>
            <a:off x="372246" y="3764967"/>
            <a:ext cx="1870310" cy="2201657"/>
            <a:chOff x="372246" y="3764967"/>
            <a:chExt cx="1870310" cy="2201657"/>
          </a:xfrm>
        </p:grpSpPr>
        <p:grpSp>
          <p:nvGrpSpPr>
            <p:cNvPr id="27" name="组合 26">
              <a:extLst>
                <a:ext uri="{FF2B5EF4-FFF2-40B4-BE49-F238E27FC236}">
                  <a16:creationId xmlns:a16="http://schemas.microsoft.com/office/drawing/2014/main" id="{10DE2AF5-65B2-4C73-8788-7245510062D5}"/>
                </a:ext>
              </a:extLst>
            </p:cNvPr>
            <p:cNvGrpSpPr/>
            <p:nvPr/>
          </p:nvGrpSpPr>
          <p:grpSpPr>
            <a:xfrm>
              <a:off x="372246" y="3764967"/>
              <a:ext cx="1870310" cy="2201657"/>
              <a:chOff x="796690" y="3767343"/>
              <a:chExt cx="1870310" cy="2201657"/>
            </a:xfrm>
          </p:grpSpPr>
          <p:grpSp>
            <p:nvGrpSpPr>
              <p:cNvPr id="11" name="组合 10">
                <a:extLst>
                  <a:ext uri="{FF2B5EF4-FFF2-40B4-BE49-F238E27FC236}">
                    <a16:creationId xmlns:a16="http://schemas.microsoft.com/office/drawing/2014/main" id="{21296729-0FE5-488C-A1DE-48C75D9B8A01}"/>
                  </a:ext>
                </a:extLst>
              </p:cNvPr>
              <p:cNvGrpSpPr/>
              <p:nvPr/>
            </p:nvGrpSpPr>
            <p:grpSpPr>
              <a:xfrm rot="19664953">
                <a:off x="796690" y="3881194"/>
                <a:ext cx="793384" cy="1268282"/>
                <a:chOff x="7745413" y="836613"/>
                <a:chExt cx="668338" cy="1068387"/>
              </a:xfrm>
            </p:grpSpPr>
            <p:sp>
              <p:nvSpPr>
                <p:cNvPr id="12" name="Freeform 9">
                  <a:extLst>
                    <a:ext uri="{FF2B5EF4-FFF2-40B4-BE49-F238E27FC236}">
                      <a16:creationId xmlns:a16="http://schemas.microsoft.com/office/drawing/2014/main" id="{CA8D6685-EAE4-4E70-85E5-C58911179385}"/>
                    </a:ext>
                  </a:extLst>
                </p:cNvPr>
                <p:cNvSpPr>
                  <a:spLocks/>
                </p:cNvSpPr>
                <p:nvPr/>
              </p:nvSpPr>
              <p:spPr bwMode="auto">
                <a:xfrm>
                  <a:off x="7745413" y="1760538"/>
                  <a:ext cx="144463" cy="144462"/>
                </a:xfrm>
                <a:custGeom>
                  <a:avLst/>
                  <a:gdLst>
                    <a:gd name="T0" fmla="*/ 12 w 16"/>
                    <a:gd name="T1" fmla="*/ 0 h 16"/>
                    <a:gd name="T2" fmla="*/ 16 w 16"/>
                    <a:gd name="T3" fmla="*/ 3 h 16"/>
                    <a:gd name="T4" fmla="*/ 16 w 16"/>
                    <a:gd name="T5" fmla="*/ 3 h 16"/>
                    <a:gd name="T6" fmla="*/ 16 w 16"/>
                    <a:gd name="T7" fmla="*/ 4 h 16"/>
                    <a:gd name="T8" fmla="*/ 7 w 16"/>
                    <a:gd name="T9" fmla="*/ 16 h 16"/>
                    <a:gd name="T10" fmla="*/ 0 w 16"/>
                    <a:gd name="T11" fmla="*/ 14 h 16"/>
                    <a:gd name="T12" fmla="*/ 11 w 16"/>
                    <a:gd name="T13" fmla="*/ 1 h 16"/>
                    <a:gd name="T14" fmla="*/ 11 w 16"/>
                    <a:gd name="T15" fmla="*/ 0 h 16"/>
                    <a:gd name="T16" fmla="*/ 12 w 16"/>
                    <a:gd name="T17"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16">
                      <a:moveTo>
                        <a:pt x="12" y="0"/>
                      </a:moveTo>
                      <a:cubicBezTo>
                        <a:pt x="13" y="1"/>
                        <a:pt x="14" y="2"/>
                        <a:pt x="16" y="3"/>
                      </a:cubicBezTo>
                      <a:cubicBezTo>
                        <a:pt x="16" y="3"/>
                        <a:pt x="16" y="3"/>
                        <a:pt x="16" y="3"/>
                      </a:cubicBezTo>
                      <a:cubicBezTo>
                        <a:pt x="16" y="3"/>
                        <a:pt x="16" y="4"/>
                        <a:pt x="16" y="4"/>
                      </a:cubicBezTo>
                      <a:cubicBezTo>
                        <a:pt x="13" y="8"/>
                        <a:pt x="10" y="12"/>
                        <a:pt x="7" y="16"/>
                      </a:cubicBezTo>
                      <a:cubicBezTo>
                        <a:pt x="5" y="15"/>
                        <a:pt x="2" y="14"/>
                        <a:pt x="0" y="14"/>
                      </a:cubicBezTo>
                      <a:cubicBezTo>
                        <a:pt x="5" y="10"/>
                        <a:pt x="8" y="6"/>
                        <a:pt x="11" y="1"/>
                      </a:cubicBezTo>
                      <a:cubicBezTo>
                        <a:pt x="11" y="1"/>
                        <a:pt x="11" y="0"/>
                        <a:pt x="11" y="0"/>
                      </a:cubicBezTo>
                      <a:cubicBezTo>
                        <a:pt x="11" y="0"/>
                        <a:pt x="11" y="0"/>
                        <a:pt x="12" y="0"/>
                      </a:cubicBezTo>
                      <a:close/>
                    </a:path>
                  </a:pathLst>
                </a:custGeom>
                <a:solidFill>
                  <a:srgbClr val="FFC4C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 name="Freeform 10">
                  <a:extLst>
                    <a:ext uri="{FF2B5EF4-FFF2-40B4-BE49-F238E27FC236}">
                      <a16:creationId xmlns:a16="http://schemas.microsoft.com/office/drawing/2014/main" id="{B0755D49-133A-4AC5-8C8E-B841E71C4D96}"/>
                    </a:ext>
                  </a:extLst>
                </p:cNvPr>
                <p:cNvSpPr>
                  <a:spLocks/>
                </p:cNvSpPr>
                <p:nvPr/>
              </p:nvSpPr>
              <p:spPr bwMode="auto">
                <a:xfrm>
                  <a:off x="7789863" y="836613"/>
                  <a:ext cx="623888" cy="969962"/>
                </a:xfrm>
                <a:custGeom>
                  <a:avLst/>
                  <a:gdLst>
                    <a:gd name="T0" fmla="*/ 1 w 69"/>
                    <a:gd name="T1" fmla="*/ 97 h 108"/>
                    <a:gd name="T2" fmla="*/ 14 w 69"/>
                    <a:gd name="T3" fmla="*/ 67 h 108"/>
                    <a:gd name="T4" fmla="*/ 67 w 69"/>
                    <a:gd name="T5" fmla="*/ 0 h 108"/>
                    <a:gd name="T6" fmla="*/ 42 w 69"/>
                    <a:gd name="T7" fmla="*/ 76 h 108"/>
                    <a:gd name="T8" fmla="*/ 18 w 69"/>
                    <a:gd name="T9" fmla="*/ 104 h 108"/>
                    <a:gd name="T10" fmla="*/ 8 w 69"/>
                    <a:gd name="T11" fmla="*/ 107 h 108"/>
                    <a:gd name="T12" fmla="*/ 1 w 69"/>
                    <a:gd name="T13" fmla="*/ 97 h 108"/>
                  </a:gdLst>
                  <a:ahLst/>
                  <a:cxnLst>
                    <a:cxn ang="0">
                      <a:pos x="T0" y="T1"/>
                    </a:cxn>
                    <a:cxn ang="0">
                      <a:pos x="T2" y="T3"/>
                    </a:cxn>
                    <a:cxn ang="0">
                      <a:pos x="T4" y="T5"/>
                    </a:cxn>
                    <a:cxn ang="0">
                      <a:pos x="T6" y="T7"/>
                    </a:cxn>
                    <a:cxn ang="0">
                      <a:pos x="T8" y="T9"/>
                    </a:cxn>
                    <a:cxn ang="0">
                      <a:pos x="T10" y="T11"/>
                    </a:cxn>
                    <a:cxn ang="0">
                      <a:pos x="T12" y="T13"/>
                    </a:cxn>
                  </a:cxnLst>
                  <a:rect l="0" t="0" r="r" b="b"/>
                  <a:pathLst>
                    <a:path w="69" h="108">
                      <a:moveTo>
                        <a:pt x="1" y="97"/>
                      </a:moveTo>
                      <a:cubicBezTo>
                        <a:pt x="0" y="86"/>
                        <a:pt x="7" y="76"/>
                        <a:pt x="14" y="67"/>
                      </a:cubicBezTo>
                      <a:cubicBezTo>
                        <a:pt x="31" y="44"/>
                        <a:pt x="49" y="21"/>
                        <a:pt x="67" y="0"/>
                      </a:cubicBezTo>
                      <a:cubicBezTo>
                        <a:pt x="69" y="27"/>
                        <a:pt x="56" y="53"/>
                        <a:pt x="42" y="76"/>
                      </a:cubicBezTo>
                      <a:cubicBezTo>
                        <a:pt x="36" y="86"/>
                        <a:pt x="29" y="97"/>
                        <a:pt x="18" y="104"/>
                      </a:cubicBezTo>
                      <a:cubicBezTo>
                        <a:pt x="15" y="107"/>
                        <a:pt x="11" y="108"/>
                        <a:pt x="8" y="107"/>
                      </a:cubicBezTo>
                      <a:cubicBezTo>
                        <a:pt x="4" y="106"/>
                        <a:pt x="1" y="101"/>
                        <a:pt x="1" y="97"/>
                      </a:cubicBezTo>
                      <a:close/>
                    </a:path>
                  </a:pathLst>
                </a:custGeom>
                <a:solidFill>
                  <a:srgbClr val="FFC4C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 name="Freeform 11">
                  <a:extLst>
                    <a:ext uri="{FF2B5EF4-FFF2-40B4-BE49-F238E27FC236}">
                      <a16:creationId xmlns:a16="http://schemas.microsoft.com/office/drawing/2014/main" id="{B285D30A-9D8F-442F-8C7C-C0D61911B0E1}"/>
                    </a:ext>
                  </a:extLst>
                </p:cNvPr>
                <p:cNvSpPr>
                  <a:spLocks/>
                </p:cNvSpPr>
                <p:nvPr/>
              </p:nvSpPr>
              <p:spPr bwMode="auto">
                <a:xfrm>
                  <a:off x="7870826" y="1222375"/>
                  <a:ext cx="406400" cy="530225"/>
                </a:xfrm>
                <a:custGeom>
                  <a:avLst/>
                  <a:gdLst>
                    <a:gd name="T0" fmla="*/ 0 w 45"/>
                    <a:gd name="T1" fmla="*/ 59 h 59"/>
                    <a:gd name="T2" fmla="*/ 13 w 45"/>
                    <a:gd name="T3" fmla="*/ 46 h 59"/>
                    <a:gd name="T4" fmla="*/ 24 w 45"/>
                    <a:gd name="T5" fmla="*/ 31 h 59"/>
                    <a:gd name="T6" fmla="*/ 35 w 45"/>
                    <a:gd name="T7" fmla="*/ 16 h 59"/>
                    <a:gd name="T8" fmla="*/ 45 w 45"/>
                    <a:gd name="T9" fmla="*/ 0 h 59"/>
                    <a:gd name="T10" fmla="*/ 36 w 45"/>
                    <a:gd name="T11" fmla="*/ 16 h 59"/>
                    <a:gd name="T12" fmla="*/ 26 w 45"/>
                    <a:gd name="T13" fmla="*/ 32 h 59"/>
                    <a:gd name="T14" fmla="*/ 14 w 45"/>
                    <a:gd name="T15" fmla="*/ 46 h 59"/>
                    <a:gd name="T16" fmla="*/ 0 w 45"/>
                    <a:gd name="T17" fmla="*/ 59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 h="59">
                      <a:moveTo>
                        <a:pt x="0" y="59"/>
                      </a:moveTo>
                      <a:cubicBezTo>
                        <a:pt x="5" y="55"/>
                        <a:pt x="9" y="50"/>
                        <a:pt x="13" y="46"/>
                      </a:cubicBezTo>
                      <a:cubicBezTo>
                        <a:pt x="17" y="41"/>
                        <a:pt x="21" y="36"/>
                        <a:pt x="24" y="31"/>
                      </a:cubicBezTo>
                      <a:cubicBezTo>
                        <a:pt x="28" y="26"/>
                        <a:pt x="31" y="21"/>
                        <a:pt x="35" y="16"/>
                      </a:cubicBezTo>
                      <a:cubicBezTo>
                        <a:pt x="45" y="0"/>
                        <a:pt x="45" y="0"/>
                        <a:pt x="45" y="0"/>
                      </a:cubicBezTo>
                      <a:cubicBezTo>
                        <a:pt x="42" y="5"/>
                        <a:pt x="39" y="11"/>
                        <a:pt x="36" y="16"/>
                      </a:cubicBezTo>
                      <a:cubicBezTo>
                        <a:pt x="33" y="21"/>
                        <a:pt x="29" y="27"/>
                        <a:pt x="26" y="32"/>
                      </a:cubicBezTo>
                      <a:cubicBezTo>
                        <a:pt x="22" y="37"/>
                        <a:pt x="18" y="42"/>
                        <a:pt x="14" y="46"/>
                      </a:cubicBezTo>
                      <a:cubicBezTo>
                        <a:pt x="10" y="51"/>
                        <a:pt x="5" y="55"/>
                        <a:pt x="0" y="59"/>
                      </a:cubicBezTo>
                      <a:close/>
                    </a:path>
                  </a:pathLst>
                </a:custGeom>
                <a:solidFill>
                  <a:srgbClr val="FFE3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 name="Freeform 12">
                  <a:extLst>
                    <a:ext uri="{FF2B5EF4-FFF2-40B4-BE49-F238E27FC236}">
                      <a16:creationId xmlns:a16="http://schemas.microsoft.com/office/drawing/2014/main" id="{DAD92277-F46E-4123-AF5F-4F6C627CF278}"/>
                    </a:ext>
                  </a:extLst>
                </p:cNvPr>
                <p:cNvSpPr>
                  <a:spLocks/>
                </p:cNvSpPr>
                <p:nvPr/>
              </p:nvSpPr>
              <p:spPr bwMode="auto">
                <a:xfrm>
                  <a:off x="7853363" y="1581150"/>
                  <a:ext cx="234950" cy="198437"/>
                </a:xfrm>
                <a:custGeom>
                  <a:avLst/>
                  <a:gdLst>
                    <a:gd name="T0" fmla="*/ 0 w 26"/>
                    <a:gd name="T1" fmla="*/ 22 h 22"/>
                    <a:gd name="T2" fmla="*/ 15 w 26"/>
                    <a:gd name="T3" fmla="*/ 14 h 22"/>
                    <a:gd name="T4" fmla="*/ 26 w 26"/>
                    <a:gd name="T5" fmla="*/ 0 h 22"/>
                    <a:gd name="T6" fmla="*/ 16 w 26"/>
                    <a:gd name="T7" fmla="*/ 15 h 22"/>
                    <a:gd name="T8" fmla="*/ 0 w 26"/>
                    <a:gd name="T9" fmla="*/ 22 h 22"/>
                  </a:gdLst>
                  <a:ahLst/>
                  <a:cxnLst>
                    <a:cxn ang="0">
                      <a:pos x="T0" y="T1"/>
                    </a:cxn>
                    <a:cxn ang="0">
                      <a:pos x="T2" y="T3"/>
                    </a:cxn>
                    <a:cxn ang="0">
                      <a:pos x="T4" y="T5"/>
                    </a:cxn>
                    <a:cxn ang="0">
                      <a:pos x="T6" y="T7"/>
                    </a:cxn>
                    <a:cxn ang="0">
                      <a:pos x="T8" y="T9"/>
                    </a:cxn>
                  </a:cxnLst>
                  <a:rect l="0" t="0" r="r" b="b"/>
                  <a:pathLst>
                    <a:path w="26" h="22">
                      <a:moveTo>
                        <a:pt x="0" y="22"/>
                      </a:moveTo>
                      <a:cubicBezTo>
                        <a:pt x="6" y="21"/>
                        <a:pt x="11" y="18"/>
                        <a:pt x="15" y="14"/>
                      </a:cubicBezTo>
                      <a:cubicBezTo>
                        <a:pt x="19" y="10"/>
                        <a:pt x="22" y="5"/>
                        <a:pt x="26" y="0"/>
                      </a:cubicBezTo>
                      <a:cubicBezTo>
                        <a:pt x="23" y="6"/>
                        <a:pt x="20" y="10"/>
                        <a:pt x="16" y="15"/>
                      </a:cubicBezTo>
                      <a:cubicBezTo>
                        <a:pt x="11" y="19"/>
                        <a:pt x="6" y="22"/>
                        <a:pt x="0" y="22"/>
                      </a:cubicBezTo>
                      <a:close/>
                    </a:path>
                  </a:pathLst>
                </a:custGeom>
                <a:solidFill>
                  <a:srgbClr val="FFE3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 name="Freeform 13">
                  <a:extLst>
                    <a:ext uri="{FF2B5EF4-FFF2-40B4-BE49-F238E27FC236}">
                      <a16:creationId xmlns:a16="http://schemas.microsoft.com/office/drawing/2014/main" id="{C885CA08-13DB-4CF9-87B2-C6663E665D8A}"/>
                    </a:ext>
                  </a:extLst>
                </p:cNvPr>
                <p:cNvSpPr>
                  <a:spLocks/>
                </p:cNvSpPr>
                <p:nvPr/>
              </p:nvSpPr>
              <p:spPr bwMode="auto">
                <a:xfrm>
                  <a:off x="7897813" y="1035050"/>
                  <a:ext cx="442913" cy="663575"/>
                </a:xfrm>
                <a:custGeom>
                  <a:avLst/>
                  <a:gdLst>
                    <a:gd name="T0" fmla="*/ 0 w 49"/>
                    <a:gd name="T1" fmla="*/ 74 h 74"/>
                    <a:gd name="T2" fmla="*/ 27 w 49"/>
                    <a:gd name="T3" fmla="*/ 39 h 74"/>
                    <a:gd name="T4" fmla="*/ 49 w 49"/>
                    <a:gd name="T5" fmla="*/ 0 h 74"/>
                    <a:gd name="T6" fmla="*/ 28 w 49"/>
                    <a:gd name="T7" fmla="*/ 39 h 74"/>
                    <a:gd name="T8" fmla="*/ 0 w 49"/>
                    <a:gd name="T9" fmla="*/ 74 h 74"/>
                  </a:gdLst>
                  <a:ahLst/>
                  <a:cxnLst>
                    <a:cxn ang="0">
                      <a:pos x="T0" y="T1"/>
                    </a:cxn>
                    <a:cxn ang="0">
                      <a:pos x="T2" y="T3"/>
                    </a:cxn>
                    <a:cxn ang="0">
                      <a:pos x="T4" y="T5"/>
                    </a:cxn>
                    <a:cxn ang="0">
                      <a:pos x="T6" y="T7"/>
                    </a:cxn>
                    <a:cxn ang="0">
                      <a:pos x="T8" y="T9"/>
                    </a:cxn>
                  </a:cxnLst>
                  <a:rect l="0" t="0" r="r" b="b"/>
                  <a:pathLst>
                    <a:path w="49" h="74">
                      <a:moveTo>
                        <a:pt x="0" y="74"/>
                      </a:moveTo>
                      <a:cubicBezTo>
                        <a:pt x="10" y="63"/>
                        <a:pt x="19" y="51"/>
                        <a:pt x="27" y="39"/>
                      </a:cubicBezTo>
                      <a:cubicBezTo>
                        <a:pt x="36" y="26"/>
                        <a:pt x="43" y="13"/>
                        <a:pt x="49" y="0"/>
                      </a:cubicBezTo>
                      <a:cubicBezTo>
                        <a:pt x="43" y="14"/>
                        <a:pt x="36" y="27"/>
                        <a:pt x="28" y="39"/>
                      </a:cubicBezTo>
                      <a:cubicBezTo>
                        <a:pt x="20" y="51"/>
                        <a:pt x="10" y="63"/>
                        <a:pt x="0" y="74"/>
                      </a:cubicBezTo>
                      <a:close/>
                    </a:path>
                  </a:pathLst>
                </a:custGeom>
                <a:solidFill>
                  <a:srgbClr val="FFE3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 name="Freeform 14">
                  <a:extLst>
                    <a:ext uri="{FF2B5EF4-FFF2-40B4-BE49-F238E27FC236}">
                      <a16:creationId xmlns:a16="http://schemas.microsoft.com/office/drawing/2014/main" id="{D300CA06-5A98-42D4-A61F-965CB8D72164}"/>
                    </a:ext>
                  </a:extLst>
                </p:cNvPr>
                <p:cNvSpPr>
                  <a:spLocks/>
                </p:cNvSpPr>
                <p:nvPr/>
              </p:nvSpPr>
              <p:spPr bwMode="auto">
                <a:xfrm>
                  <a:off x="7843838" y="1320800"/>
                  <a:ext cx="200025" cy="341312"/>
                </a:xfrm>
                <a:custGeom>
                  <a:avLst/>
                  <a:gdLst>
                    <a:gd name="T0" fmla="*/ 22 w 22"/>
                    <a:gd name="T1" fmla="*/ 0 h 38"/>
                    <a:gd name="T2" fmla="*/ 7 w 22"/>
                    <a:gd name="T3" fmla="*/ 21 h 38"/>
                    <a:gd name="T4" fmla="*/ 1 w 22"/>
                    <a:gd name="T5" fmla="*/ 33 h 38"/>
                    <a:gd name="T6" fmla="*/ 1 w 22"/>
                    <a:gd name="T7" fmla="*/ 36 h 38"/>
                    <a:gd name="T8" fmla="*/ 3 w 22"/>
                    <a:gd name="T9" fmla="*/ 37 h 38"/>
                    <a:gd name="T10" fmla="*/ 8 w 22"/>
                    <a:gd name="T11" fmla="*/ 33 h 38"/>
                    <a:gd name="T12" fmla="*/ 3 w 22"/>
                    <a:gd name="T13" fmla="*/ 38 h 38"/>
                    <a:gd name="T14" fmla="*/ 1 w 22"/>
                    <a:gd name="T15" fmla="*/ 38 h 38"/>
                    <a:gd name="T16" fmla="*/ 0 w 22"/>
                    <a:gd name="T17" fmla="*/ 36 h 38"/>
                    <a:gd name="T18" fmla="*/ 0 w 22"/>
                    <a:gd name="T19" fmla="*/ 33 h 38"/>
                    <a:gd name="T20" fmla="*/ 6 w 22"/>
                    <a:gd name="T21" fmla="*/ 21 h 38"/>
                    <a:gd name="T22" fmla="*/ 22 w 22"/>
                    <a:gd name="T23"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 h="38">
                      <a:moveTo>
                        <a:pt x="22" y="0"/>
                      </a:moveTo>
                      <a:cubicBezTo>
                        <a:pt x="17" y="7"/>
                        <a:pt x="12" y="14"/>
                        <a:pt x="7" y="21"/>
                      </a:cubicBezTo>
                      <a:cubicBezTo>
                        <a:pt x="4" y="25"/>
                        <a:pt x="2" y="29"/>
                        <a:pt x="1" y="33"/>
                      </a:cubicBezTo>
                      <a:cubicBezTo>
                        <a:pt x="1" y="34"/>
                        <a:pt x="1" y="35"/>
                        <a:pt x="1" y="36"/>
                      </a:cubicBezTo>
                      <a:cubicBezTo>
                        <a:pt x="1" y="37"/>
                        <a:pt x="2" y="38"/>
                        <a:pt x="3" y="37"/>
                      </a:cubicBezTo>
                      <a:cubicBezTo>
                        <a:pt x="5" y="37"/>
                        <a:pt x="6" y="35"/>
                        <a:pt x="8" y="33"/>
                      </a:cubicBezTo>
                      <a:cubicBezTo>
                        <a:pt x="7" y="35"/>
                        <a:pt x="5" y="37"/>
                        <a:pt x="3" y="38"/>
                      </a:cubicBezTo>
                      <a:cubicBezTo>
                        <a:pt x="2" y="38"/>
                        <a:pt x="2" y="38"/>
                        <a:pt x="1" y="38"/>
                      </a:cubicBezTo>
                      <a:cubicBezTo>
                        <a:pt x="1" y="38"/>
                        <a:pt x="0" y="37"/>
                        <a:pt x="0" y="36"/>
                      </a:cubicBezTo>
                      <a:cubicBezTo>
                        <a:pt x="0" y="35"/>
                        <a:pt x="0" y="34"/>
                        <a:pt x="0" y="33"/>
                      </a:cubicBezTo>
                      <a:cubicBezTo>
                        <a:pt x="1" y="28"/>
                        <a:pt x="3" y="24"/>
                        <a:pt x="6" y="21"/>
                      </a:cubicBezTo>
                      <a:cubicBezTo>
                        <a:pt x="11" y="14"/>
                        <a:pt x="17" y="6"/>
                        <a:pt x="22" y="0"/>
                      </a:cubicBezTo>
                      <a:close/>
                    </a:path>
                  </a:pathLst>
                </a:custGeom>
                <a:solidFill>
                  <a:srgbClr val="FE779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26" name="组合 25">
                <a:extLst>
                  <a:ext uri="{FF2B5EF4-FFF2-40B4-BE49-F238E27FC236}">
                    <a16:creationId xmlns:a16="http://schemas.microsoft.com/office/drawing/2014/main" id="{E1708D38-36F4-45C2-8FBE-83AAF165FFAF}"/>
                  </a:ext>
                </a:extLst>
              </p:cNvPr>
              <p:cNvGrpSpPr/>
              <p:nvPr/>
            </p:nvGrpSpPr>
            <p:grpSpPr>
              <a:xfrm>
                <a:off x="1223047" y="3767343"/>
                <a:ext cx="1443953" cy="2201657"/>
                <a:chOff x="1223047" y="3767343"/>
                <a:chExt cx="1443953" cy="2201657"/>
              </a:xfrm>
            </p:grpSpPr>
            <p:cxnSp>
              <p:nvCxnSpPr>
                <p:cNvPr id="19" name="直接连接符 18">
                  <a:extLst>
                    <a:ext uri="{FF2B5EF4-FFF2-40B4-BE49-F238E27FC236}">
                      <a16:creationId xmlns:a16="http://schemas.microsoft.com/office/drawing/2014/main" id="{AA07E03E-0EAC-4927-BE2A-0947C516E64F}"/>
                    </a:ext>
                  </a:extLst>
                </p:cNvPr>
                <p:cNvCxnSpPr/>
                <p:nvPr/>
              </p:nvCxnSpPr>
              <p:spPr>
                <a:xfrm>
                  <a:off x="1352457" y="3767343"/>
                  <a:ext cx="1314543" cy="0"/>
                </a:xfrm>
                <a:prstGeom prst="line">
                  <a:avLst/>
                </a:prstGeom>
                <a:ln>
                  <a:solidFill>
                    <a:srgbClr val="FF7899"/>
                  </a:solidFill>
                </a:ln>
              </p:spPr>
              <p:style>
                <a:lnRef idx="1">
                  <a:schemeClr val="accent1"/>
                </a:lnRef>
                <a:fillRef idx="0">
                  <a:schemeClr val="accent1"/>
                </a:fillRef>
                <a:effectRef idx="0">
                  <a:schemeClr val="accent1"/>
                </a:effectRef>
                <a:fontRef idx="minor">
                  <a:schemeClr val="tx1"/>
                </a:fontRef>
              </p:style>
            </p:cxnSp>
            <p:cxnSp>
              <p:nvCxnSpPr>
                <p:cNvPr id="21" name="直接连接符 20">
                  <a:extLst>
                    <a:ext uri="{FF2B5EF4-FFF2-40B4-BE49-F238E27FC236}">
                      <a16:creationId xmlns:a16="http://schemas.microsoft.com/office/drawing/2014/main" id="{9B423445-C955-4A89-892F-031E7B910C63}"/>
                    </a:ext>
                  </a:extLst>
                </p:cNvPr>
                <p:cNvCxnSpPr/>
                <p:nvPr/>
              </p:nvCxnSpPr>
              <p:spPr>
                <a:xfrm>
                  <a:off x="2667000" y="3767343"/>
                  <a:ext cx="0" cy="2201657"/>
                </a:xfrm>
                <a:prstGeom prst="line">
                  <a:avLst/>
                </a:prstGeom>
                <a:ln>
                  <a:solidFill>
                    <a:srgbClr val="FF7899"/>
                  </a:solidFill>
                </a:ln>
              </p:spPr>
              <p:style>
                <a:lnRef idx="1">
                  <a:schemeClr val="accent1"/>
                </a:lnRef>
                <a:fillRef idx="0">
                  <a:schemeClr val="accent1"/>
                </a:fillRef>
                <a:effectRef idx="0">
                  <a:schemeClr val="accent1"/>
                </a:effectRef>
                <a:fontRef idx="minor">
                  <a:schemeClr val="tx1"/>
                </a:fontRef>
              </p:style>
            </p:cxnSp>
            <p:cxnSp>
              <p:nvCxnSpPr>
                <p:cNvPr id="23" name="直接连接符 22">
                  <a:extLst>
                    <a:ext uri="{FF2B5EF4-FFF2-40B4-BE49-F238E27FC236}">
                      <a16:creationId xmlns:a16="http://schemas.microsoft.com/office/drawing/2014/main" id="{3101F033-1E8E-4B13-8639-0BFF58598B93}"/>
                    </a:ext>
                  </a:extLst>
                </p:cNvPr>
                <p:cNvCxnSpPr/>
                <p:nvPr/>
              </p:nvCxnSpPr>
              <p:spPr>
                <a:xfrm flipH="1">
                  <a:off x="1223047" y="5969000"/>
                  <a:ext cx="1431253" cy="0"/>
                </a:xfrm>
                <a:prstGeom prst="line">
                  <a:avLst/>
                </a:prstGeom>
                <a:ln>
                  <a:solidFill>
                    <a:srgbClr val="FF7899"/>
                  </a:solidFill>
                </a:ln>
              </p:spPr>
              <p:style>
                <a:lnRef idx="1">
                  <a:schemeClr val="accent1"/>
                </a:lnRef>
                <a:fillRef idx="0">
                  <a:schemeClr val="accent1"/>
                </a:fillRef>
                <a:effectRef idx="0">
                  <a:schemeClr val="accent1"/>
                </a:effectRef>
                <a:fontRef idx="minor">
                  <a:schemeClr val="tx1"/>
                </a:fontRef>
              </p:style>
            </p:cxnSp>
            <p:cxnSp>
              <p:nvCxnSpPr>
                <p:cNvPr id="25" name="直接连接符 24">
                  <a:extLst>
                    <a:ext uri="{FF2B5EF4-FFF2-40B4-BE49-F238E27FC236}">
                      <a16:creationId xmlns:a16="http://schemas.microsoft.com/office/drawing/2014/main" id="{6C512330-C557-432B-BB37-8ADC1F02D01E}"/>
                    </a:ext>
                  </a:extLst>
                </p:cNvPr>
                <p:cNvCxnSpPr/>
                <p:nvPr/>
              </p:nvCxnSpPr>
              <p:spPr>
                <a:xfrm flipV="1">
                  <a:off x="1223047" y="5359400"/>
                  <a:ext cx="0" cy="609600"/>
                </a:xfrm>
                <a:prstGeom prst="line">
                  <a:avLst/>
                </a:prstGeom>
                <a:ln>
                  <a:solidFill>
                    <a:srgbClr val="FF7899"/>
                  </a:solidFill>
                </a:ln>
              </p:spPr>
              <p:style>
                <a:lnRef idx="1">
                  <a:schemeClr val="accent1"/>
                </a:lnRef>
                <a:fillRef idx="0">
                  <a:schemeClr val="accent1"/>
                </a:fillRef>
                <a:effectRef idx="0">
                  <a:schemeClr val="accent1"/>
                </a:effectRef>
                <a:fontRef idx="minor">
                  <a:schemeClr val="tx1"/>
                </a:fontRef>
              </p:style>
            </p:cxnSp>
          </p:grpSp>
        </p:grpSp>
        <p:sp>
          <p:nvSpPr>
            <p:cNvPr id="67" name="矩形 66">
              <a:extLst>
                <a:ext uri="{FF2B5EF4-FFF2-40B4-BE49-F238E27FC236}">
                  <a16:creationId xmlns:a16="http://schemas.microsoft.com/office/drawing/2014/main" id="{A4523733-5A48-41DF-8E95-45A01BE7C24A}"/>
                </a:ext>
              </a:extLst>
            </p:cNvPr>
            <p:cNvSpPr/>
            <p:nvPr/>
          </p:nvSpPr>
          <p:spPr>
            <a:xfrm>
              <a:off x="863742" y="4402816"/>
              <a:ext cx="1312822" cy="707886"/>
            </a:xfrm>
            <a:prstGeom prst="rect">
              <a:avLst/>
            </a:prstGeom>
          </p:spPr>
          <p:txBody>
            <a:bodyPr wrap="square">
              <a:spAutoFit/>
            </a:bodyPr>
            <a:lstStyle/>
            <a:p>
              <a:pPr algn="ctr"/>
              <a:r>
                <a:rPr lang="zh-CN" altLang="en-US" sz="2000" b="1" dirty="0">
                  <a:solidFill>
                    <a:srgbClr val="FFC4C8"/>
                  </a:solidFill>
                  <a:latin typeface="微软雅黑" panose="020B0503020204020204" pitchFamily="34" charset="-122"/>
                  <a:ea typeface="微软雅黑" panose="020B0503020204020204" pitchFamily="34" charset="-122"/>
                </a:rPr>
                <a:t>Please enter your title</a:t>
              </a:r>
            </a:p>
          </p:txBody>
        </p:sp>
      </p:grpSp>
      <p:grpSp>
        <p:nvGrpSpPr>
          <p:cNvPr id="72" name="组合 71">
            <a:extLst>
              <a:ext uri="{FF2B5EF4-FFF2-40B4-BE49-F238E27FC236}">
                <a16:creationId xmlns:a16="http://schemas.microsoft.com/office/drawing/2014/main" id="{DF5C16B5-943C-49B5-95D3-290D2EA8463C}"/>
              </a:ext>
            </a:extLst>
          </p:cNvPr>
          <p:cNvGrpSpPr/>
          <p:nvPr/>
        </p:nvGrpSpPr>
        <p:grpSpPr>
          <a:xfrm>
            <a:off x="2564456" y="3781885"/>
            <a:ext cx="1870310" cy="2201657"/>
            <a:chOff x="2564456" y="3781885"/>
            <a:chExt cx="1870310" cy="2201657"/>
          </a:xfrm>
        </p:grpSpPr>
        <p:grpSp>
          <p:nvGrpSpPr>
            <p:cNvPr id="28" name="组合 27">
              <a:extLst>
                <a:ext uri="{FF2B5EF4-FFF2-40B4-BE49-F238E27FC236}">
                  <a16:creationId xmlns:a16="http://schemas.microsoft.com/office/drawing/2014/main" id="{91DE22FF-0397-4ECB-9ADF-A95D9B03F9A0}"/>
                </a:ext>
              </a:extLst>
            </p:cNvPr>
            <p:cNvGrpSpPr/>
            <p:nvPr/>
          </p:nvGrpSpPr>
          <p:grpSpPr>
            <a:xfrm>
              <a:off x="2564456" y="3781885"/>
              <a:ext cx="1870310" cy="2201657"/>
              <a:chOff x="796690" y="3767343"/>
              <a:chExt cx="1870310" cy="2201657"/>
            </a:xfrm>
          </p:grpSpPr>
          <p:grpSp>
            <p:nvGrpSpPr>
              <p:cNvPr id="29" name="组合 28">
                <a:extLst>
                  <a:ext uri="{FF2B5EF4-FFF2-40B4-BE49-F238E27FC236}">
                    <a16:creationId xmlns:a16="http://schemas.microsoft.com/office/drawing/2014/main" id="{C8C4F994-8621-40DC-AFA8-AD27E3999F84}"/>
                  </a:ext>
                </a:extLst>
              </p:cNvPr>
              <p:cNvGrpSpPr/>
              <p:nvPr/>
            </p:nvGrpSpPr>
            <p:grpSpPr>
              <a:xfrm rot="19664953">
                <a:off x="796690" y="3881194"/>
                <a:ext cx="793384" cy="1268282"/>
                <a:chOff x="7745413" y="836613"/>
                <a:chExt cx="668338" cy="1068387"/>
              </a:xfrm>
            </p:grpSpPr>
            <p:sp>
              <p:nvSpPr>
                <p:cNvPr id="35" name="Freeform 9">
                  <a:extLst>
                    <a:ext uri="{FF2B5EF4-FFF2-40B4-BE49-F238E27FC236}">
                      <a16:creationId xmlns:a16="http://schemas.microsoft.com/office/drawing/2014/main" id="{17D34AAC-FCFE-4AE3-9737-CB1D253350B0}"/>
                    </a:ext>
                  </a:extLst>
                </p:cNvPr>
                <p:cNvSpPr>
                  <a:spLocks/>
                </p:cNvSpPr>
                <p:nvPr/>
              </p:nvSpPr>
              <p:spPr bwMode="auto">
                <a:xfrm>
                  <a:off x="7745413" y="1760538"/>
                  <a:ext cx="144463" cy="144462"/>
                </a:xfrm>
                <a:custGeom>
                  <a:avLst/>
                  <a:gdLst>
                    <a:gd name="T0" fmla="*/ 12 w 16"/>
                    <a:gd name="T1" fmla="*/ 0 h 16"/>
                    <a:gd name="T2" fmla="*/ 16 w 16"/>
                    <a:gd name="T3" fmla="*/ 3 h 16"/>
                    <a:gd name="T4" fmla="*/ 16 w 16"/>
                    <a:gd name="T5" fmla="*/ 3 h 16"/>
                    <a:gd name="T6" fmla="*/ 16 w 16"/>
                    <a:gd name="T7" fmla="*/ 4 h 16"/>
                    <a:gd name="T8" fmla="*/ 7 w 16"/>
                    <a:gd name="T9" fmla="*/ 16 h 16"/>
                    <a:gd name="T10" fmla="*/ 0 w 16"/>
                    <a:gd name="T11" fmla="*/ 14 h 16"/>
                    <a:gd name="T12" fmla="*/ 11 w 16"/>
                    <a:gd name="T13" fmla="*/ 1 h 16"/>
                    <a:gd name="T14" fmla="*/ 11 w 16"/>
                    <a:gd name="T15" fmla="*/ 0 h 16"/>
                    <a:gd name="T16" fmla="*/ 12 w 16"/>
                    <a:gd name="T17"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16">
                      <a:moveTo>
                        <a:pt x="12" y="0"/>
                      </a:moveTo>
                      <a:cubicBezTo>
                        <a:pt x="13" y="1"/>
                        <a:pt x="14" y="2"/>
                        <a:pt x="16" y="3"/>
                      </a:cubicBezTo>
                      <a:cubicBezTo>
                        <a:pt x="16" y="3"/>
                        <a:pt x="16" y="3"/>
                        <a:pt x="16" y="3"/>
                      </a:cubicBezTo>
                      <a:cubicBezTo>
                        <a:pt x="16" y="3"/>
                        <a:pt x="16" y="4"/>
                        <a:pt x="16" y="4"/>
                      </a:cubicBezTo>
                      <a:cubicBezTo>
                        <a:pt x="13" y="8"/>
                        <a:pt x="10" y="12"/>
                        <a:pt x="7" y="16"/>
                      </a:cubicBezTo>
                      <a:cubicBezTo>
                        <a:pt x="5" y="15"/>
                        <a:pt x="2" y="14"/>
                        <a:pt x="0" y="14"/>
                      </a:cubicBezTo>
                      <a:cubicBezTo>
                        <a:pt x="5" y="10"/>
                        <a:pt x="8" y="6"/>
                        <a:pt x="11" y="1"/>
                      </a:cubicBezTo>
                      <a:cubicBezTo>
                        <a:pt x="11" y="1"/>
                        <a:pt x="11" y="0"/>
                        <a:pt x="11" y="0"/>
                      </a:cubicBezTo>
                      <a:cubicBezTo>
                        <a:pt x="11" y="0"/>
                        <a:pt x="11" y="0"/>
                        <a:pt x="12" y="0"/>
                      </a:cubicBezTo>
                      <a:close/>
                    </a:path>
                  </a:pathLst>
                </a:custGeom>
                <a:solidFill>
                  <a:srgbClr val="FFC4C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6" name="Freeform 10">
                  <a:extLst>
                    <a:ext uri="{FF2B5EF4-FFF2-40B4-BE49-F238E27FC236}">
                      <a16:creationId xmlns:a16="http://schemas.microsoft.com/office/drawing/2014/main" id="{2240344C-4B3C-4FCD-8AAF-8FC540387426}"/>
                    </a:ext>
                  </a:extLst>
                </p:cNvPr>
                <p:cNvSpPr>
                  <a:spLocks/>
                </p:cNvSpPr>
                <p:nvPr/>
              </p:nvSpPr>
              <p:spPr bwMode="auto">
                <a:xfrm>
                  <a:off x="7789863" y="836613"/>
                  <a:ext cx="623888" cy="969962"/>
                </a:xfrm>
                <a:custGeom>
                  <a:avLst/>
                  <a:gdLst>
                    <a:gd name="T0" fmla="*/ 1 w 69"/>
                    <a:gd name="T1" fmla="*/ 97 h 108"/>
                    <a:gd name="T2" fmla="*/ 14 w 69"/>
                    <a:gd name="T3" fmla="*/ 67 h 108"/>
                    <a:gd name="T4" fmla="*/ 67 w 69"/>
                    <a:gd name="T5" fmla="*/ 0 h 108"/>
                    <a:gd name="T6" fmla="*/ 42 w 69"/>
                    <a:gd name="T7" fmla="*/ 76 h 108"/>
                    <a:gd name="T8" fmla="*/ 18 w 69"/>
                    <a:gd name="T9" fmla="*/ 104 h 108"/>
                    <a:gd name="T10" fmla="*/ 8 w 69"/>
                    <a:gd name="T11" fmla="*/ 107 h 108"/>
                    <a:gd name="T12" fmla="*/ 1 w 69"/>
                    <a:gd name="T13" fmla="*/ 97 h 108"/>
                  </a:gdLst>
                  <a:ahLst/>
                  <a:cxnLst>
                    <a:cxn ang="0">
                      <a:pos x="T0" y="T1"/>
                    </a:cxn>
                    <a:cxn ang="0">
                      <a:pos x="T2" y="T3"/>
                    </a:cxn>
                    <a:cxn ang="0">
                      <a:pos x="T4" y="T5"/>
                    </a:cxn>
                    <a:cxn ang="0">
                      <a:pos x="T6" y="T7"/>
                    </a:cxn>
                    <a:cxn ang="0">
                      <a:pos x="T8" y="T9"/>
                    </a:cxn>
                    <a:cxn ang="0">
                      <a:pos x="T10" y="T11"/>
                    </a:cxn>
                    <a:cxn ang="0">
                      <a:pos x="T12" y="T13"/>
                    </a:cxn>
                  </a:cxnLst>
                  <a:rect l="0" t="0" r="r" b="b"/>
                  <a:pathLst>
                    <a:path w="69" h="108">
                      <a:moveTo>
                        <a:pt x="1" y="97"/>
                      </a:moveTo>
                      <a:cubicBezTo>
                        <a:pt x="0" y="86"/>
                        <a:pt x="7" y="76"/>
                        <a:pt x="14" y="67"/>
                      </a:cubicBezTo>
                      <a:cubicBezTo>
                        <a:pt x="31" y="44"/>
                        <a:pt x="49" y="21"/>
                        <a:pt x="67" y="0"/>
                      </a:cubicBezTo>
                      <a:cubicBezTo>
                        <a:pt x="69" y="27"/>
                        <a:pt x="56" y="53"/>
                        <a:pt x="42" y="76"/>
                      </a:cubicBezTo>
                      <a:cubicBezTo>
                        <a:pt x="36" y="86"/>
                        <a:pt x="29" y="97"/>
                        <a:pt x="18" y="104"/>
                      </a:cubicBezTo>
                      <a:cubicBezTo>
                        <a:pt x="15" y="107"/>
                        <a:pt x="11" y="108"/>
                        <a:pt x="8" y="107"/>
                      </a:cubicBezTo>
                      <a:cubicBezTo>
                        <a:pt x="4" y="106"/>
                        <a:pt x="1" y="101"/>
                        <a:pt x="1" y="97"/>
                      </a:cubicBezTo>
                      <a:close/>
                    </a:path>
                  </a:pathLst>
                </a:custGeom>
                <a:solidFill>
                  <a:srgbClr val="FFC4C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7" name="Freeform 11">
                  <a:extLst>
                    <a:ext uri="{FF2B5EF4-FFF2-40B4-BE49-F238E27FC236}">
                      <a16:creationId xmlns:a16="http://schemas.microsoft.com/office/drawing/2014/main" id="{0F408BAF-6258-4A49-AB13-FF20DCDFD2F2}"/>
                    </a:ext>
                  </a:extLst>
                </p:cNvPr>
                <p:cNvSpPr>
                  <a:spLocks/>
                </p:cNvSpPr>
                <p:nvPr/>
              </p:nvSpPr>
              <p:spPr bwMode="auto">
                <a:xfrm>
                  <a:off x="7870826" y="1222375"/>
                  <a:ext cx="406400" cy="530225"/>
                </a:xfrm>
                <a:custGeom>
                  <a:avLst/>
                  <a:gdLst>
                    <a:gd name="T0" fmla="*/ 0 w 45"/>
                    <a:gd name="T1" fmla="*/ 59 h 59"/>
                    <a:gd name="T2" fmla="*/ 13 w 45"/>
                    <a:gd name="T3" fmla="*/ 46 h 59"/>
                    <a:gd name="T4" fmla="*/ 24 w 45"/>
                    <a:gd name="T5" fmla="*/ 31 h 59"/>
                    <a:gd name="T6" fmla="*/ 35 w 45"/>
                    <a:gd name="T7" fmla="*/ 16 h 59"/>
                    <a:gd name="T8" fmla="*/ 45 w 45"/>
                    <a:gd name="T9" fmla="*/ 0 h 59"/>
                    <a:gd name="T10" fmla="*/ 36 w 45"/>
                    <a:gd name="T11" fmla="*/ 16 h 59"/>
                    <a:gd name="T12" fmla="*/ 26 w 45"/>
                    <a:gd name="T13" fmla="*/ 32 h 59"/>
                    <a:gd name="T14" fmla="*/ 14 w 45"/>
                    <a:gd name="T15" fmla="*/ 46 h 59"/>
                    <a:gd name="T16" fmla="*/ 0 w 45"/>
                    <a:gd name="T17" fmla="*/ 59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 h="59">
                      <a:moveTo>
                        <a:pt x="0" y="59"/>
                      </a:moveTo>
                      <a:cubicBezTo>
                        <a:pt x="5" y="55"/>
                        <a:pt x="9" y="50"/>
                        <a:pt x="13" y="46"/>
                      </a:cubicBezTo>
                      <a:cubicBezTo>
                        <a:pt x="17" y="41"/>
                        <a:pt x="21" y="36"/>
                        <a:pt x="24" y="31"/>
                      </a:cubicBezTo>
                      <a:cubicBezTo>
                        <a:pt x="28" y="26"/>
                        <a:pt x="31" y="21"/>
                        <a:pt x="35" y="16"/>
                      </a:cubicBezTo>
                      <a:cubicBezTo>
                        <a:pt x="45" y="0"/>
                        <a:pt x="45" y="0"/>
                        <a:pt x="45" y="0"/>
                      </a:cubicBezTo>
                      <a:cubicBezTo>
                        <a:pt x="42" y="5"/>
                        <a:pt x="39" y="11"/>
                        <a:pt x="36" y="16"/>
                      </a:cubicBezTo>
                      <a:cubicBezTo>
                        <a:pt x="33" y="21"/>
                        <a:pt x="29" y="27"/>
                        <a:pt x="26" y="32"/>
                      </a:cubicBezTo>
                      <a:cubicBezTo>
                        <a:pt x="22" y="37"/>
                        <a:pt x="18" y="42"/>
                        <a:pt x="14" y="46"/>
                      </a:cubicBezTo>
                      <a:cubicBezTo>
                        <a:pt x="10" y="51"/>
                        <a:pt x="5" y="55"/>
                        <a:pt x="0" y="59"/>
                      </a:cubicBezTo>
                      <a:close/>
                    </a:path>
                  </a:pathLst>
                </a:custGeom>
                <a:solidFill>
                  <a:srgbClr val="FFE3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 name="Freeform 12">
                  <a:extLst>
                    <a:ext uri="{FF2B5EF4-FFF2-40B4-BE49-F238E27FC236}">
                      <a16:creationId xmlns:a16="http://schemas.microsoft.com/office/drawing/2014/main" id="{BD2DC67E-D58C-42BD-9C3D-D7567549A417}"/>
                    </a:ext>
                  </a:extLst>
                </p:cNvPr>
                <p:cNvSpPr>
                  <a:spLocks/>
                </p:cNvSpPr>
                <p:nvPr/>
              </p:nvSpPr>
              <p:spPr bwMode="auto">
                <a:xfrm>
                  <a:off x="7853363" y="1581150"/>
                  <a:ext cx="234950" cy="198437"/>
                </a:xfrm>
                <a:custGeom>
                  <a:avLst/>
                  <a:gdLst>
                    <a:gd name="T0" fmla="*/ 0 w 26"/>
                    <a:gd name="T1" fmla="*/ 22 h 22"/>
                    <a:gd name="T2" fmla="*/ 15 w 26"/>
                    <a:gd name="T3" fmla="*/ 14 h 22"/>
                    <a:gd name="T4" fmla="*/ 26 w 26"/>
                    <a:gd name="T5" fmla="*/ 0 h 22"/>
                    <a:gd name="T6" fmla="*/ 16 w 26"/>
                    <a:gd name="T7" fmla="*/ 15 h 22"/>
                    <a:gd name="T8" fmla="*/ 0 w 26"/>
                    <a:gd name="T9" fmla="*/ 22 h 22"/>
                  </a:gdLst>
                  <a:ahLst/>
                  <a:cxnLst>
                    <a:cxn ang="0">
                      <a:pos x="T0" y="T1"/>
                    </a:cxn>
                    <a:cxn ang="0">
                      <a:pos x="T2" y="T3"/>
                    </a:cxn>
                    <a:cxn ang="0">
                      <a:pos x="T4" y="T5"/>
                    </a:cxn>
                    <a:cxn ang="0">
                      <a:pos x="T6" y="T7"/>
                    </a:cxn>
                    <a:cxn ang="0">
                      <a:pos x="T8" y="T9"/>
                    </a:cxn>
                  </a:cxnLst>
                  <a:rect l="0" t="0" r="r" b="b"/>
                  <a:pathLst>
                    <a:path w="26" h="22">
                      <a:moveTo>
                        <a:pt x="0" y="22"/>
                      </a:moveTo>
                      <a:cubicBezTo>
                        <a:pt x="6" y="21"/>
                        <a:pt x="11" y="18"/>
                        <a:pt x="15" y="14"/>
                      </a:cubicBezTo>
                      <a:cubicBezTo>
                        <a:pt x="19" y="10"/>
                        <a:pt x="22" y="5"/>
                        <a:pt x="26" y="0"/>
                      </a:cubicBezTo>
                      <a:cubicBezTo>
                        <a:pt x="23" y="6"/>
                        <a:pt x="20" y="10"/>
                        <a:pt x="16" y="15"/>
                      </a:cubicBezTo>
                      <a:cubicBezTo>
                        <a:pt x="11" y="19"/>
                        <a:pt x="6" y="22"/>
                        <a:pt x="0" y="22"/>
                      </a:cubicBezTo>
                      <a:close/>
                    </a:path>
                  </a:pathLst>
                </a:custGeom>
                <a:solidFill>
                  <a:srgbClr val="FFE3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 name="Freeform 13">
                  <a:extLst>
                    <a:ext uri="{FF2B5EF4-FFF2-40B4-BE49-F238E27FC236}">
                      <a16:creationId xmlns:a16="http://schemas.microsoft.com/office/drawing/2014/main" id="{DF8D3D98-79B3-4CD3-855A-C9E2EF65243A}"/>
                    </a:ext>
                  </a:extLst>
                </p:cNvPr>
                <p:cNvSpPr>
                  <a:spLocks/>
                </p:cNvSpPr>
                <p:nvPr/>
              </p:nvSpPr>
              <p:spPr bwMode="auto">
                <a:xfrm>
                  <a:off x="7897813" y="1035050"/>
                  <a:ext cx="442913" cy="663575"/>
                </a:xfrm>
                <a:custGeom>
                  <a:avLst/>
                  <a:gdLst>
                    <a:gd name="T0" fmla="*/ 0 w 49"/>
                    <a:gd name="T1" fmla="*/ 74 h 74"/>
                    <a:gd name="T2" fmla="*/ 27 w 49"/>
                    <a:gd name="T3" fmla="*/ 39 h 74"/>
                    <a:gd name="T4" fmla="*/ 49 w 49"/>
                    <a:gd name="T5" fmla="*/ 0 h 74"/>
                    <a:gd name="T6" fmla="*/ 28 w 49"/>
                    <a:gd name="T7" fmla="*/ 39 h 74"/>
                    <a:gd name="T8" fmla="*/ 0 w 49"/>
                    <a:gd name="T9" fmla="*/ 74 h 74"/>
                  </a:gdLst>
                  <a:ahLst/>
                  <a:cxnLst>
                    <a:cxn ang="0">
                      <a:pos x="T0" y="T1"/>
                    </a:cxn>
                    <a:cxn ang="0">
                      <a:pos x="T2" y="T3"/>
                    </a:cxn>
                    <a:cxn ang="0">
                      <a:pos x="T4" y="T5"/>
                    </a:cxn>
                    <a:cxn ang="0">
                      <a:pos x="T6" y="T7"/>
                    </a:cxn>
                    <a:cxn ang="0">
                      <a:pos x="T8" y="T9"/>
                    </a:cxn>
                  </a:cxnLst>
                  <a:rect l="0" t="0" r="r" b="b"/>
                  <a:pathLst>
                    <a:path w="49" h="74">
                      <a:moveTo>
                        <a:pt x="0" y="74"/>
                      </a:moveTo>
                      <a:cubicBezTo>
                        <a:pt x="10" y="63"/>
                        <a:pt x="19" y="51"/>
                        <a:pt x="27" y="39"/>
                      </a:cubicBezTo>
                      <a:cubicBezTo>
                        <a:pt x="36" y="26"/>
                        <a:pt x="43" y="13"/>
                        <a:pt x="49" y="0"/>
                      </a:cubicBezTo>
                      <a:cubicBezTo>
                        <a:pt x="43" y="14"/>
                        <a:pt x="36" y="27"/>
                        <a:pt x="28" y="39"/>
                      </a:cubicBezTo>
                      <a:cubicBezTo>
                        <a:pt x="20" y="51"/>
                        <a:pt x="10" y="63"/>
                        <a:pt x="0" y="74"/>
                      </a:cubicBezTo>
                      <a:close/>
                    </a:path>
                  </a:pathLst>
                </a:custGeom>
                <a:solidFill>
                  <a:srgbClr val="FFE3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 name="Freeform 14">
                  <a:extLst>
                    <a:ext uri="{FF2B5EF4-FFF2-40B4-BE49-F238E27FC236}">
                      <a16:creationId xmlns:a16="http://schemas.microsoft.com/office/drawing/2014/main" id="{B911AF6A-BE77-4070-BA43-F43457C7EA69}"/>
                    </a:ext>
                  </a:extLst>
                </p:cNvPr>
                <p:cNvSpPr>
                  <a:spLocks/>
                </p:cNvSpPr>
                <p:nvPr/>
              </p:nvSpPr>
              <p:spPr bwMode="auto">
                <a:xfrm>
                  <a:off x="7843838" y="1320800"/>
                  <a:ext cx="200025" cy="341312"/>
                </a:xfrm>
                <a:custGeom>
                  <a:avLst/>
                  <a:gdLst>
                    <a:gd name="T0" fmla="*/ 22 w 22"/>
                    <a:gd name="T1" fmla="*/ 0 h 38"/>
                    <a:gd name="T2" fmla="*/ 7 w 22"/>
                    <a:gd name="T3" fmla="*/ 21 h 38"/>
                    <a:gd name="T4" fmla="*/ 1 w 22"/>
                    <a:gd name="T5" fmla="*/ 33 h 38"/>
                    <a:gd name="T6" fmla="*/ 1 w 22"/>
                    <a:gd name="T7" fmla="*/ 36 h 38"/>
                    <a:gd name="T8" fmla="*/ 3 w 22"/>
                    <a:gd name="T9" fmla="*/ 37 h 38"/>
                    <a:gd name="T10" fmla="*/ 8 w 22"/>
                    <a:gd name="T11" fmla="*/ 33 h 38"/>
                    <a:gd name="T12" fmla="*/ 3 w 22"/>
                    <a:gd name="T13" fmla="*/ 38 h 38"/>
                    <a:gd name="T14" fmla="*/ 1 w 22"/>
                    <a:gd name="T15" fmla="*/ 38 h 38"/>
                    <a:gd name="T16" fmla="*/ 0 w 22"/>
                    <a:gd name="T17" fmla="*/ 36 h 38"/>
                    <a:gd name="T18" fmla="*/ 0 w 22"/>
                    <a:gd name="T19" fmla="*/ 33 h 38"/>
                    <a:gd name="T20" fmla="*/ 6 w 22"/>
                    <a:gd name="T21" fmla="*/ 21 h 38"/>
                    <a:gd name="T22" fmla="*/ 22 w 22"/>
                    <a:gd name="T23"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 h="38">
                      <a:moveTo>
                        <a:pt x="22" y="0"/>
                      </a:moveTo>
                      <a:cubicBezTo>
                        <a:pt x="17" y="7"/>
                        <a:pt x="12" y="14"/>
                        <a:pt x="7" y="21"/>
                      </a:cubicBezTo>
                      <a:cubicBezTo>
                        <a:pt x="4" y="25"/>
                        <a:pt x="2" y="29"/>
                        <a:pt x="1" y="33"/>
                      </a:cubicBezTo>
                      <a:cubicBezTo>
                        <a:pt x="1" y="34"/>
                        <a:pt x="1" y="35"/>
                        <a:pt x="1" y="36"/>
                      </a:cubicBezTo>
                      <a:cubicBezTo>
                        <a:pt x="1" y="37"/>
                        <a:pt x="2" y="38"/>
                        <a:pt x="3" y="37"/>
                      </a:cubicBezTo>
                      <a:cubicBezTo>
                        <a:pt x="5" y="37"/>
                        <a:pt x="6" y="35"/>
                        <a:pt x="8" y="33"/>
                      </a:cubicBezTo>
                      <a:cubicBezTo>
                        <a:pt x="7" y="35"/>
                        <a:pt x="5" y="37"/>
                        <a:pt x="3" y="38"/>
                      </a:cubicBezTo>
                      <a:cubicBezTo>
                        <a:pt x="2" y="38"/>
                        <a:pt x="2" y="38"/>
                        <a:pt x="1" y="38"/>
                      </a:cubicBezTo>
                      <a:cubicBezTo>
                        <a:pt x="1" y="38"/>
                        <a:pt x="0" y="37"/>
                        <a:pt x="0" y="36"/>
                      </a:cubicBezTo>
                      <a:cubicBezTo>
                        <a:pt x="0" y="35"/>
                        <a:pt x="0" y="34"/>
                        <a:pt x="0" y="33"/>
                      </a:cubicBezTo>
                      <a:cubicBezTo>
                        <a:pt x="1" y="28"/>
                        <a:pt x="3" y="24"/>
                        <a:pt x="6" y="21"/>
                      </a:cubicBezTo>
                      <a:cubicBezTo>
                        <a:pt x="11" y="14"/>
                        <a:pt x="17" y="6"/>
                        <a:pt x="22" y="0"/>
                      </a:cubicBezTo>
                      <a:close/>
                    </a:path>
                  </a:pathLst>
                </a:custGeom>
                <a:solidFill>
                  <a:srgbClr val="FE779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30" name="组合 29">
                <a:extLst>
                  <a:ext uri="{FF2B5EF4-FFF2-40B4-BE49-F238E27FC236}">
                    <a16:creationId xmlns:a16="http://schemas.microsoft.com/office/drawing/2014/main" id="{F503DEA4-33AD-4FF7-BB11-BDD325A90C49}"/>
                  </a:ext>
                </a:extLst>
              </p:cNvPr>
              <p:cNvGrpSpPr/>
              <p:nvPr/>
            </p:nvGrpSpPr>
            <p:grpSpPr>
              <a:xfrm>
                <a:off x="1223047" y="3767343"/>
                <a:ext cx="1443953" cy="2201657"/>
                <a:chOff x="1223047" y="3767343"/>
                <a:chExt cx="1443953" cy="2201657"/>
              </a:xfrm>
            </p:grpSpPr>
            <p:cxnSp>
              <p:nvCxnSpPr>
                <p:cNvPr id="31" name="直接连接符 30">
                  <a:extLst>
                    <a:ext uri="{FF2B5EF4-FFF2-40B4-BE49-F238E27FC236}">
                      <a16:creationId xmlns:a16="http://schemas.microsoft.com/office/drawing/2014/main" id="{E54EC357-0277-4196-B093-09A3F9914545}"/>
                    </a:ext>
                  </a:extLst>
                </p:cNvPr>
                <p:cNvCxnSpPr/>
                <p:nvPr/>
              </p:nvCxnSpPr>
              <p:spPr>
                <a:xfrm>
                  <a:off x="1352457" y="3767343"/>
                  <a:ext cx="1314543" cy="0"/>
                </a:xfrm>
                <a:prstGeom prst="line">
                  <a:avLst/>
                </a:prstGeom>
                <a:ln>
                  <a:solidFill>
                    <a:srgbClr val="FF7899"/>
                  </a:solidFill>
                </a:ln>
              </p:spPr>
              <p:style>
                <a:lnRef idx="1">
                  <a:schemeClr val="accent1"/>
                </a:lnRef>
                <a:fillRef idx="0">
                  <a:schemeClr val="accent1"/>
                </a:fillRef>
                <a:effectRef idx="0">
                  <a:schemeClr val="accent1"/>
                </a:effectRef>
                <a:fontRef idx="minor">
                  <a:schemeClr val="tx1"/>
                </a:fontRef>
              </p:style>
            </p:cxnSp>
            <p:cxnSp>
              <p:nvCxnSpPr>
                <p:cNvPr id="32" name="直接连接符 31">
                  <a:extLst>
                    <a:ext uri="{FF2B5EF4-FFF2-40B4-BE49-F238E27FC236}">
                      <a16:creationId xmlns:a16="http://schemas.microsoft.com/office/drawing/2014/main" id="{48E31ACC-99FD-422B-A6B6-F227F80E77CA}"/>
                    </a:ext>
                  </a:extLst>
                </p:cNvPr>
                <p:cNvCxnSpPr/>
                <p:nvPr/>
              </p:nvCxnSpPr>
              <p:spPr>
                <a:xfrm>
                  <a:off x="2667000" y="3767343"/>
                  <a:ext cx="0" cy="2201657"/>
                </a:xfrm>
                <a:prstGeom prst="line">
                  <a:avLst/>
                </a:prstGeom>
                <a:ln>
                  <a:solidFill>
                    <a:srgbClr val="FF7899"/>
                  </a:solidFill>
                </a:ln>
              </p:spPr>
              <p:style>
                <a:lnRef idx="1">
                  <a:schemeClr val="accent1"/>
                </a:lnRef>
                <a:fillRef idx="0">
                  <a:schemeClr val="accent1"/>
                </a:fillRef>
                <a:effectRef idx="0">
                  <a:schemeClr val="accent1"/>
                </a:effectRef>
                <a:fontRef idx="minor">
                  <a:schemeClr val="tx1"/>
                </a:fontRef>
              </p:style>
            </p:cxnSp>
            <p:cxnSp>
              <p:nvCxnSpPr>
                <p:cNvPr id="33" name="直接连接符 32">
                  <a:extLst>
                    <a:ext uri="{FF2B5EF4-FFF2-40B4-BE49-F238E27FC236}">
                      <a16:creationId xmlns:a16="http://schemas.microsoft.com/office/drawing/2014/main" id="{52BDC419-9735-44FB-9025-601C5FBE3607}"/>
                    </a:ext>
                  </a:extLst>
                </p:cNvPr>
                <p:cNvCxnSpPr/>
                <p:nvPr/>
              </p:nvCxnSpPr>
              <p:spPr>
                <a:xfrm flipH="1">
                  <a:off x="1223047" y="5969000"/>
                  <a:ext cx="1431253" cy="0"/>
                </a:xfrm>
                <a:prstGeom prst="line">
                  <a:avLst/>
                </a:prstGeom>
                <a:ln>
                  <a:solidFill>
                    <a:srgbClr val="FF7899"/>
                  </a:solidFill>
                </a:ln>
              </p:spPr>
              <p:style>
                <a:lnRef idx="1">
                  <a:schemeClr val="accent1"/>
                </a:lnRef>
                <a:fillRef idx="0">
                  <a:schemeClr val="accent1"/>
                </a:fillRef>
                <a:effectRef idx="0">
                  <a:schemeClr val="accent1"/>
                </a:effectRef>
                <a:fontRef idx="minor">
                  <a:schemeClr val="tx1"/>
                </a:fontRef>
              </p:style>
            </p:cxnSp>
            <p:cxnSp>
              <p:nvCxnSpPr>
                <p:cNvPr id="34" name="直接连接符 33">
                  <a:extLst>
                    <a:ext uri="{FF2B5EF4-FFF2-40B4-BE49-F238E27FC236}">
                      <a16:creationId xmlns:a16="http://schemas.microsoft.com/office/drawing/2014/main" id="{5E06710D-C021-4E29-9994-80569252C3C8}"/>
                    </a:ext>
                  </a:extLst>
                </p:cNvPr>
                <p:cNvCxnSpPr/>
                <p:nvPr/>
              </p:nvCxnSpPr>
              <p:spPr>
                <a:xfrm flipV="1">
                  <a:off x="1223047" y="5359400"/>
                  <a:ext cx="0" cy="609600"/>
                </a:xfrm>
                <a:prstGeom prst="line">
                  <a:avLst/>
                </a:prstGeom>
                <a:ln>
                  <a:solidFill>
                    <a:srgbClr val="FF7899"/>
                  </a:solidFill>
                </a:ln>
              </p:spPr>
              <p:style>
                <a:lnRef idx="1">
                  <a:schemeClr val="accent1"/>
                </a:lnRef>
                <a:fillRef idx="0">
                  <a:schemeClr val="accent1"/>
                </a:fillRef>
                <a:effectRef idx="0">
                  <a:schemeClr val="accent1"/>
                </a:effectRef>
                <a:fontRef idx="minor">
                  <a:schemeClr val="tx1"/>
                </a:fontRef>
              </p:style>
            </p:cxnSp>
          </p:grpSp>
        </p:grpSp>
        <p:sp>
          <p:nvSpPr>
            <p:cNvPr id="68" name="矩形 67">
              <a:extLst>
                <a:ext uri="{FF2B5EF4-FFF2-40B4-BE49-F238E27FC236}">
                  <a16:creationId xmlns:a16="http://schemas.microsoft.com/office/drawing/2014/main" id="{20B37AE5-FE0A-4DA8-A45E-EE4DA5E63A5D}"/>
                </a:ext>
              </a:extLst>
            </p:cNvPr>
            <p:cNvSpPr/>
            <p:nvPr/>
          </p:nvSpPr>
          <p:spPr>
            <a:xfrm>
              <a:off x="3084817" y="4431729"/>
              <a:ext cx="1312822" cy="707886"/>
            </a:xfrm>
            <a:prstGeom prst="rect">
              <a:avLst/>
            </a:prstGeom>
          </p:spPr>
          <p:txBody>
            <a:bodyPr wrap="square">
              <a:spAutoFit/>
            </a:bodyPr>
            <a:lstStyle/>
            <a:p>
              <a:pPr algn="ctr"/>
              <a:r>
                <a:rPr lang="zh-CN" altLang="en-US" sz="2000" b="1" dirty="0">
                  <a:solidFill>
                    <a:srgbClr val="FFC4C8"/>
                  </a:solidFill>
                  <a:latin typeface="微软雅黑" panose="020B0503020204020204" pitchFamily="34" charset="-122"/>
                  <a:ea typeface="微软雅黑" panose="020B0503020204020204" pitchFamily="34" charset="-122"/>
                </a:rPr>
                <a:t>Please enter your title</a:t>
              </a:r>
            </a:p>
          </p:txBody>
        </p:sp>
      </p:grpSp>
      <p:grpSp>
        <p:nvGrpSpPr>
          <p:cNvPr id="73" name="组合 72">
            <a:extLst>
              <a:ext uri="{FF2B5EF4-FFF2-40B4-BE49-F238E27FC236}">
                <a16:creationId xmlns:a16="http://schemas.microsoft.com/office/drawing/2014/main" id="{B5CF6CF6-4140-4BE8-94E1-D611C33B9E17}"/>
              </a:ext>
            </a:extLst>
          </p:cNvPr>
          <p:cNvGrpSpPr/>
          <p:nvPr/>
        </p:nvGrpSpPr>
        <p:grpSpPr>
          <a:xfrm>
            <a:off x="4845380" y="3796020"/>
            <a:ext cx="1870310" cy="2201657"/>
            <a:chOff x="4845380" y="3796020"/>
            <a:chExt cx="1870310" cy="2201657"/>
          </a:xfrm>
        </p:grpSpPr>
        <p:grpSp>
          <p:nvGrpSpPr>
            <p:cNvPr id="41" name="组合 40">
              <a:extLst>
                <a:ext uri="{FF2B5EF4-FFF2-40B4-BE49-F238E27FC236}">
                  <a16:creationId xmlns:a16="http://schemas.microsoft.com/office/drawing/2014/main" id="{E3796C4E-D835-4E7B-BAD4-40EF7506D00B}"/>
                </a:ext>
              </a:extLst>
            </p:cNvPr>
            <p:cNvGrpSpPr/>
            <p:nvPr/>
          </p:nvGrpSpPr>
          <p:grpSpPr>
            <a:xfrm>
              <a:off x="4845380" y="3796020"/>
              <a:ext cx="1870310" cy="2201657"/>
              <a:chOff x="796690" y="3767343"/>
              <a:chExt cx="1870310" cy="2201657"/>
            </a:xfrm>
          </p:grpSpPr>
          <p:grpSp>
            <p:nvGrpSpPr>
              <p:cNvPr id="42" name="组合 41">
                <a:extLst>
                  <a:ext uri="{FF2B5EF4-FFF2-40B4-BE49-F238E27FC236}">
                    <a16:creationId xmlns:a16="http://schemas.microsoft.com/office/drawing/2014/main" id="{BCDE142B-5D36-4D58-8F06-85A432D61E33}"/>
                  </a:ext>
                </a:extLst>
              </p:cNvPr>
              <p:cNvGrpSpPr/>
              <p:nvPr/>
            </p:nvGrpSpPr>
            <p:grpSpPr>
              <a:xfrm rot="19664953">
                <a:off x="796690" y="3881194"/>
                <a:ext cx="793384" cy="1268282"/>
                <a:chOff x="7745413" y="836613"/>
                <a:chExt cx="668338" cy="1068387"/>
              </a:xfrm>
            </p:grpSpPr>
            <p:sp>
              <p:nvSpPr>
                <p:cNvPr id="48" name="Freeform 9">
                  <a:extLst>
                    <a:ext uri="{FF2B5EF4-FFF2-40B4-BE49-F238E27FC236}">
                      <a16:creationId xmlns:a16="http://schemas.microsoft.com/office/drawing/2014/main" id="{9948263B-FE33-42BC-A032-E9126719E83D}"/>
                    </a:ext>
                  </a:extLst>
                </p:cNvPr>
                <p:cNvSpPr>
                  <a:spLocks/>
                </p:cNvSpPr>
                <p:nvPr/>
              </p:nvSpPr>
              <p:spPr bwMode="auto">
                <a:xfrm>
                  <a:off x="7745413" y="1760538"/>
                  <a:ext cx="144463" cy="144462"/>
                </a:xfrm>
                <a:custGeom>
                  <a:avLst/>
                  <a:gdLst>
                    <a:gd name="T0" fmla="*/ 12 w 16"/>
                    <a:gd name="T1" fmla="*/ 0 h 16"/>
                    <a:gd name="T2" fmla="*/ 16 w 16"/>
                    <a:gd name="T3" fmla="*/ 3 h 16"/>
                    <a:gd name="T4" fmla="*/ 16 w 16"/>
                    <a:gd name="T5" fmla="*/ 3 h 16"/>
                    <a:gd name="T6" fmla="*/ 16 w 16"/>
                    <a:gd name="T7" fmla="*/ 4 h 16"/>
                    <a:gd name="T8" fmla="*/ 7 w 16"/>
                    <a:gd name="T9" fmla="*/ 16 h 16"/>
                    <a:gd name="T10" fmla="*/ 0 w 16"/>
                    <a:gd name="T11" fmla="*/ 14 h 16"/>
                    <a:gd name="T12" fmla="*/ 11 w 16"/>
                    <a:gd name="T13" fmla="*/ 1 h 16"/>
                    <a:gd name="T14" fmla="*/ 11 w 16"/>
                    <a:gd name="T15" fmla="*/ 0 h 16"/>
                    <a:gd name="T16" fmla="*/ 12 w 16"/>
                    <a:gd name="T17"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16">
                      <a:moveTo>
                        <a:pt x="12" y="0"/>
                      </a:moveTo>
                      <a:cubicBezTo>
                        <a:pt x="13" y="1"/>
                        <a:pt x="14" y="2"/>
                        <a:pt x="16" y="3"/>
                      </a:cubicBezTo>
                      <a:cubicBezTo>
                        <a:pt x="16" y="3"/>
                        <a:pt x="16" y="3"/>
                        <a:pt x="16" y="3"/>
                      </a:cubicBezTo>
                      <a:cubicBezTo>
                        <a:pt x="16" y="3"/>
                        <a:pt x="16" y="4"/>
                        <a:pt x="16" y="4"/>
                      </a:cubicBezTo>
                      <a:cubicBezTo>
                        <a:pt x="13" y="8"/>
                        <a:pt x="10" y="12"/>
                        <a:pt x="7" y="16"/>
                      </a:cubicBezTo>
                      <a:cubicBezTo>
                        <a:pt x="5" y="15"/>
                        <a:pt x="2" y="14"/>
                        <a:pt x="0" y="14"/>
                      </a:cubicBezTo>
                      <a:cubicBezTo>
                        <a:pt x="5" y="10"/>
                        <a:pt x="8" y="6"/>
                        <a:pt x="11" y="1"/>
                      </a:cubicBezTo>
                      <a:cubicBezTo>
                        <a:pt x="11" y="1"/>
                        <a:pt x="11" y="0"/>
                        <a:pt x="11" y="0"/>
                      </a:cubicBezTo>
                      <a:cubicBezTo>
                        <a:pt x="11" y="0"/>
                        <a:pt x="11" y="0"/>
                        <a:pt x="12" y="0"/>
                      </a:cubicBezTo>
                      <a:close/>
                    </a:path>
                  </a:pathLst>
                </a:custGeom>
                <a:solidFill>
                  <a:srgbClr val="FFC4C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9" name="Freeform 10">
                  <a:extLst>
                    <a:ext uri="{FF2B5EF4-FFF2-40B4-BE49-F238E27FC236}">
                      <a16:creationId xmlns:a16="http://schemas.microsoft.com/office/drawing/2014/main" id="{99EAF5FE-143B-4861-B202-8AC67CAA11E8}"/>
                    </a:ext>
                  </a:extLst>
                </p:cNvPr>
                <p:cNvSpPr>
                  <a:spLocks/>
                </p:cNvSpPr>
                <p:nvPr/>
              </p:nvSpPr>
              <p:spPr bwMode="auto">
                <a:xfrm>
                  <a:off x="7789863" y="836613"/>
                  <a:ext cx="623888" cy="969962"/>
                </a:xfrm>
                <a:custGeom>
                  <a:avLst/>
                  <a:gdLst>
                    <a:gd name="T0" fmla="*/ 1 w 69"/>
                    <a:gd name="T1" fmla="*/ 97 h 108"/>
                    <a:gd name="T2" fmla="*/ 14 w 69"/>
                    <a:gd name="T3" fmla="*/ 67 h 108"/>
                    <a:gd name="T4" fmla="*/ 67 w 69"/>
                    <a:gd name="T5" fmla="*/ 0 h 108"/>
                    <a:gd name="T6" fmla="*/ 42 w 69"/>
                    <a:gd name="T7" fmla="*/ 76 h 108"/>
                    <a:gd name="T8" fmla="*/ 18 w 69"/>
                    <a:gd name="T9" fmla="*/ 104 h 108"/>
                    <a:gd name="T10" fmla="*/ 8 w 69"/>
                    <a:gd name="T11" fmla="*/ 107 h 108"/>
                    <a:gd name="T12" fmla="*/ 1 w 69"/>
                    <a:gd name="T13" fmla="*/ 97 h 108"/>
                  </a:gdLst>
                  <a:ahLst/>
                  <a:cxnLst>
                    <a:cxn ang="0">
                      <a:pos x="T0" y="T1"/>
                    </a:cxn>
                    <a:cxn ang="0">
                      <a:pos x="T2" y="T3"/>
                    </a:cxn>
                    <a:cxn ang="0">
                      <a:pos x="T4" y="T5"/>
                    </a:cxn>
                    <a:cxn ang="0">
                      <a:pos x="T6" y="T7"/>
                    </a:cxn>
                    <a:cxn ang="0">
                      <a:pos x="T8" y="T9"/>
                    </a:cxn>
                    <a:cxn ang="0">
                      <a:pos x="T10" y="T11"/>
                    </a:cxn>
                    <a:cxn ang="0">
                      <a:pos x="T12" y="T13"/>
                    </a:cxn>
                  </a:cxnLst>
                  <a:rect l="0" t="0" r="r" b="b"/>
                  <a:pathLst>
                    <a:path w="69" h="108">
                      <a:moveTo>
                        <a:pt x="1" y="97"/>
                      </a:moveTo>
                      <a:cubicBezTo>
                        <a:pt x="0" y="86"/>
                        <a:pt x="7" y="76"/>
                        <a:pt x="14" y="67"/>
                      </a:cubicBezTo>
                      <a:cubicBezTo>
                        <a:pt x="31" y="44"/>
                        <a:pt x="49" y="21"/>
                        <a:pt x="67" y="0"/>
                      </a:cubicBezTo>
                      <a:cubicBezTo>
                        <a:pt x="69" y="27"/>
                        <a:pt x="56" y="53"/>
                        <a:pt x="42" y="76"/>
                      </a:cubicBezTo>
                      <a:cubicBezTo>
                        <a:pt x="36" y="86"/>
                        <a:pt x="29" y="97"/>
                        <a:pt x="18" y="104"/>
                      </a:cubicBezTo>
                      <a:cubicBezTo>
                        <a:pt x="15" y="107"/>
                        <a:pt x="11" y="108"/>
                        <a:pt x="8" y="107"/>
                      </a:cubicBezTo>
                      <a:cubicBezTo>
                        <a:pt x="4" y="106"/>
                        <a:pt x="1" y="101"/>
                        <a:pt x="1" y="97"/>
                      </a:cubicBezTo>
                      <a:close/>
                    </a:path>
                  </a:pathLst>
                </a:custGeom>
                <a:solidFill>
                  <a:srgbClr val="FFC4C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0" name="Freeform 11">
                  <a:extLst>
                    <a:ext uri="{FF2B5EF4-FFF2-40B4-BE49-F238E27FC236}">
                      <a16:creationId xmlns:a16="http://schemas.microsoft.com/office/drawing/2014/main" id="{8C0F33E8-D745-4B6A-AB15-128AB4EA8A83}"/>
                    </a:ext>
                  </a:extLst>
                </p:cNvPr>
                <p:cNvSpPr>
                  <a:spLocks/>
                </p:cNvSpPr>
                <p:nvPr/>
              </p:nvSpPr>
              <p:spPr bwMode="auto">
                <a:xfrm>
                  <a:off x="7870826" y="1222375"/>
                  <a:ext cx="406400" cy="530225"/>
                </a:xfrm>
                <a:custGeom>
                  <a:avLst/>
                  <a:gdLst>
                    <a:gd name="T0" fmla="*/ 0 w 45"/>
                    <a:gd name="T1" fmla="*/ 59 h 59"/>
                    <a:gd name="T2" fmla="*/ 13 w 45"/>
                    <a:gd name="T3" fmla="*/ 46 h 59"/>
                    <a:gd name="T4" fmla="*/ 24 w 45"/>
                    <a:gd name="T5" fmla="*/ 31 h 59"/>
                    <a:gd name="T6" fmla="*/ 35 w 45"/>
                    <a:gd name="T7" fmla="*/ 16 h 59"/>
                    <a:gd name="T8" fmla="*/ 45 w 45"/>
                    <a:gd name="T9" fmla="*/ 0 h 59"/>
                    <a:gd name="T10" fmla="*/ 36 w 45"/>
                    <a:gd name="T11" fmla="*/ 16 h 59"/>
                    <a:gd name="T12" fmla="*/ 26 w 45"/>
                    <a:gd name="T13" fmla="*/ 32 h 59"/>
                    <a:gd name="T14" fmla="*/ 14 w 45"/>
                    <a:gd name="T15" fmla="*/ 46 h 59"/>
                    <a:gd name="T16" fmla="*/ 0 w 45"/>
                    <a:gd name="T17" fmla="*/ 59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 h="59">
                      <a:moveTo>
                        <a:pt x="0" y="59"/>
                      </a:moveTo>
                      <a:cubicBezTo>
                        <a:pt x="5" y="55"/>
                        <a:pt x="9" y="50"/>
                        <a:pt x="13" y="46"/>
                      </a:cubicBezTo>
                      <a:cubicBezTo>
                        <a:pt x="17" y="41"/>
                        <a:pt x="21" y="36"/>
                        <a:pt x="24" y="31"/>
                      </a:cubicBezTo>
                      <a:cubicBezTo>
                        <a:pt x="28" y="26"/>
                        <a:pt x="31" y="21"/>
                        <a:pt x="35" y="16"/>
                      </a:cubicBezTo>
                      <a:cubicBezTo>
                        <a:pt x="45" y="0"/>
                        <a:pt x="45" y="0"/>
                        <a:pt x="45" y="0"/>
                      </a:cubicBezTo>
                      <a:cubicBezTo>
                        <a:pt x="42" y="5"/>
                        <a:pt x="39" y="11"/>
                        <a:pt x="36" y="16"/>
                      </a:cubicBezTo>
                      <a:cubicBezTo>
                        <a:pt x="33" y="21"/>
                        <a:pt x="29" y="27"/>
                        <a:pt x="26" y="32"/>
                      </a:cubicBezTo>
                      <a:cubicBezTo>
                        <a:pt x="22" y="37"/>
                        <a:pt x="18" y="42"/>
                        <a:pt x="14" y="46"/>
                      </a:cubicBezTo>
                      <a:cubicBezTo>
                        <a:pt x="10" y="51"/>
                        <a:pt x="5" y="55"/>
                        <a:pt x="0" y="59"/>
                      </a:cubicBezTo>
                      <a:close/>
                    </a:path>
                  </a:pathLst>
                </a:custGeom>
                <a:solidFill>
                  <a:srgbClr val="FFE3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1" name="Freeform 12">
                  <a:extLst>
                    <a:ext uri="{FF2B5EF4-FFF2-40B4-BE49-F238E27FC236}">
                      <a16:creationId xmlns:a16="http://schemas.microsoft.com/office/drawing/2014/main" id="{10C61382-61F5-4265-A5D0-5B9CD6BBD74A}"/>
                    </a:ext>
                  </a:extLst>
                </p:cNvPr>
                <p:cNvSpPr>
                  <a:spLocks/>
                </p:cNvSpPr>
                <p:nvPr/>
              </p:nvSpPr>
              <p:spPr bwMode="auto">
                <a:xfrm>
                  <a:off x="7853363" y="1581150"/>
                  <a:ext cx="234950" cy="198437"/>
                </a:xfrm>
                <a:custGeom>
                  <a:avLst/>
                  <a:gdLst>
                    <a:gd name="T0" fmla="*/ 0 w 26"/>
                    <a:gd name="T1" fmla="*/ 22 h 22"/>
                    <a:gd name="T2" fmla="*/ 15 w 26"/>
                    <a:gd name="T3" fmla="*/ 14 h 22"/>
                    <a:gd name="T4" fmla="*/ 26 w 26"/>
                    <a:gd name="T5" fmla="*/ 0 h 22"/>
                    <a:gd name="T6" fmla="*/ 16 w 26"/>
                    <a:gd name="T7" fmla="*/ 15 h 22"/>
                    <a:gd name="T8" fmla="*/ 0 w 26"/>
                    <a:gd name="T9" fmla="*/ 22 h 22"/>
                  </a:gdLst>
                  <a:ahLst/>
                  <a:cxnLst>
                    <a:cxn ang="0">
                      <a:pos x="T0" y="T1"/>
                    </a:cxn>
                    <a:cxn ang="0">
                      <a:pos x="T2" y="T3"/>
                    </a:cxn>
                    <a:cxn ang="0">
                      <a:pos x="T4" y="T5"/>
                    </a:cxn>
                    <a:cxn ang="0">
                      <a:pos x="T6" y="T7"/>
                    </a:cxn>
                    <a:cxn ang="0">
                      <a:pos x="T8" y="T9"/>
                    </a:cxn>
                  </a:cxnLst>
                  <a:rect l="0" t="0" r="r" b="b"/>
                  <a:pathLst>
                    <a:path w="26" h="22">
                      <a:moveTo>
                        <a:pt x="0" y="22"/>
                      </a:moveTo>
                      <a:cubicBezTo>
                        <a:pt x="6" y="21"/>
                        <a:pt x="11" y="18"/>
                        <a:pt x="15" y="14"/>
                      </a:cubicBezTo>
                      <a:cubicBezTo>
                        <a:pt x="19" y="10"/>
                        <a:pt x="22" y="5"/>
                        <a:pt x="26" y="0"/>
                      </a:cubicBezTo>
                      <a:cubicBezTo>
                        <a:pt x="23" y="6"/>
                        <a:pt x="20" y="10"/>
                        <a:pt x="16" y="15"/>
                      </a:cubicBezTo>
                      <a:cubicBezTo>
                        <a:pt x="11" y="19"/>
                        <a:pt x="6" y="22"/>
                        <a:pt x="0" y="22"/>
                      </a:cubicBezTo>
                      <a:close/>
                    </a:path>
                  </a:pathLst>
                </a:custGeom>
                <a:solidFill>
                  <a:srgbClr val="FFE3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 name="Freeform 13">
                  <a:extLst>
                    <a:ext uri="{FF2B5EF4-FFF2-40B4-BE49-F238E27FC236}">
                      <a16:creationId xmlns:a16="http://schemas.microsoft.com/office/drawing/2014/main" id="{A763E383-B558-4324-9092-1120181B293E}"/>
                    </a:ext>
                  </a:extLst>
                </p:cNvPr>
                <p:cNvSpPr>
                  <a:spLocks/>
                </p:cNvSpPr>
                <p:nvPr/>
              </p:nvSpPr>
              <p:spPr bwMode="auto">
                <a:xfrm>
                  <a:off x="7897813" y="1035050"/>
                  <a:ext cx="442913" cy="663575"/>
                </a:xfrm>
                <a:custGeom>
                  <a:avLst/>
                  <a:gdLst>
                    <a:gd name="T0" fmla="*/ 0 w 49"/>
                    <a:gd name="T1" fmla="*/ 74 h 74"/>
                    <a:gd name="T2" fmla="*/ 27 w 49"/>
                    <a:gd name="T3" fmla="*/ 39 h 74"/>
                    <a:gd name="T4" fmla="*/ 49 w 49"/>
                    <a:gd name="T5" fmla="*/ 0 h 74"/>
                    <a:gd name="T6" fmla="*/ 28 w 49"/>
                    <a:gd name="T7" fmla="*/ 39 h 74"/>
                    <a:gd name="T8" fmla="*/ 0 w 49"/>
                    <a:gd name="T9" fmla="*/ 74 h 74"/>
                  </a:gdLst>
                  <a:ahLst/>
                  <a:cxnLst>
                    <a:cxn ang="0">
                      <a:pos x="T0" y="T1"/>
                    </a:cxn>
                    <a:cxn ang="0">
                      <a:pos x="T2" y="T3"/>
                    </a:cxn>
                    <a:cxn ang="0">
                      <a:pos x="T4" y="T5"/>
                    </a:cxn>
                    <a:cxn ang="0">
                      <a:pos x="T6" y="T7"/>
                    </a:cxn>
                    <a:cxn ang="0">
                      <a:pos x="T8" y="T9"/>
                    </a:cxn>
                  </a:cxnLst>
                  <a:rect l="0" t="0" r="r" b="b"/>
                  <a:pathLst>
                    <a:path w="49" h="74">
                      <a:moveTo>
                        <a:pt x="0" y="74"/>
                      </a:moveTo>
                      <a:cubicBezTo>
                        <a:pt x="10" y="63"/>
                        <a:pt x="19" y="51"/>
                        <a:pt x="27" y="39"/>
                      </a:cubicBezTo>
                      <a:cubicBezTo>
                        <a:pt x="36" y="26"/>
                        <a:pt x="43" y="13"/>
                        <a:pt x="49" y="0"/>
                      </a:cubicBezTo>
                      <a:cubicBezTo>
                        <a:pt x="43" y="14"/>
                        <a:pt x="36" y="27"/>
                        <a:pt x="28" y="39"/>
                      </a:cubicBezTo>
                      <a:cubicBezTo>
                        <a:pt x="20" y="51"/>
                        <a:pt x="10" y="63"/>
                        <a:pt x="0" y="74"/>
                      </a:cubicBezTo>
                      <a:close/>
                    </a:path>
                  </a:pathLst>
                </a:custGeom>
                <a:solidFill>
                  <a:srgbClr val="FFE3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 name="Freeform 14">
                  <a:extLst>
                    <a:ext uri="{FF2B5EF4-FFF2-40B4-BE49-F238E27FC236}">
                      <a16:creationId xmlns:a16="http://schemas.microsoft.com/office/drawing/2014/main" id="{40143A80-8894-4E96-8B3A-23D8239578DF}"/>
                    </a:ext>
                  </a:extLst>
                </p:cNvPr>
                <p:cNvSpPr>
                  <a:spLocks/>
                </p:cNvSpPr>
                <p:nvPr/>
              </p:nvSpPr>
              <p:spPr bwMode="auto">
                <a:xfrm>
                  <a:off x="7843838" y="1320800"/>
                  <a:ext cx="200025" cy="341312"/>
                </a:xfrm>
                <a:custGeom>
                  <a:avLst/>
                  <a:gdLst>
                    <a:gd name="T0" fmla="*/ 22 w 22"/>
                    <a:gd name="T1" fmla="*/ 0 h 38"/>
                    <a:gd name="T2" fmla="*/ 7 w 22"/>
                    <a:gd name="T3" fmla="*/ 21 h 38"/>
                    <a:gd name="T4" fmla="*/ 1 w 22"/>
                    <a:gd name="T5" fmla="*/ 33 h 38"/>
                    <a:gd name="T6" fmla="*/ 1 w 22"/>
                    <a:gd name="T7" fmla="*/ 36 h 38"/>
                    <a:gd name="T8" fmla="*/ 3 w 22"/>
                    <a:gd name="T9" fmla="*/ 37 h 38"/>
                    <a:gd name="T10" fmla="*/ 8 w 22"/>
                    <a:gd name="T11" fmla="*/ 33 h 38"/>
                    <a:gd name="T12" fmla="*/ 3 w 22"/>
                    <a:gd name="T13" fmla="*/ 38 h 38"/>
                    <a:gd name="T14" fmla="*/ 1 w 22"/>
                    <a:gd name="T15" fmla="*/ 38 h 38"/>
                    <a:gd name="T16" fmla="*/ 0 w 22"/>
                    <a:gd name="T17" fmla="*/ 36 h 38"/>
                    <a:gd name="T18" fmla="*/ 0 w 22"/>
                    <a:gd name="T19" fmla="*/ 33 h 38"/>
                    <a:gd name="T20" fmla="*/ 6 w 22"/>
                    <a:gd name="T21" fmla="*/ 21 h 38"/>
                    <a:gd name="T22" fmla="*/ 22 w 22"/>
                    <a:gd name="T23"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 h="38">
                      <a:moveTo>
                        <a:pt x="22" y="0"/>
                      </a:moveTo>
                      <a:cubicBezTo>
                        <a:pt x="17" y="7"/>
                        <a:pt x="12" y="14"/>
                        <a:pt x="7" y="21"/>
                      </a:cubicBezTo>
                      <a:cubicBezTo>
                        <a:pt x="4" y="25"/>
                        <a:pt x="2" y="29"/>
                        <a:pt x="1" y="33"/>
                      </a:cubicBezTo>
                      <a:cubicBezTo>
                        <a:pt x="1" y="34"/>
                        <a:pt x="1" y="35"/>
                        <a:pt x="1" y="36"/>
                      </a:cubicBezTo>
                      <a:cubicBezTo>
                        <a:pt x="1" y="37"/>
                        <a:pt x="2" y="38"/>
                        <a:pt x="3" y="37"/>
                      </a:cubicBezTo>
                      <a:cubicBezTo>
                        <a:pt x="5" y="37"/>
                        <a:pt x="6" y="35"/>
                        <a:pt x="8" y="33"/>
                      </a:cubicBezTo>
                      <a:cubicBezTo>
                        <a:pt x="7" y="35"/>
                        <a:pt x="5" y="37"/>
                        <a:pt x="3" y="38"/>
                      </a:cubicBezTo>
                      <a:cubicBezTo>
                        <a:pt x="2" y="38"/>
                        <a:pt x="2" y="38"/>
                        <a:pt x="1" y="38"/>
                      </a:cubicBezTo>
                      <a:cubicBezTo>
                        <a:pt x="1" y="38"/>
                        <a:pt x="0" y="37"/>
                        <a:pt x="0" y="36"/>
                      </a:cubicBezTo>
                      <a:cubicBezTo>
                        <a:pt x="0" y="35"/>
                        <a:pt x="0" y="34"/>
                        <a:pt x="0" y="33"/>
                      </a:cubicBezTo>
                      <a:cubicBezTo>
                        <a:pt x="1" y="28"/>
                        <a:pt x="3" y="24"/>
                        <a:pt x="6" y="21"/>
                      </a:cubicBezTo>
                      <a:cubicBezTo>
                        <a:pt x="11" y="14"/>
                        <a:pt x="17" y="6"/>
                        <a:pt x="22" y="0"/>
                      </a:cubicBezTo>
                      <a:close/>
                    </a:path>
                  </a:pathLst>
                </a:custGeom>
                <a:solidFill>
                  <a:srgbClr val="FE779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43" name="组合 42">
                <a:extLst>
                  <a:ext uri="{FF2B5EF4-FFF2-40B4-BE49-F238E27FC236}">
                    <a16:creationId xmlns:a16="http://schemas.microsoft.com/office/drawing/2014/main" id="{0AC07EA6-CE65-4B42-8B7A-D97FB7192D3A}"/>
                  </a:ext>
                </a:extLst>
              </p:cNvPr>
              <p:cNvGrpSpPr/>
              <p:nvPr/>
            </p:nvGrpSpPr>
            <p:grpSpPr>
              <a:xfrm>
                <a:off x="1223047" y="3767343"/>
                <a:ext cx="1443953" cy="2201657"/>
                <a:chOff x="1223047" y="3767343"/>
                <a:chExt cx="1443953" cy="2201657"/>
              </a:xfrm>
            </p:grpSpPr>
            <p:cxnSp>
              <p:nvCxnSpPr>
                <p:cNvPr id="44" name="直接连接符 43">
                  <a:extLst>
                    <a:ext uri="{FF2B5EF4-FFF2-40B4-BE49-F238E27FC236}">
                      <a16:creationId xmlns:a16="http://schemas.microsoft.com/office/drawing/2014/main" id="{5A56143A-0F53-4558-8DAA-305D9604C837}"/>
                    </a:ext>
                  </a:extLst>
                </p:cNvPr>
                <p:cNvCxnSpPr/>
                <p:nvPr/>
              </p:nvCxnSpPr>
              <p:spPr>
                <a:xfrm>
                  <a:off x="1352457" y="3767343"/>
                  <a:ext cx="1314543" cy="0"/>
                </a:xfrm>
                <a:prstGeom prst="line">
                  <a:avLst/>
                </a:prstGeom>
                <a:ln>
                  <a:solidFill>
                    <a:srgbClr val="FF7899"/>
                  </a:solidFill>
                </a:ln>
              </p:spPr>
              <p:style>
                <a:lnRef idx="1">
                  <a:schemeClr val="accent1"/>
                </a:lnRef>
                <a:fillRef idx="0">
                  <a:schemeClr val="accent1"/>
                </a:fillRef>
                <a:effectRef idx="0">
                  <a:schemeClr val="accent1"/>
                </a:effectRef>
                <a:fontRef idx="minor">
                  <a:schemeClr val="tx1"/>
                </a:fontRef>
              </p:style>
            </p:cxnSp>
            <p:cxnSp>
              <p:nvCxnSpPr>
                <p:cNvPr id="45" name="直接连接符 44">
                  <a:extLst>
                    <a:ext uri="{FF2B5EF4-FFF2-40B4-BE49-F238E27FC236}">
                      <a16:creationId xmlns:a16="http://schemas.microsoft.com/office/drawing/2014/main" id="{A1580777-B576-4087-951F-11ED18B1CE5D}"/>
                    </a:ext>
                  </a:extLst>
                </p:cNvPr>
                <p:cNvCxnSpPr/>
                <p:nvPr/>
              </p:nvCxnSpPr>
              <p:spPr>
                <a:xfrm>
                  <a:off x="2667000" y="3767343"/>
                  <a:ext cx="0" cy="2201657"/>
                </a:xfrm>
                <a:prstGeom prst="line">
                  <a:avLst/>
                </a:prstGeom>
                <a:ln>
                  <a:solidFill>
                    <a:srgbClr val="FF7899"/>
                  </a:solidFill>
                </a:ln>
              </p:spPr>
              <p:style>
                <a:lnRef idx="1">
                  <a:schemeClr val="accent1"/>
                </a:lnRef>
                <a:fillRef idx="0">
                  <a:schemeClr val="accent1"/>
                </a:fillRef>
                <a:effectRef idx="0">
                  <a:schemeClr val="accent1"/>
                </a:effectRef>
                <a:fontRef idx="minor">
                  <a:schemeClr val="tx1"/>
                </a:fontRef>
              </p:style>
            </p:cxnSp>
            <p:cxnSp>
              <p:nvCxnSpPr>
                <p:cNvPr id="46" name="直接连接符 45">
                  <a:extLst>
                    <a:ext uri="{FF2B5EF4-FFF2-40B4-BE49-F238E27FC236}">
                      <a16:creationId xmlns:a16="http://schemas.microsoft.com/office/drawing/2014/main" id="{053829A8-B721-4FF1-B230-F7877E48ED2B}"/>
                    </a:ext>
                  </a:extLst>
                </p:cNvPr>
                <p:cNvCxnSpPr/>
                <p:nvPr/>
              </p:nvCxnSpPr>
              <p:spPr>
                <a:xfrm flipH="1">
                  <a:off x="1223047" y="5969000"/>
                  <a:ext cx="1431253" cy="0"/>
                </a:xfrm>
                <a:prstGeom prst="line">
                  <a:avLst/>
                </a:prstGeom>
                <a:ln>
                  <a:solidFill>
                    <a:srgbClr val="FF7899"/>
                  </a:solidFill>
                </a:ln>
              </p:spPr>
              <p:style>
                <a:lnRef idx="1">
                  <a:schemeClr val="accent1"/>
                </a:lnRef>
                <a:fillRef idx="0">
                  <a:schemeClr val="accent1"/>
                </a:fillRef>
                <a:effectRef idx="0">
                  <a:schemeClr val="accent1"/>
                </a:effectRef>
                <a:fontRef idx="minor">
                  <a:schemeClr val="tx1"/>
                </a:fontRef>
              </p:style>
            </p:cxnSp>
            <p:cxnSp>
              <p:nvCxnSpPr>
                <p:cNvPr id="47" name="直接连接符 46">
                  <a:extLst>
                    <a:ext uri="{FF2B5EF4-FFF2-40B4-BE49-F238E27FC236}">
                      <a16:creationId xmlns:a16="http://schemas.microsoft.com/office/drawing/2014/main" id="{F3169FA6-5DD1-4020-9860-A37086E931AD}"/>
                    </a:ext>
                  </a:extLst>
                </p:cNvPr>
                <p:cNvCxnSpPr/>
                <p:nvPr/>
              </p:nvCxnSpPr>
              <p:spPr>
                <a:xfrm flipV="1">
                  <a:off x="1223047" y="5359400"/>
                  <a:ext cx="0" cy="609600"/>
                </a:xfrm>
                <a:prstGeom prst="line">
                  <a:avLst/>
                </a:prstGeom>
                <a:ln>
                  <a:solidFill>
                    <a:srgbClr val="FF7899"/>
                  </a:solidFill>
                </a:ln>
              </p:spPr>
              <p:style>
                <a:lnRef idx="1">
                  <a:schemeClr val="accent1"/>
                </a:lnRef>
                <a:fillRef idx="0">
                  <a:schemeClr val="accent1"/>
                </a:fillRef>
                <a:effectRef idx="0">
                  <a:schemeClr val="accent1"/>
                </a:effectRef>
                <a:fontRef idx="minor">
                  <a:schemeClr val="tx1"/>
                </a:fontRef>
              </p:style>
            </p:cxnSp>
          </p:grpSp>
        </p:grpSp>
        <p:sp>
          <p:nvSpPr>
            <p:cNvPr id="69" name="矩形 68">
              <a:extLst>
                <a:ext uri="{FF2B5EF4-FFF2-40B4-BE49-F238E27FC236}">
                  <a16:creationId xmlns:a16="http://schemas.microsoft.com/office/drawing/2014/main" id="{62B6878D-FC46-4E4A-A6DC-1455FE7FA1CC}"/>
                </a:ext>
              </a:extLst>
            </p:cNvPr>
            <p:cNvSpPr/>
            <p:nvPr/>
          </p:nvSpPr>
          <p:spPr>
            <a:xfrm>
              <a:off x="5399170" y="4426093"/>
              <a:ext cx="1312822" cy="707886"/>
            </a:xfrm>
            <a:prstGeom prst="rect">
              <a:avLst/>
            </a:prstGeom>
          </p:spPr>
          <p:txBody>
            <a:bodyPr wrap="square">
              <a:spAutoFit/>
            </a:bodyPr>
            <a:lstStyle/>
            <a:p>
              <a:pPr algn="ctr"/>
              <a:r>
                <a:rPr lang="zh-CN" altLang="en-US" sz="2000" b="1" dirty="0">
                  <a:solidFill>
                    <a:srgbClr val="FFC4C8"/>
                  </a:solidFill>
                  <a:latin typeface="微软雅黑" panose="020B0503020204020204" pitchFamily="34" charset="-122"/>
                  <a:ea typeface="微软雅黑" panose="020B0503020204020204" pitchFamily="34" charset="-122"/>
                </a:rPr>
                <a:t>Please enter your title</a:t>
              </a:r>
            </a:p>
          </p:txBody>
        </p:sp>
      </p:grpSp>
      <p:grpSp>
        <p:nvGrpSpPr>
          <p:cNvPr id="74" name="组合 73">
            <a:extLst>
              <a:ext uri="{FF2B5EF4-FFF2-40B4-BE49-F238E27FC236}">
                <a16:creationId xmlns:a16="http://schemas.microsoft.com/office/drawing/2014/main" id="{3B070187-4D11-4C35-A443-C79264861F5F}"/>
              </a:ext>
            </a:extLst>
          </p:cNvPr>
          <p:cNvGrpSpPr/>
          <p:nvPr/>
        </p:nvGrpSpPr>
        <p:grpSpPr>
          <a:xfrm>
            <a:off x="7224488" y="3803123"/>
            <a:ext cx="1898719" cy="2201657"/>
            <a:chOff x="7224488" y="3803123"/>
            <a:chExt cx="1898719" cy="2201657"/>
          </a:xfrm>
        </p:grpSpPr>
        <p:grpSp>
          <p:nvGrpSpPr>
            <p:cNvPr id="54" name="组合 53">
              <a:extLst>
                <a:ext uri="{FF2B5EF4-FFF2-40B4-BE49-F238E27FC236}">
                  <a16:creationId xmlns:a16="http://schemas.microsoft.com/office/drawing/2014/main" id="{536CC66C-B8E5-44D7-8C02-9E3FEF0657AC}"/>
                </a:ext>
              </a:extLst>
            </p:cNvPr>
            <p:cNvGrpSpPr/>
            <p:nvPr/>
          </p:nvGrpSpPr>
          <p:grpSpPr>
            <a:xfrm>
              <a:off x="7224488" y="3803123"/>
              <a:ext cx="1870310" cy="2201657"/>
              <a:chOff x="796690" y="3767343"/>
              <a:chExt cx="1870310" cy="2201657"/>
            </a:xfrm>
          </p:grpSpPr>
          <p:grpSp>
            <p:nvGrpSpPr>
              <p:cNvPr id="55" name="组合 54">
                <a:extLst>
                  <a:ext uri="{FF2B5EF4-FFF2-40B4-BE49-F238E27FC236}">
                    <a16:creationId xmlns:a16="http://schemas.microsoft.com/office/drawing/2014/main" id="{C7F806C7-035D-4FD4-9CF4-28880E49D3C4}"/>
                  </a:ext>
                </a:extLst>
              </p:cNvPr>
              <p:cNvGrpSpPr/>
              <p:nvPr/>
            </p:nvGrpSpPr>
            <p:grpSpPr>
              <a:xfrm rot="19664953">
                <a:off x="796690" y="3881194"/>
                <a:ext cx="793384" cy="1268282"/>
                <a:chOff x="7745413" y="836613"/>
                <a:chExt cx="668338" cy="1068387"/>
              </a:xfrm>
            </p:grpSpPr>
            <p:sp>
              <p:nvSpPr>
                <p:cNvPr id="61" name="Freeform 9">
                  <a:extLst>
                    <a:ext uri="{FF2B5EF4-FFF2-40B4-BE49-F238E27FC236}">
                      <a16:creationId xmlns:a16="http://schemas.microsoft.com/office/drawing/2014/main" id="{96CA78A4-F069-4F2A-88CB-9D8632622E93}"/>
                    </a:ext>
                  </a:extLst>
                </p:cNvPr>
                <p:cNvSpPr>
                  <a:spLocks/>
                </p:cNvSpPr>
                <p:nvPr/>
              </p:nvSpPr>
              <p:spPr bwMode="auto">
                <a:xfrm>
                  <a:off x="7745413" y="1760538"/>
                  <a:ext cx="144463" cy="144462"/>
                </a:xfrm>
                <a:custGeom>
                  <a:avLst/>
                  <a:gdLst>
                    <a:gd name="T0" fmla="*/ 12 w 16"/>
                    <a:gd name="T1" fmla="*/ 0 h 16"/>
                    <a:gd name="T2" fmla="*/ 16 w 16"/>
                    <a:gd name="T3" fmla="*/ 3 h 16"/>
                    <a:gd name="T4" fmla="*/ 16 w 16"/>
                    <a:gd name="T5" fmla="*/ 3 h 16"/>
                    <a:gd name="T6" fmla="*/ 16 w 16"/>
                    <a:gd name="T7" fmla="*/ 4 h 16"/>
                    <a:gd name="T8" fmla="*/ 7 w 16"/>
                    <a:gd name="T9" fmla="*/ 16 h 16"/>
                    <a:gd name="T10" fmla="*/ 0 w 16"/>
                    <a:gd name="T11" fmla="*/ 14 h 16"/>
                    <a:gd name="T12" fmla="*/ 11 w 16"/>
                    <a:gd name="T13" fmla="*/ 1 h 16"/>
                    <a:gd name="T14" fmla="*/ 11 w 16"/>
                    <a:gd name="T15" fmla="*/ 0 h 16"/>
                    <a:gd name="T16" fmla="*/ 12 w 16"/>
                    <a:gd name="T17"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16">
                      <a:moveTo>
                        <a:pt x="12" y="0"/>
                      </a:moveTo>
                      <a:cubicBezTo>
                        <a:pt x="13" y="1"/>
                        <a:pt x="14" y="2"/>
                        <a:pt x="16" y="3"/>
                      </a:cubicBezTo>
                      <a:cubicBezTo>
                        <a:pt x="16" y="3"/>
                        <a:pt x="16" y="3"/>
                        <a:pt x="16" y="3"/>
                      </a:cubicBezTo>
                      <a:cubicBezTo>
                        <a:pt x="16" y="3"/>
                        <a:pt x="16" y="4"/>
                        <a:pt x="16" y="4"/>
                      </a:cubicBezTo>
                      <a:cubicBezTo>
                        <a:pt x="13" y="8"/>
                        <a:pt x="10" y="12"/>
                        <a:pt x="7" y="16"/>
                      </a:cubicBezTo>
                      <a:cubicBezTo>
                        <a:pt x="5" y="15"/>
                        <a:pt x="2" y="14"/>
                        <a:pt x="0" y="14"/>
                      </a:cubicBezTo>
                      <a:cubicBezTo>
                        <a:pt x="5" y="10"/>
                        <a:pt x="8" y="6"/>
                        <a:pt x="11" y="1"/>
                      </a:cubicBezTo>
                      <a:cubicBezTo>
                        <a:pt x="11" y="1"/>
                        <a:pt x="11" y="0"/>
                        <a:pt x="11" y="0"/>
                      </a:cubicBezTo>
                      <a:cubicBezTo>
                        <a:pt x="11" y="0"/>
                        <a:pt x="11" y="0"/>
                        <a:pt x="12" y="0"/>
                      </a:cubicBezTo>
                      <a:close/>
                    </a:path>
                  </a:pathLst>
                </a:custGeom>
                <a:solidFill>
                  <a:srgbClr val="FFC4C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2" name="Freeform 10">
                  <a:extLst>
                    <a:ext uri="{FF2B5EF4-FFF2-40B4-BE49-F238E27FC236}">
                      <a16:creationId xmlns:a16="http://schemas.microsoft.com/office/drawing/2014/main" id="{F61ED89D-5158-46CD-82E5-2D92CDCE266D}"/>
                    </a:ext>
                  </a:extLst>
                </p:cNvPr>
                <p:cNvSpPr>
                  <a:spLocks/>
                </p:cNvSpPr>
                <p:nvPr/>
              </p:nvSpPr>
              <p:spPr bwMode="auto">
                <a:xfrm>
                  <a:off x="7789863" y="836613"/>
                  <a:ext cx="623888" cy="969962"/>
                </a:xfrm>
                <a:custGeom>
                  <a:avLst/>
                  <a:gdLst>
                    <a:gd name="T0" fmla="*/ 1 w 69"/>
                    <a:gd name="T1" fmla="*/ 97 h 108"/>
                    <a:gd name="T2" fmla="*/ 14 w 69"/>
                    <a:gd name="T3" fmla="*/ 67 h 108"/>
                    <a:gd name="T4" fmla="*/ 67 w 69"/>
                    <a:gd name="T5" fmla="*/ 0 h 108"/>
                    <a:gd name="T6" fmla="*/ 42 w 69"/>
                    <a:gd name="T7" fmla="*/ 76 h 108"/>
                    <a:gd name="T8" fmla="*/ 18 w 69"/>
                    <a:gd name="T9" fmla="*/ 104 h 108"/>
                    <a:gd name="T10" fmla="*/ 8 w 69"/>
                    <a:gd name="T11" fmla="*/ 107 h 108"/>
                    <a:gd name="T12" fmla="*/ 1 w 69"/>
                    <a:gd name="T13" fmla="*/ 97 h 108"/>
                  </a:gdLst>
                  <a:ahLst/>
                  <a:cxnLst>
                    <a:cxn ang="0">
                      <a:pos x="T0" y="T1"/>
                    </a:cxn>
                    <a:cxn ang="0">
                      <a:pos x="T2" y="T3"/>
                    </a:cxn>
                    <a:cxn ang="0">
                      <a:pos x="T4" y="T5"/>
                    </a:cxn>
                    <a:cxn ang="0">
                      <a:pos x="T6" y="T7"/>
                    </a:cxn>
                    <a:cxn ang="0">
                      <a:pos x="T8" y="T9"/>
                    </a:cxn>
                    <a:cxn ang="0">
                      <a:pos x="T10" y="T11"/>
                    </a:cxn>
                    <a:cxn ang="0">
                      <a:pos x="T12" y="T13"/>
                    </a:cxn>
                  </a:cxnLst>
                  <a:rect l="0" t="0" r="r" b="b"/>
                  <a:pathLst>
                    <a:path w="69" h="108">
                      <a:moveTo>
                        <a:pt x="1" y="97"/>
                      </a:moveTo>
                      <a:cubicBezTo>
                        <a:pt x="0" y="86"/>
                        <a:pt x="7" y="76"/>
                        <a:pt x="14" y="67"/>
                      </a:cubicBezTo>
                      <a:cubicBezTo>
                        <a:pt x="31" y="44"/>
                        <a:pt x="49" y="21"/>
                        <a:pt x="67" y="0"/>
                      </a:cubicBezTo>
                      <a:cubicBezTo>
                        <a:pt x="69" y="27"/>
                        <a:pt x="56" y="53"/>
                        <a:pt x="42" y="76"/>
                      </a:cubicBezTo>
                      <a:cubicBezTo>
                        <a:pt x="36" y="86"/>
                        <a:pt x="29" y="97"/>
                        <a:pt x="18" y="104"/>
                      </a:cubicBezTo>
                      <a:cubicBezTo>
                        <a:pt x="15" y="107"/>
                        <a:pt x="11" y="108"/>
                        <a:pt x="8" y="107"/>
                      </a:cubicBezTo>
                      <a:cubicBezTo>
                        <a:pt x="4" y="106"/>
                        <a:pt x="1" y="101"/>
                        <a:pt x="1" y="97"/>
                      </a:cubicBezTo>
                      <a:close/>
                    </a:path>
                  </a:pathLst>
                </a:custGeom>
                <a:solidFill>
                  <a:srgbClr val="FFC4C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3" name="Freeform 11">
                  <a:extLst>
                    <a:ext uri="{FF2B5EF4-FFF2-40B4-BE49-F238E27FC236}">
                      <a16:creationId xmlns:a16="http://schemas.microsoft.com/office/drawing/2014/main" id="{193D72E3-FF9B-412D-82F4-BCF10BFD323E}"/>
                    </a:ext>
                  </a:extLst>
                </p:cNvPr>
                <p:cNvSpPr>
                  <a:spLocks/>
                </p:cNvSpPr>
                <p:nvPr/>
              </p:nvSpPr>
              <p:spPr bwMode="auto">
                <a:xfrm>
                  <a:off x="7870826" y="1222375"/>
                  <a:ext cx="406400" cy="530225"/>
                </a:xfrm>
                <a:custGeom>
                  <a:avLst/>
                  <a:gdLst>
                    <a:gd name="T0" fmla="*/ 0 w 45"/>
                    <a:gd name="T1" fmla="*/ 59 h 59"/>
                    <a:gd name="T2" fmla="*/ 13 w 45"/>
                    <a:gd name="T3" fmla="*/ 46 h 59"/>
                    <a:gd name="T4" fmla="*/ 24 w 45"/>
                    <a:gd name="T5" fmla="*/ 31 h 59"/>
                    <a:gd name="T6" fmla="*/ 35 w 45"/>
                    <a:gd name="T7" fmla="*/ 16 h 59"/>
                    <a:gd name="T8" fmla="*/ 45 w 45"/>
                    <a:gd name="T9" fmla="*/ 0 h 59"/>
                    <a:gd name="T10" fmla="*/ 36 w 45"/>
                    <a:gd name="T11" fmla="*/ 16 h 59"/>
                    <a:gd name="T12" fmla="*/ 26 w 45"/>
                    <a:gd name="T13" fmla="*/ 32 h 59"/>
                    <a:gd name="T14" fmla="*/ 14 w 45"/>
                    <a:gd name="T15" fmla="*/ 46 h 59"/>
                    <a:gd name="T16" fmla="*/ 0 w 45"/>
                    <a:gd name="T17" fmla="*/ 59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 h="59">
                      <a:moveTo>
                        <a:pt x="0" y="59"/>
                      </a:moveTo>
                      <a:cubicBezTo>
                        <a:pt x="5" y="55"/>
                        <a:pt x="9" y="50"/>
                        <a:pt x="13" y="46"/>
                      </a:cubicBezTo>
                      <a:cubicBezTo>
                        <a:pt x="17" y="41"/>
                        <a:pt x="21" y="36"/>
                        <a:pt x="24" y="31"/>
                      </a:cubicBezTo>
                      <a:cubicBezTo>
                        <a:pt x="28" y="26"/>
                        <a:pt x="31" y="21"/>
                        <a:pt x="35" y="16"/>
                      </a:cubicBezTo>
                      <a:cubicBezTo>
                        <a:pt x="45" y="0"/>
                        <a:pt x="45" y="0"/>
                        <a:pt x="45" y="0"/>
                      </a:cubicBezTo>
                      <a:cubicBezTo>
                        <a:pt x="42" y="5"/>
                        <a:pt x="39" y="11"/>
                        <a:pt x="36" y="16"/>
                      </a:cubicBezTo>
                      <a:cubicBezTo>
                        <a:pt x="33" y="21"/>
                        <a:pt x="29" y="27"/>
                        <a:pt x="26" y="32"/>
                      </a:cubicBezTo>
                      <a:cubicBezTo>
                        <a:pt x="22" y="37"/>
                        <a:pt x="18" y="42"/>
                        <a:pt x="14" y="46"/>
                      </a:cubicBezTo>
                      <a:cubicBezTo>
                        <a:pt x="10" y="51"/>
                        <a:pt x="5" y="55"/>
                        <a:pt x="0" y="59"/>
                      </a:cubicBezTo>
                      <a:close/>
                    </a:path>
                  </a:pathLst>
                </a:custGeom>
                <a:solidFill>
                  <a:srgbClr val="FFE3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4" name="Freeform 12">
                  <a:extLst>
                    <a:ext uri="{FF2B5EF4-FFF2-40B4-BE49-F238E27FC236}">
                      <a16:creationId xmlns:a16="http://schemas.microsoft.com/office/drawing/2014/main" id="{B1B42627-163A-4171-BCFC-D17C20AF38FE}"/>
                    </a:ext>
                  </a:extLst>
                </p:cNvPr>
                <p:cNvSpPr>
                  <a:spLocks/>
                </p:cNvSpPr>
                <p:nvPr/>
              </p:nvSpPr>
              <p:spPr bwMode="auto">
                <a:xfrm>
                  <a:off x="7853363" y="1581150"/>
                  <a:ext cx="234950" cy="198437"/>
                </a:xfrm>
                <a:custGeom>
                  <a:avLst/>
                  <a:gdLst>
                    <a:gd name="T0" fmla="*/ 0 w 26"/>
                    <a:gd name="T1" fmla="*/ 22 h 22"/>
                    <a:gd name="T2" fmla="*/ 15 w 26"/>
                    <a:gd name="T3" fmla="*/ 14 h 22"/>
                    <a:gd name="T4" fmla="*/ 26 w 26"/>
                    <a:gd name="T5" fmla="*/ 0 h 22"/>
                    <a:gd name="T6" fmla="*/ 16 w 26"/>
                    <a:gd name="T7" fmla="*/ 15 h 22"/>
                    <a:gd name="T8" fmla="*/ 0 w 26"/>
                    <a:gd name="T9" fmla="*/ 22 h 22"/>
                  </a:gdLst>
                  <a:ahLst/>
                  <a:cxnLst>
                    <a:cxn ang="0">
                      <a:pos x="T0" y="T1"/>
                    </a:cxn>
                    <a:cxn ang="0">
                      <a:pos x="T2" y="T3"/>
                    </a:cxn>
                    <a:cxn ang="0">
                      <a:pos x="T4" y="T5"/>
                    </a:cxn>
                    <a:cxn ang="0">
                      <a:pos x="T6" y="T7"/>
                    </a:cxn>
                    <a:cxn ang="0">
                      <a:pos x="T8" y="T9"/>
                    </a:cxn>
                  </a:cxnLst>
                  <a:rect l="0" t="0" r="r" b="b"/>
                  <a:pathLst>
                    <a:path w="26" h="22">
                      <a:moveTo>
                        <a:pt x="0" y="22"/>
                      </a:moveTo>
                      <a:cubicBezTo>
                        <a:pt x="6" y="21"/>
                        <a:pt x="11" y="18"/>
                        <a:pt x="15" y="14"/>
                      </a:cubicBezTo>
                      <a:cubicBezTo>
                        <a:pt x="19" y="10"/>
                        <a:pt x="22" y="5"/>
                        <a:pt x="26" y="0"/>
                      </a:cubicBezTo>
                      <a:cubicBezTo>
                        <a:pt x="23" y="6"/>
                        <a:pt x="20" y="10"/>
                        <a:pt x="16" y="15"/>
                      </a:cubicBezTo>
                      <a:cubicBezTo>
                        <a:pt x="11" y="19"/>
                        <a:pt x="6" y="22"/>
                        <a:pt x="0" y="22"/>
                      </a:cubicBezTo>
                      <a:close/>
                    </a:path>
                  </a:pathLst>
                </a:custGeom>
                <a:solidFill>
                  <a:srgbClr val="FFE3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5" name="Freeform 13">
                  <a:extLst>
                    <a:ext uri="{FF2B5EF4-FFF2-40B4-BE49-F238E27FC236}">
                      <a16:creationId xmlns:a16="http://schemas.microsoft.com/office/drawing/2014/main" id="{A7350DCC-08EC-42BF-8531-B32AE3EC4A7A}"/>
                    </a:ext>
                  </a:extLst>
                </p:cNvPr>
                <p:cNvSpPr>
                  <a:spLocks/>
                </p:cNvSpPr>
                <p:nvPr/>
              </p:nvSpPr>
              <p:spPr bwMode="auto">
                <a:xfrm>
                  <a:off x="7897813" y="1035050"/>
                  <a:ext cx="442913" cy="663575"/>
                </a:xfrm>
                <a:custGeom>
                  <a:avLst/>
                  <a:gdLst>
                    <a:gd name="T0" fmla="*/ 0 w 49"/>
                    <a:gd name="T1" fmla="*/ 74 h 74"/>
                    <a:gd name="T2" fmla="*/ 27 w 49"/>
                    <a:gd name="T3" fmla="*/ 39 h 74"/>
                    <a:gd name="T4" fmla="*/ 49 w 49"/>
                    <a:gd name="T5" fmla="*/ 0 h 74"/>
                    <a:gd name="T6" fmla="*/ 28 w 49"/>
                    <a:gd name="T7" fmla="*/ 39 h 74"/>
                    <a:gd name="T8" fmla="*/ 0 w 49"/>
                    <a:gd name="T9" fmla="*/ 74 h 74"/>
                  </a:gdLst>
                  <a:ahLst/>
                  <a:cxnLst>
                    <a:cxn ang="0">
                      <a:pos x="T0" y="T1"/>
                    </a:cxn>
                    <a:cxn ang="0">
                      <a:pos x="T2" y="T3"/>
                    </a:cxn>
                    <a:cxn ang="0">
                      <a:pos x="T4" y="T5"/>
                    </a:cxn>
                    <a:cxn ang="0">
                      <a:pos x="T6" y="T7"/>
                    </a:cxn>
                    <a:cxn ang="0">
                      <a:pos x="T8" y="T9"/>
                    </a:cxn>
                  </a:cxnLst>
                  <a:rect l="0" t="0" r="r" b="b"/>
                  <a:pathLst>
                    <a:path w="49" h="74">
                      <a:moveTo>
                        <a:pt x="0" y="74"/>
                      </a:moveTo>
                      <a:cubicBezTo>
                        <a:pt x="10" y="63"/>
                        <a:pt x="19" y="51"/>
                        <a:pt x="27" y="39"/>
                      </a:cubicBezTo>
                      <a:cubicBezTo>
                        <a:pt x="36" y="26"/>
                        <a:pt x="43" y="13"/>
                        <a:pt x="49" y="0"/>
                      </a:cubicBezTo>
                      <a:cubicBezTo>
                        <a:pt x="43" y="14"/>
                        <a:pt x="36" y="27"/>
                        <a:pt x="28" y="39"/>
                      </a:cubicBezTo>
                      <a:cubicBezTo>
                        <a:pt x="20" y="51"/>
                        <a:pt x="10" y="63"/>
                        <a:pt x="0" y="74"/>
                      </a:cubicBezTo>
                      <a:close/>
                    </a:path>
                  </a:pathLst>
                </a:custGeom>
                <a:solidFill>
                  <a:srgbClr val="FFE3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6" name="Freeform 14">
                  <a:extLst>
                    <a:ext uri="{FF2B5EF4-FFF2-40B4-BE49-F238E27FC236}">
                      <a16:creationId xmlns:a16="http://schemas.microsoft.com/office/drawing/2014/main" id="{31E1AC3B-C9A8-4B60-AF6C-BE4D3C8816C3}"/>
                    </a:ext>
                  </a:extLst>
                </p:cNvPr>
                <p:cNvSpPr>
                  <a:spLocks/>
                </p:cNvSpPr>
                <p:nvPr/>
              </p:nvSpPr>
              <p:spPr bwMode="auto">
                <a:xfrm>
                  <a:off x="7843838" y="1320800"/>
                  <a:ext cx="200025" cy="341312"/>
                </a:xfrm>
                <a:custGeom>
                  <a:avLst/>
                  <a:gdLst>
                    <a:gd name="T0" fmla="*/ 22 w 22"/>
                    <a:gd name="T1" fmla="*/ 0 h 38"/>
                    <a:gd name="T2" fmla="*/ 7 w 22"/>
                    <a:gd name="T3" fmla="*/ 21 h 38"/>
                    <a:gd name="T4" fmla="*/ 1 w 22"/>
                    <a:gd name="T5" fmla="*/ 33 h 38"/>
                    <a:gd name="T6" fmla="*/ 1 w 22"/>
                    <a:gd name="T7" fmla="*/ 36 h 38"/>
                    <a:gd name="T8" fmla="*/ 3 w 22"/>
                    <a:gd name="T9" fmla="*/ 37 h 38"/>
                    <a:gd name="T10" fmla="*/ 8 w 22"/>
                    <a:gd name="T11" fmla="*/ 33 h 38"/>
                    <a:gd name="T12" fmla="*/ 3 w 22"/>
                    <a:gd name="T13" fmla="*/ 38 h 38"/>
                    <a:gd name="T14" fmla="*/ 1 w 22"/>
                    <a:gd name="T15" fmla="*/ 38 h 38"/>
                    <a:gd name="T16" fmla="*/ 0 w 22"/>
                    <a:gd name="T17" fmla="*/ 36 h 38"/>
                    <a:gd name="T18" fmla="*/ 0 w 22"/>
                    <a:gd name="T19" fmla="*/ 33 h 38"/>
                    <a:gd name="T20" fmla="*/ 6 w 22"/>
                    <a:gd name="T21" fmla="*/ 21 h 38"/>
                    <a:gd name="T22" fmla="*/ 22 w 22"/>
                    <a:gd name="T23"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 h="38">
                      <a:moveTo>
                        <a:pt x="22" y="0"/>
                      </a:moveTo>
                      <a:cubicBezTo>
                        <a:pt x="17" y="7"/>
                        <a:pt x="12" y="14"/>
                        <a:pt x="7" y="21"/>
                      </a:cubicBezTo>
                      <a:cubicBezTo>
                        <a:pt x="4" y="25"/>
                        <a:pt x="2" y="29"/>
                        <a:pt x="1" y="33"/>
                      </a:cubicBezTo>
                      <a:cubicBezTo>
                        <a:pt x="1" y="34"/>
                        <a:pt x="1" y="35"/>
                        <a:pt x="1" y="36"/>
                      </a:cubicBezTo>
                      <a:cubicBezTo>
                        <a:pt x="1" y="37"/>
                        <a:pt x="2" y="38"/>
                        <a:pt x="3" y="37"/>
                      </a:cubicBezTo>
                      <a:cubicBezTo>
                        <a:pt x="5" y="37"/>
                        <a:pt x="6" y="35"/>
                        <a:pt x="8" y="33"/>
                      </a:cubicBezTo>
                      <a:cubicBezTo>
                        <a:pt x="7" y="35"/>
                        <a:pt x="5" y="37"/>
                        <a:pt x="3" y="38"/>
                      </a:cubicBezTo>
                      <a:cubicBezTo>
                        <a:pt x="2" y="38"/>
                        <a:pt x="2" y="38"/>
                        <a:pt x="1" y="38"/>
                      </a:cubicBezTo>
                      <a:cubicBezTo>
                        <a:pt x="1" y="38"/>
                        <a:pt x="0" y="37"/>
                        <a:pt x="0" y="36"/>
                      </a:cubicBezTo>
                      <a:cubicBezTo>
                        <a:pt x="0" y="35"/>
                        <a:pt x="0" y="34"/>
                        <a:pt x="0" y="33"/>
                      </a:cubicBezTo>
                      <a:cubicBezTo>
                        <a:pt x="1" y="28"/>
                        <a:pt x="3" y="24"/>
                        <a:pt x="6" y="21"/>
                      </a:cubicBezTo>
                      <a:cubicBezTo>
                        <a:pt x="11" y="14"/>
                        <a:pt x="17" y="6"/>
                        <a:pt x="22" y="0"/>
                      </a:cubicBezTo>
                      <a:close/>
                    </a:path>
                  </a:pathLst>
                </a:custGeom>
                <a:solidFill>
                  <a:srgbClr val="FE779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56" name="组合 55">
                <a:extLst>
                  <a:ext uri="{FF2B5EF4-FFF2-40B4-BE49-F238E27FC236}">
                    <a16:creationId xmlns:a16="http://schemas.microsoft.com/office/drawing/2014/main" id="{BDD00E23-D258-4C33-8D31-3249475E3B40}"/>
                  </a:ext>
                </a:extLst>
              </p:cNvPr>
              <p:cNvGrpSpPr/>
              <p:nvPr/>
            </p:nvGrpSpPr>
            <p:grpSpPr>
              <a:xfrm>
                <a:off x="1223047" y="3767343"/>
                <a:ext cx="1443953" cy="2201657"/>
                <a:chOff x="1223047" y="3767343"/>
                <a:chExt cx="1443953" cy="2201657"/>
              </a:xfrm>
            </p:grpSpPr>
            <p:cxnSp>
              <p:nvCxnSpPr>
                <p:cNvPr id="57" name="直接连接符 56">
                  <a:extLst>
                    <a:ext uri="{FF2B5EF4-FFF2-40B4-BE49-F238E27FC236}">
                      <a16:creationId xmlns:a16="http://schemas.microsoft.com/office/drawing/2014/main" id="{F96C6ECD-8D1D-4E53-A159-813200609C22}"/>
                    </a:ext>
                  </a:extLst>
                </p:cNvPr>
                <p:cNvCxnSpPr/>
                <p:nvPr/>
              </p:nvCxnSpPr>
              <p:spPr>
                <a:xfrm>
                  <a:off x="1352457" y="3767343"/>
                  <a:ext cx="1314543" cy="0"/>
                </a:xfrm>
                <a:prstGeom prst="line">
                  <a:avLst/>
                </a:prstGeom>
                <a:ln>
                  <a:solidFill>
                    <a:srgbClr val="FF7899"/>
                  </a:solidFill>
                </a:ln>
              </p:spPr>
              <p:style>
                <a:lnRef idx="1">
                  <a:schemeClr val="accent1"/>
                </a:lnRef>
                <a:fillRef idx="0">
                  <a:schemeClr val="accent1"/>
                </a:fillRef>
                <a:effectRef idx="0">
                  <a:schemeClr val="accent1"/>
                </a:effectRef>
                <a:fontRef idx="minor">
                  <a:schemeClr val="tx1"/>
                </a:fontRef>
              </p:style>
            </p:cxnSp>
            <p:cxnSp>
              <p:nvCxnSpPr>
                <p:cNvPr id="58" name="直接连接符 57">
                  <a:extLst>
                    <a:ext uri="{FF2B5EF4-FFF2-40B4-BE49-F238E27FC236}">
                      <a16:creationId xmlns:a16="http://schemas.microsoft.com/office/drawing/2014/main" id="{48FA9B48-FEEF-4C55-8F35-A05D74A7CCFE}"/>
                    </a:ext>
                  </a:extLst>
                </p:cNvPr>
                <p:cNvCxnSpPr/>
                <p:nvPr/>
              </p:nvCxnSpPr>
              <p:spPr>
                <a:xfrm>
                  <a:off x="2667000" y="3767343"/>
                  <a:ext cx="0" cy="2201657"/>
                </a:xfrm>
                <a:prstGeom prst="line">
                  <a:avLst/>
                </a:prstGeom>
                <a:ln>
                  <a:solidFill>
                    <a:srgbClr val="FF7899"/>
                  </a:solidFill>
                </a:ln>
              </p:spPr>
              <p:style>
                <a:lnRef idx="1">
                  <a:schemeClr val="accent1"/>
                </a:lnRef>
                <a:fillRef idx="0">
                  <a:schemeClr val="accent1"/>
                </a:fillRef>
                <a:effectRef idx="0">
                  <a:schemeClr val="accent1"/>
                </a:effectRef>
                <a:fontRef idx="minor">
                  <a:schemeClr val="tx1"/>
                </a:fontRef>
              </p:style>
            </p:cxnSp>
            <p:cxnSp>
              <p:nvCxnSpPr>
                <p:cNvPr id="59" name="直接连接符 58">
                  <a:extLst>
                    <a:ext uri="{FF2B5EF4-FFF2-40B4-BE49-F238E27FC236}">
                      <a16:creationId xmlns:a16="http://schemas.microsoft.com/office/drawing/2014/main" id="{C9C785EB-10FD-432B-BBEE-AF1080C9F1D0}"/>
                    </a:ext>
                  </a:extLst>
                </p:cNvPr>
                <p:cNvCxnSpPr/>
                <p:nvPr/>
              </p:nvCxnSpPr>
              <p:spPr>
                <a:xfrm flipH="1">
                  <a:off x="1223047" y="5969000"/>
                  <a:ext cx="1431253" cy="0"/>
                </a:xfrm>
                <a:prstGeom prst="line">
                  <a:avLst/>
                </a:prstGeom>
                <a:ln>
                  <a:solidFill>
                    <a:srgbClr val="FF7899"/>
                  </a:solidFill>
                </a:ln>
              </p:spPr>
              <p:style>
                <a:lnRef idx="1">
                  <a:schemeClr val="accent1"/>
                </a:lnRef>
                <a:fillRef idx="0">
                  <a:schemeClr val="accent1"/>
                </a:fillRef>
                <a:effectRef idx="0">
                  <a:schemeClr val="accent1"/>
                </a:effectRef>
                <a:fontRef idx="minor">
                  <a:schemeClr val="tx1"/>
                </a:fontRef>
              </p:style>
            </p:cxnSp>
            <p:cxnSp>
              <p:nvCxnSpPr>
                <p:cNvPr id="60" name="直接连接符 59">
                  <a:extLst>
                    <a:ext uri="{FF2B5EF4-FFF2-40B4-BE49-F238E27FC236}">
                      <a16:creationId xmlns:a16="http://schemas.microsoft.com/office/drawing/2014/main" id="{0341BD62-0B32-422A-8104-D8691D5DCDC9}"/>
                    </a:ext>
                  </a:extLst>
                </p:cNvPr>
                <p:cNvCxnSpPr/>
                <p:nvPr/>
              </p:nvCxnSpPr>
              <p:spPr>
                <a:xfrm flipV="1">
                  <a:off x="1223047" y="5359400"/>
                  <a:ext cx="0" cy="609600"/>
                </a:xfrm>
                <a:prstGeom prst="line">
                  <a:avLst/>
                </a:prstGeom>
                <a:ln>
                  <a:solidFill>
                    <a:srgbClr val="FF7899"/>
                  </a:solidFill>
                </a:ln>
              </p:spPr>
              <p:style>
                <a:lnRef idx="1">
                  <a:schemeClr val="accent1"/>
                </a:lnRef>
                <a:fillRef idx="0">
                  <a:schemeClr val="accent1"/>
                </a:fillRef>
                <a:effectRef idx="0">
                  <a:schemeClr val="accent1"/>
                </a:effectRef>
                <a:fontRef idx="minor">
                  <a:schemeClr val="tx1"/>
                </a:fontRef>
              </p:style>
            </p:cxnSp>
          </p:grpSp>
        </p:grpSp>
        <p:sp>
          <p:nvSpPr>
            <p:cNvPr id="70" name="矩形 69">
              <a:extLst>
                <a:ext uri="{FF2B5EF4-FFF2-40B4-BE49-F238E27FC236}">
                  <a16:creationId xmlns:a16="http://schemas.microsoft.com/office/drawing/2014/main" id="{AF1D8C95-D123-45C4-8202-34C7A03AD215}"/>
                </a:ext>
              </a:extLst>
            </p:cNvPr>
            <p:cNvSpPr/>
            <p:nvPr/>
          </p:nvSpPr>
          <p:spPr>
            <a:xfrm>
              <a:off x="7810385" y="4443011"/>
              <a:ext cx="1312822" cy="707886"/>
            </a:xfrm>
            <a:prstGeom prst="rect">
              <a:avLst/>
            </a:prstGeom>
          </p:spPr>
          <p:txBody>
            <a:bodyPr wrap="square">
              <a:spAutoFit/>
            </a:bodyPr>
            <a:lstStyle/>
            <a:p>
              <a:pPr algn="ctr"/>
              <a:r>
                <a:rPr lang="zh-CN" altLang="en-US" sz="2000" b="1" dirty="0">
                  <a:solidFill>
                    <a:srgbClr val="FFC4C8"/>
                  </a:solidFill>
                  <a:latin typeface="微软雅黑" panose="020B0503020204020204" pitchFamily="34" charset="-122"/>
                  <a:ea typeface="微软雅黑" panose="020B0503020204020204" pitchFamily="34" charset="-122"/>
                </a:rPr>
                <a:t>Please enter your title</a:t>
              </a:r>
            </a:p>
          </p:txBody>
        </p:sp>
      </p:grpSp>
    </p:spTree>
    <p:extLst>
      <p:ext uri="{BB962C8B-B14F-4D97-AF65-F5344CB8AC3E}">
        <p14:creationId xmlns:p14="http://schemas.microsoft.com/office/powerpoint/2010/main" val="211283898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a14="http://schemas.microsoft.com/office/drawing/2010/main" xmlns:a16="http://schemas.microsoft.com/office/drawing/2014/main"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2"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500" fill="hold"/>
                                        <p:tgtEl>
                                          <p:spTgt spid="9"/>
                                        </p:tgtEl>
                                        <p:attrNameLst>
                                          <p:attrName>ppt_x</p:attrName>
                                        </p:attrNameLst>
                                      </p:cBhvr>
                                      <p:tavLst>
                                        <p:tav tm="0">
                                          <p:val>
                                            <p:strVal val="1+#ppt_w/2"/>
                                          </p:val>
                                        </p:tav>
                                        <p:tav tm="100000">
                                          <p:val>
                                            <p:strVal val="#ppt_x"/>
                                          </p:val>
                                        </p:tav>
                                      </p:tavLst>
                                    </p:anim>
                                    <p:anim calcmode="lin" valueType="num">
                                      <p:cBhvr additive="base">
                                        <p:cTn id="23"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7" presetClass="entr" presetSubtype="10" fill="hold" nodeType="clickEffect">
                                  <p:stCondLst>
                                    <p:cond delay="0"/>
                                  </p:stCondLst>
                                  <p:childTnLst>
                                    <p:set>
                                      <p:cBhvr>
                                        <p:cTn id="27" dur="1" fill="hold">
                                          <p:stCondLst>
                                            <p:cond delay="0"/>
                                          </p:stCondLst>
                                        </p:cTn>
                                        <p:tgtEl>
                                          <p:spTgt spid="71"/>
                                        </p:tgtEl>
                                        <p:attrNameLst>
                                          <p:attrName>style.visibility</p:attrName>
                                        </p:attrNameLst>
                                      </p:cBhvr>
                                      <p:to>
                                        <p:strVal val="visible"/>
                                      </p:to>
                                    </p:set>
                                    <p:anim calcmode="lin" valueType="num">
                                      <p:cBhvr>
                                        <p:cTn id="28" dur="500" fill="hold"/>
                                        <p:tgtEl>
                                          <p:spTgt spid="71"/>
                                        </p:tgtEl>
                                        <p:attrNameLst>
                                          <p:attrName>ppt_w</p:attrName>
                                        </p:attrNameLst>
                                      </p:cBhvr>
                                      <p:tavLst>
                                        <p:tav tm="0">
                                          <p:val>
                                            <p:fltVal val="0"/>
                                          </p:val>
                                        </p:tav>
                                        <p:tav tm="100000">
                                          <p:val>
                                            <p:strVal val="#ppt_w"/>
                                          </p:val>
                                        </p:tav>
                                      </p:tavLst>
                                    </p:anim>
                                    <p:anim calcmode="lin" valueType="num">
                                      <p:cBhvr>
                                        <p:cTn id="29" dur="500" fill="hold"/>
                                        <p:tgtEl>
                                          <p:spTgt spid="71"/>
                                        </p:tgtEl>
                                        <p:attrNameLst>
                                          <p:attrName>ppt_h</p:attrName>
                                        </p:attrNameLst>
                                      </p:cBhvr>
                                      <p:tavLst>
                                        <p:tav tm="0">
                                          <p:val>
                                            <p:strVal val="#ppt_h"/>
                                          </p:val>
                                        </p:tav>
                                        <p:tav tm="100000">
                                          <p:val>
                                            <p:strVal val="#ppt_h"/>
                                          </p:val>
                                        </p:tav>
                                      </p:tavLst>
                                    </p:anim>
                                  </p:childTnLst>
                                </p:cTn>
                              </p:par>
                              <p:par>
                                <p:cTn id="30" presetID="17" presetClass="entr" presetSubtype="10" fill="hold" nodeType="withEffect">
                                  <p:stCondLst>
                                    <p:cond delay="150"/>
                                  </p:stCondLst>
                                  <p:childTnLst>
                                    <p:set>
                                      <p:cBhvr>
                                        <p:cTn id="31" dur="1" fill="hold">
                                          <p:stCondLst>
                                            <p:cond delay="0"/>
                                          </p:stCondLst>
                                        </p:cTn>
                                        <p:tgtEl>
                                          <p:spTgt spid="72"/>
                                        </p:tgtEl>
                                        <p:attrNameLst>
                                          <p:attrName>style.visibility</p:attrName>
                                        </p:attrNameLst>
                                      </p:cBhvr>
                                      <p:to>
                                        <p:strVal val="visible"/>
                                      </p:to>
                                    </p:set>
                                    <p:anim calcmode="lin" valueType="num">
                                      <p:cBhvr>
                                        <p:cTn id="32" dur="500" fill="hold"/>
                                        <p:tgtEl>
                                          <p:spTgt spid="72"/>
                                        </p:tgtEl>
                                        <p:attrNameLst>
                                          <p:attrName>ppt_w</p:attrName>
                                        </p:attrNameLst>
                                      </p:cBhvr>
                                      <p:tavLst>
                                        <p:tav tm="0">
                                          <p:val>
                                            <p:fltVal val="0"/>
                                          </p:val>
                                        </p:tav>
                                        <p:tav tm="100000">
                                          <p:val>
                                            <p:strVal val="#ppt_w"/>
                                          </p:val>
                                        </p:tav>
                                      </p:tavLst>
                                    </p:anim>
                                    <p:anim calcmode="lin" valueType="num">
                                      <p:cBhvr>
                                        <p:cTn id="33" dur="500" fill="hold"/>
                                        <p:tgtEl>
                                          <p:spTgt spid="72"/>
                                        </p:tgtEl>
                                        <p:attrNameLst>
                                          <p:attrName>ppt_h</p:attrName>
                                        </p:attrNameLst>
                                      </p:cBhvr>
                                      <p:tavLst>
                                        <p:tav tm="0">
                                          <p:val>
                                            <p:strVal val="#ppt_h"/>
                                          </p:val>
                                        </p:tav>
                                        <p:tav tm="100000">
                                          <p:val>
                                            <p:strVal val="#ppt_h"/>
                                          </p:val>
                                        </p:tav>
                                      </p:tavLst>
                                    </p:anim>
                                  </p:childTnLst>
                                </p:cTn>
                              </p:par>
                              <p:par>
                                <p:cTn id="34" presetID="17" presetClass="entr" presetSubtype="10" fill="hold" nodeType="withEffect">
                                  <p:stCondLst>
                                    <p:cond delay="300"/>
                                  </p:stCondLst>
                                  <p:childTnLst>
                                    <p:set>
                                      <p:cBhvr>
                                        <p:cTn id="35" dur="1" fill="hold">
                                          <p:stCondLst>
                                            <p:cond delay="0"/>
                                          </p:stCondLst>
                                        </p:cTn>
                                        <p:tgtEl>
                                          <p:spTgt spid="73"/>
                                        </p:tgtEl>
                                        <p:attrNameLst>
                                          <p:attrName>style.visibility</p:attrName>
                                        </p:attrNameLst>
                                      </p:cBhvr>
                                      <p:to>
                                        <p:strVal val="visible"/>
                                      </p:to>
                                    </p:set>
                                    <p:anim calcmode="lin" valueType="num">
                                      <p:cBhvr>
                                        <p:cTn id="36" dur="500" fill="hold"/>
                                        <p:tgtEl>
                                          <p:spTgt spid="73"/>
                                        </p:tgtEl>
                                        <p:attrNameLst>
                                          <p:attrName>ppt_w</p:attrName>
                                        </p:attrNameLst>
                                      </p:cBhvr>
                                      <p:tavLst>
                                        <p:tav tm="0">
                                          <p:val>
                                            <p:fltVal val="0"/>
                                          </p:val>
                                        </p:tav>
                                        <p:tav tm="100000">
                                          <p:val>
                                            <p:strVal val="#ppt_w"/>
                                          </p:val>
                                        </p:tav>
                                      </p:tavLst>
                                    </p:anim>
                                    <p:anim calcmode="lin" valueType="num">
                                      <p:cBhvr>
                                        <p:cTn id="37" dur="500" fill="hold"/>
                                        <p:tgtEl>
                                          <p:spTgt spid="73"/>
                                        </p:tgtEl>
                                        <p:attrNameLst>
                                          <p:attrName>ppt_h</p:attrName>
                                        </p:attrNameLst>
                                      </p:cBhvr>
                                      <p:tavLst>
                                        <p:tav tm="0">
                                          <p:val>
                                            <p:strVal val="#ppt_h"/>
                                          </p:val>
                                        </p:tav>
                                        <p:tav tm="100000">
                                          <p:val>
                                            <p:strVal val="#ppt_h"/>
                                          </p:val>
                                        </p:tav>
                                      </p:tavLst>
                                    </p:anim>
                                  </p:childTnLst>
                                </p:cTn>
                              </p:par>
                              <p:par>
                                <p:cTn id="38" presetID="17" presetClass="entr" presetSubtype="10" fill="hold" nodeType="withEffect">
                                  <p:stCondLst>
                                    <p:cond delay="450"/>
                                  </p:stCondLst>
                                  <p:childTnLst>
                                    <p:set>
                                      <p:cBhvr>
                                        <p:cTn id="39" dur="1" fill="hold">
                                          <p:stCondLst>
                                            <p:cond delay="0"/>
                                          </p:stCondLst>
                                        </p:cTn>
                                        <p:tgtEl>
                                          <p:spTgt spid="74"/>
                                        </p:tgtEl>
                                        <p:attrNameLst>
                                          <p:attrName>style.visibility</p:attrName>
                                        </p:attrNameLst>
                                      </p:cBhvr>
                                      <p:to>
                                        <p:strVal val="visible"/>
                                      </p:to>
                                    </p:set>
                                    <p:anim calcmode="lin" valueType="num">
                                      <p:cBhvr>
                                        <p:cTn id="40" dur="500" fill="hold"/>
                                        <p:tgtEl>
                                          <p:spTgt spid="74"/>
                                        </p:tgtEl>
                                        <p:attrNameLst>
                                          <p:attrName>ppt_w</p:attrName>
                                        </p:attrNameLst>
                                      </p:cBhvr>
                                      <p:tavLst>
                                        <p:tav tm="0">
                                          <p:val>
                                            <p:fltVal val="0"/>
                                          </p:val>
                                        </p:tav>
                                        <p:tav tm="100000">
                                          <p:val>
                                            <p:strVal val="#ppt_w"/>
                                          </p:val>
                                        </p:tav>
                                      </p:tavLst>
                                    </p:anim>
                                    <p:anim calcmode="lin" valueType="num">
                                      <p:cBhvr>
                                        <p:cTn id="41" dur="500" fill="hold"/>
                                        <p:tgtEl>
                                          <p:spTgt spid="7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D61C9B6-F236-43F4-A428-B132927AF6A3}"/>
              </a:ext>
            </a:extLst>
          </p:cNvPr>
          <p:cNvSpPr txBox="1"/>
          <p:nvPr/>
        </p:nvSpPr>
        <p:spPr>
          <a:xfrm>
            <a:off x="1057852" y="2357720"/>
            <a:ext cx="1579337" cy="1537598"/>
          </a:xfrm>
          <a:prstGeom prst="rect">
            <a:avLst/>
          </a:prstGeom>
          <a:noFill/>
        </p:spPr>
        <p:txBody>
          <a:bodyPr wrap="none" rtlCol="0">
            <a:prstTxWarp prst="textCirclePour">
              <a:avLst>
                <a:gd name="adj1" fmla="val 10975198"/>
                <a:gd name="adj2" fmla="val 79891"/>
              </a:avLst>
            </a:prstTxWarp>
            <a:spAutoFit/>
          </a:bodyPr>
          <a:lstStyle/>
          <a:p>
            <a:r>
              <a:rPr lang="en-US" altLang="zh-CN" sz="2400" dirty="0">
                <a:solidFill>
                  <a:srgbClr val="FF7899"/>
                </a:solidFill>
                <a:latin typeface="微软雅黑" panose="020B0503020204020204" pitchFamily="34" charset="-122"/>
                <a:ea typeface="微软雅黑" panose="020B0503020204020204" pitchFamily="34" charset="-122"/>
                <a:sym typeface="微软雅黑" panose="020B0503020204020204" pitchFamily="34" charset="-122"/>
              </a:rPr>
              <a:t>------------</a:t>
            </a:r>
            <a:endParaRPr lang="zh-CN" altLang="en-US" sz="2400" dirty="0">
              <a:solidFill>
                <a:srgbClr val="FF7899"/>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 name="矩形 2">
            <a:extLst>
              <a:ext uri="{FF2B5EF4-FFF2-40B4-BE49-F238E27FC236}">
                <a16:creationId xmlns:a16="http://schemas.microsoft.com/office/drawing/2014/main" id="{5A845E06-25A9-4135-8172-872CB0DB2422}"/>
              </a:ext>
            </a:extLst>
          </p:cNvPr>
          <p:cNvSpPr/>
          <p:nvPr/>
        </p:nvSpPr>
        <p:spPr>
          <a:xfrm>
            <a:off x="1328317" y="2830231"/>
            <a:ext cx="1061587" cy="707886"/>
          </a:xfrm>
          <a:prstGeom prst="rect">
            <a:avLst/>
          </a:prstGeom>
        </p:spPr>
        <p:txBody>
          <a:bodyPr wrap="square">
            <a:spAutoFit/>
          </a:bodyPr>
          <a:lstStyle/>
          <a:p>
            <a:pPr algn="ctr"/>
            <a:r>
              <a:rPr lang="zh-CN" altLang="en-US" sz="2000" b="1" dirty="0">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rPr>
              <a:t>Click to add a title</a:t>
            </a:r>
          </a:p>
        </p:txBody>
      </p:sp>
      <p:sp>
        <p:nvSpPr>
          <p:cNvPr id="4" name="TextBox 3">
            <a:extLst>
              <a:ext uri="{FF2B5EF4-FFF2-40B4-BE49-F238E27FC236}">
                <a16:creationId xmlns:a16="http://schemas.microsoft.com/office/drawing/2014/main" id="{919E08B1-18DB-4864-951D-ED2A02ECCA84}"/>
              </a:ext>
            </a:extLst>
          </p:cNvPr>
          <p:cNvSpPr txBox="1"/>
          <p:nvPr/>
        </p:nvSpPr>
        <p:spPr>
          <a:xfrm>
            <a:off x="971711" y="4063068"/>
            <a:ext cx="1769027" cy="954107"/>
          </a:xfrm>
          <a:prstGeom prst="rect">
            <a:avLst/>
          </a:prstGeom>
          <a:noFill/>
        </p:spPr>
        <p:txBody>
          <a:bodyPr wrap="square" rtlCol="0">
            <a:spAutoFit/>
          </a:bodyPr>
          <a:lstStyle>
            <a:defPPr>
              <a:defRPr lang="zh-CN"/>
            </a:defPPr>
            <a:lvl1pPr>
              <a:defRPr sz="1200">
                <a:solidFill>
                  <a:schemeClr val="tx1">
                    <a:lumMod val="75000"/>
                    <a:lumOff val="25000"/>
                  </a:schemeClr>
                </a:solidFill>
                <a:latin typeface="微软雅黑" panose="020B0503020204020204" pitchFamily="34" charset="-122"/>
                <a:ea typeface="微软雅黑" panose="020B0503020204020204" pitchFamily="34" charset="-122"/>
              </a:defRPr>
            </a:lvl1pPr>
          </a:lstStyle>
          <a:p>
            <a:pPr>
              <a:defRPr/>
            </a:pPr>
            <a:r>
              <a:rPr lang="zh-CN" altLang="en-US" sz="1400" kern="0" dirty="0">
                <a:solidFill>
                  <a:schemeClr val="bg1">
                    <a:lumMod val="50000"/>
                  </a:schemeClr>
                </a:solidFill>
                <a:sym typeface="微软雅黑" panose="020B0503020204020204" pitchFamily="34" charset="-122"/>
              </a:rPr>
              <a:t>Click here to add text</a:t>
            </a:r>
            <a:endParaRPr lang="en-US" altLang="zh-CN" sz="1400" kern="0" dirty="0">
              <a:solidFill>
                <a:schemeClr val="bg1">
                  <a:lumMod val="50000"/>
                </a:schemeClr>
              </a:solidFill>
              <a:sym typeface="微软雅黑" panose="020B0503020204020204" pitchFamily="34" charset="-122"/>
            </a:endParaRPr>
          </a:p>
          <a:p>
            <a:pPr>
              <a:defRPr/>
            </a:pPr>
            <a:r>
              <a:rPr lang="zh-CN" altLang="en-US" sz="1400" kern="0" dirty="0">
                <a:solidFill>
                  <a:schemeClr val="bg1">
                    <a:lumMod val="50000"/>
                  </a:schemeClr>
                </a:solidFill>
                <a:sym typeface="微软雅黑" panose="020B0503020204020204" pitchFamily="34" charset="-122"/>
              </a:rPr>
              <a:t>Click here to add text</a:t>
            </a:r>
            <a:endParaRPr lang="en-US" altLang="zh-CN" sz="1400" kern="0" dirty="0">
              <a:solidFill>
                <a:schemeClr val="bg1">
                  <a:lumMod val="50000"/>
                </a:schemeClr>
              </a:solidFill>
              <a:sym typeface="微软雅黑" panose="020B0503020204020204" pitchFamily="34" charset="-122"/>
            </a:endParaRPr>
          </a:p>
          <a:p>
            <a:pPr>
              <a:defRPr/>
            </a:pPr>
            <a:r>
              <a:rPr lang="zh-CN" altLang="en-US" sz="1400" kern="0" dirty="0">
                <a:solidFill>
                  <a:schemeClr val="bg1">
                    <a:lumMod val="50000"/>
                  </a:schemeClr>
                </a:solidFill>
                <a:sym typeface="微软雅黑" panose="020B0503020204020204" pitchFamily="34" charset="-122"/>
              </a:rPr>
              <a:t>Click here to add text</a:t>
            </a:r>
            <a:endParaRPr lang="en-US" altLang="zh-CN" sz="1400" kern="0" dirty="0">
              <a:solidFill>
                <a:schemeClr val="bg1">
                  <a:lumMod val="50000"/>
                </a:schemeClr>
              </a:solidFill>
              <a:sym typeface="微软雅黑" panose="020B0503020204020204" pitchFamily="34" charset="-122"/>
            </a:endParaRPr>
          </a:p>
          <a:p>
            <a:pPr>
              <a:defRPr/>
            </a:pPr>
            <a:r>
              <a:rPr lang="zh-CN" altLang="en-US" sz="1400" kern="0" dirty="0">
                <a:solidFill>
                  <a:schemeClr val="bg1">
                    <a:lumMod val="50000"/>
                  </a:schemeClr>
                </a:solidFill>
                <a:sym typeface="微软雅黑" panose="020B0503020204020204" pitchFamily="34" charset="-122"/>
              </a:rPr>
              <a:t>Click here to add text</a:t>
            </a:r>
          </a:p>
        </p:txBody>
      </p:sp>
      <p:sp>
        <p:nvSpPr>
          <p:cNvPr id="5" name="TextBox 4">
            <a:extLst>
              <a:ext uri="{FF2B5EF4-FFF2-40B4-BE49-F238E27FC236}">
                <a16:creationId xmlns:a16="http://schemas.microsoft.com/office/drawing/2014/main" id="{7ACA860C-C37A-4EB2-B303-75C96C1B1A3B}"/>
              </a:ext>
            </a:extLst>
          </p:cNvPr>
          <p:cNvSpPr txBox="1"/>
          <p:nvPr/>
        </p:nvSpPr>
        <p:spPr>
          <a:xfrm>
            <a:off x="3788406" y="2118561"/>
            <a:ext cx="1933296" cy="1882203"/>
          </a:xfrm>
          <a:prstGeom prst="rect">
            <a:avLst/>
          </a:prstGeom>
          <a:noFill/>
        </p:spPr>
        <p:txBody>
          <a:bodyPr wrap="none" rtlCol="0">
            <a:prstTxWarp prst="textCirclePour">
              <a:avLst>
                <a:gd name="adj1" fmla="val 10975198"/>
                <a:gd name="adj2" fmla="val 79891"/>
              </a:avLst>
            </a:prstTxWarp>
            <a:spAutoFit/>
          </a:bodyPr>
          <a:lstStyle/>
          <a:p>
            <a:r>
              <a:rPr lang="en-US" altLang="zh-CN" sz="2400" dirty="0">
                <a:solidFill>
                  <a:srgbClr val="007791"/>
                </a:solidFill>
                <a:latin typeface="微软雅黑" panose="020B0503020204020204" pitchFamily="34" charset="-122"/>
                <a:ea typeface="微软雅黑" panose="020B0503020204020204" pitchFamily="34" charset="-122"/>
                <a:sym typeface="微软雅黑" panose="020B0503020204020204" pitchFamily="34" charset="-122"/>
              </a:rPr>
              <a:t>------------</a:t>
            </a:r>
            <a:endParaRPr lang="zh-CN" altLang="en-US" sz="2400" dirty="0">
              <a:solidFill>
                <a:srgbClr val="00779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 name="矩形 5">
            <a:extLst>
              <a:ext uri="{FF2B5EF4-FFF2-40B4-BE49-F238E27FC236}">
                <a16:creationId xmlns:a16="http://schemas.microsoft.com/office/drawing/2014/main" id="{4F52B457-CF6E-40C9-879F-91D2304C95E6}"/>
              </a:ext>
            </a:extLst>
          </p:cNvPr>
          <p:cNvSpPr/>
          <p:nvPr/>
        </p:nvSpPr>
        <p:spPr>
          <a:xfrm>
            <a:off x="4217187" y="2756228"/>
            <a:ext cx="1045418" cy="707886"/>
          </a:xfrm>
          <a:prstGeom prst="rect">
            <a:avLst/>
          </a:prstGeom>
        </p:spPr>
        <p:txBody>
          <a:bodyPr wrap="square">
            <a:spAutoFit/>
          </a:bodyPr>
          <a:lstStyle/>
          <a:p>
            <a:pPr algn="ctr"/>
            <a:r>
              <a:rPr lang="zh-CN" altLang="en-US" sz="2000" b="1" dirty="0">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rPr>
              <a:t>Click to add a title</a:t>
            </a:r>
          </a:p>
        </p:txBody>
      </p:sp>
      <p:sp>
        <p:nvSpPr>
          <p:cNvPr id="7" name="TextBox 6">
            <a:extLst>
              <a:ext uri="{FF2B5EF4-FFF2-40B4-BE49-F238E27FC236}">
                <a16:creationId xmlns:a16="http://schemas.microsoft.com/office/drawing/2014/main" id="{36D5A38F-EE50-4CC4-AF1A-D07FCA9E7CE4}"/>
              </a:ext>
            </a:extLst>
          </p:cNvPr>
          <p:cNvSpPr txBox="1"/>
          <p:nvPr/>
        </p:nvSpPr>
        <p:spPr>
          <a:xfrm>
            <a:off x="3926800" y="4173645"/>
            <a:ext cx="1769027" cy="954107"/>
          </a:xfrm>
          <a:prstGeom prst="rect">
            <a:avLst/>
          </a:prstGeom>
          <a:noFill/>
        </p:spPr>
        <p:txBody>
          <a:bodyPr wrap="square" rtlCol="0">
            <a:spAutoFit/>
          </a:bodyPr>
          <a:lstStyle>
            <a:defPPr>
              <a:defRPr lang="zh-CN"/>
            </a:defPPr>
            <a:lvl1pPr>
              <a:defRPr sz="1200">
                <a:solidFill>
                  <a:schemeClr val="tx1">
                    <a:lumMod val="75000"/>
                    <a:lumOff val="25000"/>
                  </a:schemeClr>
                </a:solidFill>
                <a:latin typeface="微软雅黑" panose="020B0503020204020204" pitchFamily="34" charset="-122"/>
                <a:ea typeface="微软雅黑" panose="020B0503020204020204" pitchFamily="34" charset="-122"/>
              </a:defRPr>
            </a:lvl1pPr>
          </a:lstStyle>
          <a:p>
            <a:pPr>
              <a:defRPr/>
            </a:pPr>
            <a:r>
              <a:rPr lang="zh-CN" altLang="en-US" sz="1400" kern="0" dirty="0">
                <a:solidFill>
                  <a:schemeClr val="bg1">
                    <a:lumMod val="50000"/>
                  </a:schemeClr>
                </a:solidFill>
                <a:sym typeface="微软雅黑" panose="020B0503020204020204" pitchFamily="34" charset="-122"/>
              </a:rPr>
              <a:t>Click here to add text</a:t>
            </a:r>
            <a:endParaRPr lang="en-US" altLang="zh-CN" sz="1400" kern="0" dirty="0">
              <a:solidFill>
                <a:schemeClr val="bg1">
                  <a:lumMod val="50000"/>
                </a:schemeClr>
              </a:solidFill>
              <a:sym typeface="微软雅黑" panose="020B0503020204020204" pitchFamily="34" charset="-122"/>
            </a:endParaRPr>
          </a:p>
          <a:p>
            <a:pPr>
              <a:defRPr/>
            </a:pPr>
            <a:r>
              <a:rPr lang="zh-CN" altLang="en-US" sz="1400" kern="0" dirty="0">
                <a:solidFill>
                  <a:schemeClr val="bg1">
                    <a:lumMod val="50000"/>
                  </a:schemeClr>
                </a:solidFill>
                <a:sym typeface="微软雅黑" panose="020B0503020204020204" pitchFamily="34" charset="-122"/>
              </a:rPr>
              <a:t>Click here to add text</a:t>
            </a:r>
            <a:endParaRPr lang="en-US" altLang="zh-CN" sz="1400" kern="0" dirty="0">
              <a:solidFill>
                <a:schemeClr val="bg1">
                  <a:lumMod val="50000"/>
                </a:schemeClr>
              </a:solidFill>
              <a:sym typeface="微软雅黑" panose="020B0503020204020204" pitchFamily="34" charset="-122"/>
            </a:endParaRPr>
          </a:p>
          <a:p>
            <a:pPr>
              <a:defRPr/>
            </a:pPr>
            <a:r>
              <a:rPr lang="zh-CN" altLang="en-US" sz="1400" kern="0" dirty="0">
                <a:solidFill>
                  <a:schemeClr val="bg1">
                    <a:lumMod val="50000"/>
                  </a:schemeClr>
                </a:solidFill>
                <a:sym typeface="微软雅黑" panose="020B0503020204020204" pitchFamily="34" charset="-122"/>
              </a:rPr>
              <a:t>Click here to add text</a:t>
            </a:r>
            <a:endParaRPr lang="en-US" altLang="zh-CN" sz="1400" kern="0" dirty="0">
              <a:solidFill>
                <a:schemeClr val="bg1">
                  <a:lumMod val="50000"/>
                </a:schemeClr>
              </a:solidFill>
              <a:sym typeface="微软雅黑" panose="020B0503020204020204" pitchFamily="34" charset="-122"/>
            </a:endParaRPr>
          </a:p>
          <a:p>
            <a:pPr>
              <a:defRPr/>
            </a:pPr>
            <a:r>
              <a:rPr lang="zh-CN" altLang="en-US" sz="1400" kern="0" dirty="0">
                <a:solidFill>
                  <a:schemeClr val="bg1">
                    <a:lumMod val="50000"/>
                  </a:schemeClr>
                </a:solidFill>
                <a:sym typeface="微软雅黑" panose="020B0503020204020204" pitchFamily="34" charset="-122"/>
              </a:rPr>
              <a:t>Click here to add text</a:t>
            </a:r>
          </a:p>
        </p:txBody>
      </p:sp>
      <p:sp>
        <p:nvSpPr>
          <p:cNvPr id="8" name="TextBox 7">
            <a:extLst>
              <a:ext uri="{FF2B5EF4-FFF2-40B4-BE49-F238E27FC236}">
                <a16:creationId xmlns:a16="http://schemas.microsoft.com/office/drawing/2014/main" id="{DABBD5B9-41C7-418F-BB82-3E80E48F7AFF}"/>
              </a:ext>
            </a:extLst>
          </p:cNvPr>
          <p:cNvSpPr txBox="1"/>
          <p:nvPr/>
        </p:nvSpPr>
        <p:spPr>
          <a:xfrm flipH="1">
            <a:off x="6865700" y="2357720"/>
            <a:ext cx="1579337" cy="1537598"/>
          </a:xfrm>
          <a:prstGeom prst="rect">
            <a:avLst/>
          </a:prstGeom>
          <a:noFill/>
        </p:spPr>
        <p:txBody>
          <a:bodyPr wrap="none" rtlCol="0">
            <a:prstTxWarp prst="textCirclePour">
              <a:avLst>
                <a:gd name="adj1" fmla="val 10975198"/>
                <a:gd name="adj2" fmla="val 79891"/>
              </a:avLst>
            </a:prstTxWarp>
            <a:spAutoFit/>
          </a:bodyPr>
          <a:lstStyle/>
          <a:p>
            <a:r>
              <a:rPr lang="en-US" altLang="zh-CN" sz="2400" dirty="0">
                <a:solidFill>
                  <a:srgbClr val="FF7899"/>
                </a:solidFill>
                <a:latin typeface="微软雅黑" panose="020B0503020204020204" pitchFamily="34" charset="-122"/>
                <a:ea typeface="微软雅黑" panose="020B0503020204020204" pitchFamily="34" charset="-122"/>
                <a:sym typeface="微软雅黑" panose="020B0503020204020204" pitchFamily="34" charset="-122"/>
              </a:rPr>
              <a:t>------------</a:t>
            </a:r>
            <a:endParaRPr lang="zh-CN" altLang="en-US" sz="2400" dirty="0">
              <a:solidFill>
                <a:srgbClr val="FF7899"/>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9" name="矩形 8">
            <a:extLst>
              <a:ext uri="{FF2B5EF4-FFF2-40B4-BE49-F238E27FC236}">
                <a16:creationId xmlns:a16="http://schemas.microsoft.com/office/drawing/2014/main" id="{DE640171-821C-4A37-A119-39A68587B0D0}"/>
              </a:ext>
            </a:extLst>
          </p:cNvPr>
          <p:cNvSpPr/>
          <p:nvPr/>
        </p:nvSpPr>
        <p:spPr>
          <a:xfrm>
            <a:off x="7166645" y="2830231"/>
            <a:ext cx="1014379" cy="707886"/>
          </a:xfrm>
          <a:prstGeom prst="rect">
            <a:avLst/>
          </a:prstGeom>
        </p:spPr>
        <p:txBody>
          <a:bodyPr wrap="square">
            <a:spAutoFit/>
          </a:bodyPr>
          <a:lstStyle/>
          <a:p>
            <a:pPr algn="ctr"/>
            <a:r>
              <a:rPr lang="zh-CN" altLang="en-US" sz="2000" b="1" dirty="0">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rPr>
              <a:t>Click to add a title</a:t>
            </a:r>
          </a:p>
        </p:txBody>
      </p:sp>
      <p:sp>
        <p:nvSpPr>
          <p:cNvPr id="10" name="TextBox 9">
            <a:extLst>
              <a:ext uri="{FF2B5EF4-FFF2-40B4-BE49-F238E27FC236}">
                <a16:creationId xmlns:a16="http://schemas.microsoft.com/office/drawing/2014/main" id="{792C59B3-836E-473C-B210-9C1DE1FA7806}"/>
              </a:ext>
            </a:extLst>
          </p:cNvPr>
          <p:cNvSpPr txBox="1"/>
          <p:nvPr/>
        </p:nvSpPr>
        <p:spPr>
          <a:xfrm>
            <a:off x="6779559" y="4063068"/>
            <a:ext cx="1769027" cy="954107"/>
          </a:xfrm>
          <a:prstGeom prst="rect">
            <a:avLst/>
          </a:prstGeom>
          <a:noFill/>
        </p:spPr>
        <p:txBody>
          <a:bodyPr wrap="square" rtlCol="0">
            <a:spAutoFit/>
          </a:bodyPr>
          <a:lstStyle>
            <a:defPPr>
              <a:defRPr lang="zh-CN"/>
            </a:defPPr>
            <a:lvl1pPr>
              <a:defRPr sz="1200">
                <a:solidFill>
                  <a:schemeClr val="tx1">
                    <a:lumMod val="75000"/>
                    <a:lumOff val="25000"/>
                  </a:schemeClr>
                </a:solidFill>
                <a:latin typeface="微软雅黑" panose="020B0503020204020204" pitchFamily="34" charset="-122"/>
                <a:ea typeface="微软雅黑" panose="020B0503020204020204" pitchFamily="34" charset="-122"/>
              </a:defRPr>
            </a:lvl1pPr>
          </a:lstStyle>
          <a:p>
            <a:pPr>
              <a:defRPr/>
            </a:pPr>
            <a:r>
              <a:rPr lang="zh-CN" altLang="en-US" sz="1400" kern="0" dirty="0">
                <a:solidFill>
                  <a:schemeClr val="bg1">
                    <a:lumMod val="50000"/>
                  </a:schemeClr>
                </a:solidFill>
                <a:sym typeface="微软雅黑" panose="020B0503020204020204" pitchFamily="34" charset="-122"/>
              </a:rPr>
              <a:t>Click here to add text</a:t>
            </a:r>
            <a:endParaRPr lang="en-US" altLang="zh-CN" sz="1400" kern="0" dirty="0">
              <a:solidFill>
                <a:schemeClr val="bg1">
                  <a:lumMod val="50000"/>
                </a:schemeClr>
              </a:solidFill>
              <a:sym typeface="微软雅黑" panose="020B0503020204020204" pitchFamily="34" charset="-122"/>
            </a:endParaRPr>
          </a:p>
          <a:p>
            <a:pPr>
              <a:defRPr/>
            </a:pPr>
            <a:r>
              <a:rPr lang="zh-CN" altLang="en-US" sz="1400" kern="0" dirty="0">
                <a:solidFill>
                  <a:schemeClr val="bg1">
                    <a:lumMod val="50000"/>
                  </a:schemeClr>
                </a:solidFill>
                <a:sym typeface="微软雅黑" panose="020B0503020204020204" pitchFamily="34" charset="-122"/>
              </a:rPr>
              <a:t>Click here to add text</a:t>
            </a:r>
            <a:endParaRPr lang="en-US" altLang="zh-CN" sz="1400" kern="0" dirty="0">
              <a:solidFill>
                <a:schemeClr val="bg1">
                  <a:lumMod val="50000"/>
                </a:schemeClr>
              </a:solidFill>
              <a:sym typeface="微软雅黑" panose="020B0503020204020204" pitchFamily="34" charset="-122"/>
            </a:endParaRPr>
          </a:p>
          <a:p>
            <a:pPr>
              <a:defRPr/>
            </a:pPr>
            <a:r>
              <a:rPr lang="zh-CN" altLang="en-US" sz="1400" kern="0" dirty="0">
                <a:solidFill>
                  <a:schemeClr val="bg1">
                    <a:lumMod val="50000"/>
                  </a:schemeClr>
                </a:solidFill>
                <a:sym typeface="微软雅黑" panose="020B0503020204020204" pitchFamily="34" charset="-122"/>
              </a:rPr>
              <a:t>Click here to add text</a:t>
            </a:r>
            <a:endParaRPr lang="en-US" altLang="zh-CN" sz="1400" kern="0" dirty="0">
              <a:solidFill>
                <a:schemeClr val="bg1">
                  <a:lumMod val="50000"/>
                </a:schemeClr>
              </a:solidFill>
              <a:sym typeface="微软雅黑" panose="020B0503020204020204" pitchFamily="34" charset="-122"/>
            </a:endParaRPr>
          </a:p>
          <a:p>
            <a:pPr>
              <a:defRPr/>
            </a:pPr>
            <a:r>
              <a:rPr lang="zh-CN" altLang="en-US" sz="1400" kern="0" dirty="0">
                <a:solidFill>
                  <a:schemeClr val="bg1">
                    <a:lumMod val="50000"/>
                  </a:schemeClr>
                </a:solidFill>
                <a:sym typeface="微软雅黑" panose="020B0503020204020204" pitchFamily="34" charset="-122"/>
              </a:rPr>
              <a:t>Click here to add text</a:t>
            </a:r>
          </a:p>
        </p:txBody>
      </p:sp>
      <p:cxnSp>
        <p:nvCxnSpPr>
          <p:cNvPr id="11" name="直接连接符 10">
            <a:extLst>
              <a:ext uri="{FF2B5EF4-FFF2-40B4-BE49-F238E27FC236}">
                <a16:creationId xmlns:a16="http://schemas.microsoft.com/office/drawing/2014/main" id="{22F7CD6D-373A-4DDE-898A-62E411A4BF6D}"/>
              </a:ext>
            </a:extLst>
          </p:cNvPr>
          <p:cNvCxnSpPr/>
          <p:nvPr/>
        </p:nvCxnSpPr>
        <p:spPr>
          <a:xfrm flipH="1">
            <a:off x="2637189" y="2476119"/>
            <a:ext cx="1243892" cy="169633"/>
          </a:xfrm>
          <a:prstGeom prst="line">
            <a:avLst/>
          </a:prstGeom>
          <a:ln w="15875">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直接连接符 11">
            <a:extLst>
              <a:ext uri="{FF2B5EF4-FFF2-40B4-BE49-F238E27FC236}">
                <a16:creationId xmlns:a16="http://schemas.microsoft.com/office/drawing/2014/main" id="{B8EAD63D-202E-4C3F-A7CB-ABBC5FC3042F}"/>
              </a:ext>
            </a:extLst>
          </p:cNvPr>
          <p:cNvCxnSpPr/>
          <p:nvPr/>
        </p:nvCxnSpPr>
        <p:spPr>
          <a:xfrm flipH="1" flipV="1">
            <a:off x="2417232" y="3762938"/>
            <a:ext cx="1593080" cy="109074"/>
          </a:xfrm>
          <a:prstGeom prst="line">
            <a:avLst/>
          </a:prstGeom>
          <a:ln w="15875">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直接连接符 12">
            <a:extLst>
              <a:ext uri="{FF2B5EF4-FFF2-40B4-BE49-F238E27FC236}">
                <a16:creationId xmlns:a16="http://schemas.microsoft.com/office/drawing/2014/main" id="{4AEF03BD-A973-4215-A64A-BA149B8DD7C6}"/>
              </a:ext>
            </a:extLst>
          </p:cNvPr>
          <p:cNvCxnSpPr/>
          <p:nvPr/>
        </p:nvCxnSpPr>
        <p:spPr>
          <a:xfrm flipH="1" flipV="1">
            <a:off x="5650107" y="2476119"/>
            <a:ext cx="1453670" cy="400"/>
          </a:xfrm>
          <a:prstGeom prst="line">
            <a:avLst/>
          </a:prstGeom>
          <a:ln w="15875">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直接连接符 13">
            <a:extLst>
              <a:ext uri="{FF2B5EF4-FFF2-40B4-BE49-F238E27FC236}">
                <a16:creationId xmlns:a16="http://schemas.microsoft.com/office/drawing/2014/main" id="{4286296F-5E78-429E-B1EF-ACD4DCB332F7}"/>
              </a:ext>
            </a:extLst>
          </p:cNvPr>
          <p:cNvCxnSpPr/>
          <p:nvPr/>
        </p:nvCxnSpPr>
        <p:spPr>
          <a:xfrm flipH="1">
            <a:off x="5559882" y="3813074"/>
            <a:ext cx="1543898" cy="82245"/>
          </a:xfrm>
          <a:prstGeom prst="line">
            <a:avLst/>
          </a:prstGeom>
          <a:ln w="15875">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8767518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a16="http://schemas.microsoft.com/office/drawing/2014/main"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750" fill="hold"/>
                                        <p:tgtEl>
                                          <p:spTgt spid="5"/>
                                        </p:tgtEl>
                                        <p:attrNameLst>
                                          <p:attrName>ppt_w</p:attrName>
                                        </p:attrNameLst>
                                      </p:cBhvr>
                                      <p:tavLst>
                                        <p:tav tm="0">
                                          <p:val>
                                            <p:fltVal val="0"/>
                                          </p:val>
                                        </p:tav>
                                        <p:tav tm="100000">
                                          <p:val>
                                            <p:strVal val="#ppt_w"/>
                                          </p:val>
                                        </p:tav>
                                      </p:tavLst>
                                    </p:anim>
                                    <p:anim calcmode="lin" valueType="num">
                                      <p:cBhvr>
                                        <p:cTn id="8" dur="750" fill="hold"/>
                                        <p:tgtEl>
                                          <p:spTgt spid="5"/>
                                        </p:tgtEl>
                                        <p:attrNameLst>
                                          <p:attrName>ppt_h</p:attrName>
                                        </p:attrNameLst>
                                      </p:cBhvr>
                                      <p:tavLst>
                                        <p:tav tm="0">
                                          <p:val>
                                            <p:fltVal val="0"/>
                                          </p:val>
                                        </p:tav>
                                        <p:tav tm="100000">
                                          <p:val>
                                            <p:strVal val="#ppt_h"/>
                                          </p:val>
                                        </p:tav>
                                      </p:tavLst>
                                    </p:anim>
                                    <p:anim calcmode="lin" valueType="num">
                                      <p:cBhvr>
                                        <p:cTn id="9" dur="750" fill="hold"/>
                                        <p:tgtEl>
                                          <p:spTgt spid="5"/>
                                        </p:tgtEl>
                                        <p:attrNameLst>
                                          <p:attrName>style.rotation</p:attrName>
                                        </p:attrNameLst>
                                      </p:cBhvr>
                                      <p:tavLst>
                                        <p:tav tm="0">
                                          <p:val>
                                            <p:fltVal val="90"/>
                                          </p:val>
                                        </p:tav>
                                        <p:tav tm="100000">
                                          <p:val>
                                            <p:fltVal val="0"/>
                                          </p:val>
                                        </p:tav>
                                      </p:tavLst>
                                    </p:anim>
                                    <p:animEffect transition="in" filter="fade">
                                      <p:cBhvr>
                                        <p:cTn id="10" dur="750"/>
                                        <p:tgtEl>
                                          <p:spTgt spid="5"/>
                                        </p:tgtEl>
                                      </p:cBhvr>
                                    </p:animEffect>
                                  </p:childTnLst>
                                </p:cTn>
                              </p:par>
                            </p:childTnLst>
                          </p:cTn>
                        </p:par>
                        <p:par>
                          <p:cTn id="11" fill="hold">
                            <p:stCondLst>
                              <p:cond delay="750"/>
                            </p:stCondLst>
                            <p:childTnLst>
                              <p:par>
                                <p:cTn id="12" presetID="16" presetClass="entr" presetSubtype="37"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outVertical)">
                                      <p:cBhvr>
                                        <p:cTn id="14" dur="500"/>
                                        <p:tgtEl>
                                          <p:spTgt spid="6"/>
                                        </p:tgtEl>
                                      </p:cBhvr>
                                    </p:animEffect>
                                  </p:childTnLst>
                                </p:cTn>
                              </p:par>
                            </p:childTnLst>
                          </p:cTn>
                        </p:par>
                        <p:par>
                          <p:cTn id="15" fill="hold">
                            <p:stCondLst>
                              <p:cond delay="1250"/>
                            </p:stCondLst>
                            <p:childTnLst>
                              <p:par>
                                <p:cTn id="16" presetID="22" presetClass="entr" presetSubtype="1"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up)">
                                      <p:cBhvr>
                                        <p:cTn id="18" dur="500"/>
                                        <p:tgtEl>
                                          <p:spTgt spid="7"/>
                                        </p:tgtEl>
                                      </p:cBhvr>
                                    </p:animEffect>
                                  </p:childTnLst>
                                </p:cTn>
                              </p:par>
                            </p:childTnLst>
                          </p:cTn>
                        </p:par>
                        <p:par>
                          <p:cTn id="19" fill="hold">
                            <p:stCondLst>
                              <p:cond delay="1750"/>
                            </p:stCondLst>
                            <p:childTnLst>
                              <p:par>
                                <p:cTn id="20" presetID="22" presetClass="entr" presetSubtype="2" fill="hold" nodeType="after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right)">
                                      <p:cBhvr>
                                        <p:cTn id="22" dur="500"/>
                                        <p:tgtEl>
                                          <p:spTgt spid="12"/>
                                        </p:tgtEl>
                                      </p:cBhvr>
                                    </p:animEffect>
                                  </p:childTnLst>
                                </p:cTn>
                              </p:par>
                              <p:par>
                                <p:cTn id="23" presetID="22" presetClass="entr" presetSubtype="8"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left)">
                                      <p:cBhvr>
                                        <p:cTn id="25" dur="500"/>
                                        <p:tgtEl>
                                          <p:spTgt spid="13"/>
                                        </p:tgtEl>
                                      </p:cBhvr>
                                    </p:animEffect>
                                  </p:childTnLst>
                                </p:cTn>
                              </p:par>
                              <p:par>
                                <p:cTn id="26" presetID="22" presetClass="entr" presetSubtype="8" fill="hold"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ipe(left)">
                                      <p:cBhvr>
                                        <p:cTn id="28" dur="500"/>
                                        <p:tgtEl>
                                          <p:spTgt spid="14"/>
                                        </p:tgtEl>
                                      </p:cBhvr>
                                    </p:animEffect>
                                  </p:childTnLst>
                                </p:cTn>
                              </p:par>
                              <p:par>
                                <p:cTn id="29" presetID="22" presetClass="entr" presetSubtype="2"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right)">
                                      <p:cBhvr>
                                        <p:cTn id="31" dur="500"/>
                                        <p:tgtEl>
                                          <p:spTgt spid="11"/>
                                        </p:tgtEl>
                                      </p:cBhvr>
                                    </p:animEffect>
                                  </p:childTnLst>
                                </p:cTn>
                              </p:par>
                            </p:childTnLst>
                          </p:cTn>
                        </p:par>
                        <p:par>
                          <p:cTn id="32" fill="hold">
                            <p:stCondLst>
                              <p:cond delay="2250"/>
                            </p:stCondLst>
                            <p:childTnLst>
                              <p:par>
                                <p:cTn id="33" presetID="31" presetClass="entr" presetSubtype="0" fill="hold" grpId="0" nodeType="afterEffect">
                                  <p:stCondLst>
                                    <p:cond delay="0"/>
                                  </p:stCondLst>
                                  <p:childTnLst>
                                    <p:set>
                                      <p:cBhvr>
                                        <p:cTn id="34" dur="1" fill="hold">
                                          <p:stCondLst>
                                            <p:cond delay="0"/>
                                          </p:stCondLst>
                                        </p:cTn>
                                        <p:tgtEl>
                                          <p:spTgt spid="2"/>
                                        </p:tgtEl>
                                        <p:attrNameLst>
                                          <p:attrName>style.visibility</p:attrName>
                                        </p:attrNameLst>
                                      </p:cBhvr>
                                      <p:to>
                                        <p:strVal val="visible"/>
                                      </p:to>
                                    </p:set>
                                    <p:anim calcmode="lin" valueType="num">
                                      <p:cBhvr>
                                        <p:cTn id="35" dur="750" fill="hold"/>
                                        <p:tgtEl>
                                          <p:spTgt spid="2"/>
                                        </p:tgtEl>
                                        <p:attrNameLst>
                                          <p:attrName>ppt_w</p:attrName>
                                        </p:attrNameLst>
                                      </p:cBhvr>
                                      <p:tavLst>
                                        <p:tav tm="0">
                                          <p:val>
                                            <p:fltVal val="0"/>
                                          </p:val>
                                        </p:tav>
                                        <p:tav tm="100000">
                                          <p:val>
                                            <p:strVal val="#ppt_w"/>
                                          </p:val>
                                        </p:tav>
                                      </p:tavLst>
                                    </p:anim>
                                    <p:anim calcmode="lin" valueType="num">
                                      <p:cBhvr>
                                        <p:cTn id="36" dur="750" fill="hold"/>
                                        <p:tgtEl>
                                          <p:spTgt spid="2"/>
                                        </p:tgtEl>
                                        <p:attrNameLst>
                                          <p:attrName>ppt_h</p:attrName>
                                        </p:attrNameLst>
                                      </p:cBhvr>
                                      <p:tavLst>
                                        <p:tav tm="0">
                                          <p:val>
                                            <p:fltVal val="0"/>
                                          </p:val>
                                        </p:tav>
                                        <p:tav tm="100000">
                                          <p:val>
                                            <p:strVal val="#ppt_h"/>
                                          </p:val>
                                        </p:tav>
                                      </p:tavLst>
                                    </p:anim>
                                    <p:anim calcmode="lin" valueType="num">
                                      <p:cBhvr>
                                        <p:cTn id="37" dur="750" fill="hold"/>
                                        <p:tgtEl>
                                          <p:spTgt spid="2"/>
                                        </p:tgtEl>
                                        <p:attrNameLst>
                                          <p:attrName>style.rotation</p:attrName>
                                        </p:attrNameLst>
                                      </p:cBhvr>
                                      <p:tavLst>
                                        <p:tav tm="0">
                                          <p:val>
                                            <p:fltVal val="90"/>
                                          </p:val>
                                        </p:tav>
                                        <p:tav tm="100000">
                                          <p:val>
                                            <p:fltVal val="0"/>
                                          </p:val>
                                        </p:tav>
                                      </p:tavLst>
                                    </p:anim>
                                    <p:animEffect transition="in" filter="fade">
                                      <p:cBhvr>
                                        <p:cTn id="38" dur="750"/>
                                        <p:tgtEl>
                                          <p:spTgt spid="2"/>
                                        </p:tgtEl>
                                      </p:cBhvr>
                                    </p:animEffect>
                                  </p:childTnLst>
                                </p:cTn>
                              </p:par>
                              <p:par>
                                <p:cTn id="39" presetID="31" presetClass="entr" presetSubtype="0" fill="hold" grpId="0" nodeType="withEffect">
                                  <p:stCondLst>
                                    <p:cond delay="0"/>
                                  </p:stCondLst>
                                  <p:childTnLst>
                                    <p:set>
                                      <p:cBhvr>
                                        <p:cTn id="40" dur="1" fill="hold">
                                          <p:stCondLst>
                                            <p:cond delay="0"/>
                                          </p:stCondLst>
                                        </p:cTn>
                                        <p:tgtEl>
                                          <p:spTgt spid="8"/>
                                        </p:tgtEl>
                                        <p:attrNameLst>
                                          <p:attrName>style.visibility</p:attrName>
                                        </p:attrNameLst>
                                      </p:cBhvr>
                                      <p:to>
                                        <p:strVal val="visible"/>
                                      </p:to>
                                    </p:set>
                                    <p:anim calcmode="lin" valueType="num">
                                      <p:cBhvr>
                                        <p:cTn id="41" dur="750" fill="hold"/>
                                        <p:tgtEl>
                                          <p:spTgt spid="8"/>
                                        </p:tgtEl>
                                        <p:attrNameLst>
                                          <p:attrName>ppt_w</p:attrName>
                                        </p:attrNameLst>
                                      </p:cBhvr>
                                      <p:tavLst>
                                        <p:tav tm="0">
                                          <p:val>
                                            <p:fltVal val="0"/>
                                          </p:val>
                                        </p:tav>
                                        <p:tav tm="100000">
                                          <p:val>
                                            <p:strVal val="#ppt_w"/>
                                          </p:val>
                                        </p:tav>
                                      </p:tavLst>
                                    </p:anim>
                                    <p:anim calcmode="lin" valueType="num">
                                      <p:cBhvr>
                                        <p:cTn id="42" dur="750" fill="hold"/>
                                        <p:tgtEl>
                                          <p:spTgt spid="8"/>
                                        </p:tgtEl>
                                        <p:attrNameLst>
                                          <p:attrName>ppt_h</p:attrName>
                                        </p:attrNameLst>
                                      </p:cBhvr>
                                      <p:tavLst>
                                        <p:tav tm="0">
                                          <p:val>
                                            <p:fltVal val="0"/>
                                          </p:val>
                                        </p:tav>
                                        <p:tav tm="100000">
                                          <p:val>
                                            <p:strVal val="#ppt_h"/>
                                          </p:val>
                                        </p:tav>
                                      </p:tavLst>
                                    </p:anim>
                                    <p:anim calcmode="lin" valueType="num">
                                      <p:cBhvr>
                                        <p:cTn id="43" dur="750" fill="hold"/>
                                        <p:tgtEl>
                                          <p:spTgt spid="8"/>
                                        </p:tgtEl>
                                        <p:attrNameLst>
                                          <p:attrName>style.rotation</p:attrName>
                                        </p:attrNameLst>
                                      </p:cBhvr>
                                      <p:tavLst>
                                        <p:tav tm="0">
                                          <p:val>
                                            <p:fltVal val="90"/>
                                          </p:val>
                                        </p:tav>
                                        <p:tav tm="100000">
                                          <p:val>
                                            <p:fltVal val="0"/>
                                          </p:val>
                                        </p:tav>
                                      </p:tavLst>
                                    </p:anim>
                                    <p:animEffect transition="in" filter="fade">
                                      <p:cBhvr>
                                        <p:cTn id="44" dur="750"/>
                                        <p:tgtEl>
                                          <p:spTgt spid="8"/>
                                        </p:tgtEl>
                                      </p:cBhvr>
                                    </p:animEffect>
                                  </p:childTnLst>
                                </p:cTn>
                              </p:par>
                            </p:childTnLst>
                          </p:cTn>
                        </p:par>
                        <p:par>
                          <p:cTn id="45" fill="hold">
                            <p:stCondLst>
                              <p:cond delay="3000"/>
                            </p:stCondLst>
                            <p:childTnLst>
                              <p:par>
                                <p:cTn id="46" presetID="16" presetClass="entr" presetSubtype="37" fill="hold" grpId="0" nodeType="afterEffect">
                                  <p:stCondLst>
                                    <p:cond delay="0"/>
                                  </p:stCondLst>
                                  <p:childTnLst>
                                    <p:set>
                                      <p:cBhvr>
                                        <p:cTn id="47" dur="1" fill="hold">
                                          <p:stCondLst>
                                            <p:cond delay="0"/>
                                          </p:stCondLst>
                                        </p:cTn>
                                        <p:tgtEl>
                                          <p:spTgt spid="3"/>
                                        </p:tgtEl>
                                        <p:attrNameLst>
                                          <p:attrName>style.visibility</p:attrName>
                                        </p:attrNameLst>
                                      </p:cBhvr>
                                      <p:to>
                                        <p:strVal val="visible"/>
                                      </p:to>
                                    </p:set>
                                    <p:animEffect transition="in" filter="barn(outVertical)">
                                      <p:cBhvr>
                                        <p:cTn id="48" dur="500"/>
                                        <p:tgtEl>
                                          <p:spTgt spid="3"/>
                                        </p:tgtEl>
                                      </p:cBhvr>
                                    </p:animEffect>
                                  </p:childTnLst>
                                </p:cTn>
                              </p:par>
                              <p:par>
                                <p:cTn id="49" presetID="16" presetClass="entr" presetSubtype="37" fill="hold" grpId="0" nodeType="withEffect">
                                  <p:stCondLst>
                                    <p:cond delay="0"/>
                                  </p:stCondLst>
                                  <p:childTnLst>
                                    <p:set>
                                      <p:cBhvr>
                                        <p:cTn id="50" dur="1" fill="hold">
                                          <p:stCondLst>
                                            <p:cond delay="0"/>
                                          </p:stCondLst>
                                        </p:cTn>
                                        <p:tgtEl>
                                          <p:spTgt spid="9"/>
                                        </p:tgtEl>
                                        <p:attrNameLst>
                                          <p:attrName>style.visibility</p:attrName>
                                        </p:attrNameLst>
                                      </p:cBhvr>
                                      <p:to>
                                        <p:strVal val="visible"/>
                                      </p:to>
                                    </p:set>
                                    <p:animEffect transition="in" filter="barn(outVertical)">
                                      <p:cBhvr>
                                        <p:cTn id="51" dur="500"/>
                                        <p:tgtEl>
                                          <p:spTgt spid="9"/>
                                        </p:tgtEl>
                                      </p:cBhvr>
                                    </p:animEffect>
                                  </p:childTnLst>
                                </p:cTn>
                              </p:par>
                            </p:childTnLst>
                          </p:cTn>
                        </p:par>
                        <p:par>
                          <p:cTn id="52" fill="hold">
                            <p:stCondLst>
                              <p:cond delay="3500"/>
                            </p:stCondLst>
                            <p:childTnLst>
                              <p:par>
                                <p:cTn id="53" presetID="22" presetClass="entr" presetSubtype="1" fill="hold" grpId="0" nodeType="afterEffect">
                                  <p:stCondLst>
                                    <p:cond delay="0"/>
                                  </p:stCondLst>
                                  <p:childTnLst>
                                    <p:set>
                                      <p:cBhvr>
                                        <p:cTn id="54" dur="1" fill="hold">
                                          <p:stCondLst>
                                            <p:cond delay="0"/>
                                          </p:stCondLst>
                                        </p:cTn>
                                        <p:tgtEl>
                                          <p:spTgt spid="4"/>
                                        </p:tgtEl>
                                        <p:attrNameLst>
                                          <p:attrName>style.visibility</p:attrName>
                                        </p:attrNameLst>
                                      </p:cBhvr>
                                      <p:to>
                                        <p:strVal val="visible"/>
                                      </p:to>
                                    </p:set>
                                    <p:animEffect transition="in" filter="wipe(up)">
                                      <p:cBhvr>
                                        <p:cTn id="55" dur="500"/>
                                        <p:tgtEl>
                                          <p:spTgt spid="4"/>
                                        </p:tgtEl>
                                      </p:cBhvr>
                                    </p:animEffect>
                                  </p:childTnLst>
                                </p:cTn>
                              </p:par>
                              <p:par>
                                <p:cTn id="56" presetID="22" presetClass="entr" presetSubtype="1" fill="hold" grpId="0" nodeType="withEffect">
                                  <p:stCondLst>
                                    <p:cond delay="0"/>
                                  </p:stCondLst>
                                  <p:childTnLst>
                                    <p:set>
                                      <p:cBhvr>
                                        <p:cTn id="57" dur="1" fill="hold">
                                          <p:stCondLst>
                                            <p:cond delay="0"/>
                                          </p:stCondLst>
                                        </p:cTn>
                                        <p:tgtEl>
                                          <p:spTgt spid="10"/>
                                        </p:tgtEl>
                                        <p:attrNameLst>
                                          <p:attrName>style.visibility</p:attrName>
                                        </p:attrNameLst>
                                      </p:cBhvr>
                                      <p:to>
                                        <p:strVal val="visible"/>
                                      </p:to>
                                    </p:set>
                                    <p:animEffect transition="in" filter="wipe(up)">
                                      <p:cBhvr>
                                        <p:cTn id="5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P spid="7" grpId="0"/>
      <p:bldP spid="8" grpId="0"/>
      <p:bldP spid="9" grpId="0"/>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组合 24">
            <a:extLst>
              <a:ext uri="{FF2B5EF4-FFF2-40B4-BE49-F238E27FC236}">
                <a16:creationId xmlns:a16="http://schemas.microsoft.com/office/drawing/2014/main" id="{8112905B-1B7C-4771-B390-9BE73A010CC1}"/>
              </a:ext>
            </a:extLst>
          </p:cNvPr>
          <p:cNvGrpSpPr/>
          <p:nvPr/>
        </p:nvGrpSpPr>
        <p:grpSpPr>
          <a:xfrm>
            <a:off x="3389952" y="837547"/>
            <a:ext cx="4166548" cy="4904695"/>
            <a:chOff x="3389952" y="837547"/>
            <a:chExt cx="4166548" cy="4904695"/>
          </a:xfrm>
        </p:grpSpPr>
        <p:grpSp>
          <p:nvGrpSpPr>
            <p:cNvPr id="2" name="组合 1">
              <a:extLst>
                <a:ext uri="{FF2B5EF4-FFF2-40B4-BE49-F238E27FC236}">
                  <a16:creationId xmlns:a16="http://schemas.microsoft.com/office/drawing/2014/main" id="{E54EBC8B-1F96-4E67-9336-B246D7E96B6C}"/>
                </a:ext>
              </a:extLst>
            </p:cNvPr>
            <p:cNvGrpSpPr/>
            <p:nvPr/>
          </p:nvGrpSpPr>
          <p:grpSpPr>
            <a:xfrm>
              <a:off x="3389952" y="837547"/>
              <a:ext cx="4166548" cy="4904695"/>
              <a:chOff x="796688" y="3767343"/>
              <a:chExt cx="1870312" cy="2201657"/>
            </a:xfrm>
          </p:grpSpPr>
          <p:grpSp>
            <p:nvGrpSpPr>
              <p:cNvPr id="3" name="组合 2">
                <a:extLst>
                  <a:ext uri="{FF2B5EF4-FFF2-40B4-BE49-F238E27FC236}">
                    <a16:creationId xmlns:a16="http://schemas.microsoft.com/office/drawing/2014/main" id="{629E944E-0FD2-48A5-939A-5D4DEC1B6FBB}"/>
                  </a:ext>
                </a:extLst>
              </p:cNvPr>
              <p:cNvGrpSpPr/>
              <p:nvPr/>
            </p:nvGrpSpPr>
            <p:grpSpPr>
              <a:xfrm rot="19664953">
                <a:off x="796688" y="3881195"/>
                <a:ext cx="793385" cy="1268282"/>
                <a:chOff x="7745413" y="836613"/>
                <a:chExt cx="668339" cy="1068387"/>
              </a:xfrm>
            </p:grpSpPr>
            <p:sp>
              <p:nvSpPr>
                <p:cNvPr id="9" name="Freeform 9">
                  <a:extLst>
                    <a:ext uri="{FF2B5EF4-FFF2-40B4-BE49-F238E27FC236}">
                      <a16:creationId xmlns:a16="http://schemas.microsoft.com/office/drawing/2014/main" id="{C3EBD7B8-1689-4B77-916C-FB4235658B32}"/>
                    </a:ext>
                  </a:extLst>
                </p:cNvPr>
                <p:cNvSpPr>
                  <a:spLocks/>
                </p:cNvSpPr>
                <p:nvPr/>
              </p:nvSpPr>
              <p:spPr bwMode="auto">
                <a:xfrm>
                  <a:off x="7745413" y="1760538"/>
                  <a:ext cx="144463" cy="144462"/>
                </a:xfrm>
                <a:custGeom>
                  <a:avLst/>
                  <a:gdLst>
                    <a:gd name="T0" fmla="*/ 12 w 16"/>
                    <a:gd name="T1" fmla="*/ 0 h 16"/>
                    <a:gd name="T2" fmla="*/ 16 w 16"/>
                    <a:gd name="T3" fmla="*/ 3 h 16"/>
                    <a:gd name="T4" fmla="*/ 16 w 16"/>
                    <a:gd name="T5" fmla="*/ 3 h 16"/>
                    <a:gd name="T6" fmla="*/ 16 w 16"/>
                    <a:gd name="T7" fmla="*/ 4 h 16"/>
                    <a:gd name="T8" fmla="*/ 7 w 16"/>
                    <a:gd name="T9" fmla="*/ 16 h 16"/>
                    <a:gd name="T10" fmla="*/ 0 w 16"/>
                    <a:gd name="T11" fmla="*/ 14 h 16"/>
                    <a:gd name="T12" fmla="*/ 11 w 16"/>
                    <a:gd name="T13" fmla="*/ 1 h 16"/>
                    <a:gd name="T14" fmla="*/ 11 w 16"/>
                    <a:gd name="T15" fmla="*/ 0 h 16"/>
                    <a:gd name="T16" fmla="*/ 12 w 16"/>
                    <a:gd name="T17"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16">
                      <a:moveTo>
                        <a:pt x="12" y="0"/>
                      </a:moveTo>
                      <a:cubicBezTo>
                        <a:pt x="13" y="1"/>
                        <a:pt x="14" y="2"/>
                        <a:pt x="16" y="3"/>
                      </a:cubicBezTo>
                      <a:cubicBezTo>
                        <a:pt x="16" y="3"/>
                        <a:pt x="16" y="3"/>
                        <a:pt x="16" y="3"/>
                      </a:cubicBezTo>
                      <a:cubicBezTo>
                        <a:pt x="16" y="3"/>
                        <a:pt x="16" y="4"/>
                        <a:pt x="16" y="4"/>
                      </a:cubicBezTo>
                      <a:cubicBezTo>
                        <a:pt x="13" y="8"/>
                        <a:pt x="10" y="12"/>
                        <a:pt x="7" y="16"/>
                      </a:cubicBezTo>
                      <a:cubicBezTo>
                        <a:pt x="5" y="15"/>
                        <a:pt x="2" y="14"/>
                        <a:pt x="0" y="14"/>
                      </a:cubicBezTo>
                      <a:cubicBezTo>
                        <a:pt x="5" y="10"/>
                        <a:pt x="8" y="6"/>
                        <a:pt x="11" y="1"/>
                      </a:cubicBezTo>
                      <a:cubicBezTo>
                        <a:pt x="11" y="1"/>
                        <a:pt x="11" y="0"/>
                        <a:pt x="11" y="0"/>
                      </a:cubicBezTo>
                      <a:cubicBezTo>
                        <a:pt x="11" y="0"/>
                        <a:pt x="11" y="0"/>
                        <a:pt x="12"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 name="Freeform 10">
                  <a:extLst>
                    <a:ext uri="{FF2B5EF4-FFF2-40B4-BE49-F238E27FC236}">
                      <a16:creationId xmlns:a16="http://schemas.microsoft.com/office/drawing/2014/main" id="{006CE70E-57B8-4E07-AAC7-19DA0F381F12}"/>
                    </a:ext>
                  </a:extLst>
                </p:cNvPr>
                <p:cNvSpPr>
                  <a:spLocks/>
                </p:cNvSpPr>
                <p:nvPr/>
              </p:nvSpPr>
              <p:spPr bwMode="auto">
                <a:xfrm>
                  <a:off x="7789864" y="836613"/>
                  <a:ext cx="623888" cy="969962"/>
                </a:xfrm>
                <a:custGeom>
                  <a:avLst/>
                  <a:gdLst>
                    <a:gd name="T0" fmla="*/ 1 w 69"/>
                    <a:gd name="T1" fmla="*/ 97 h 108"/>
                    <a:gd name="T2" fmla="*/ 14 w 69"/>
                    <a:gd name="T3" fmla="*/ 67 h 108"/>
                    <a:gd name="T4" fmla="*/ 67 w 69"/>
                    <a:gd name="T5" fmla="*/ 0 h 108"/>
                    <a:gd name="T6" fmla="*/ 42 w 69"/>
                    <a:gd name="T7" fmla="*/ 76 h 108"/>
                    <a:gd name="T8" fmla="*/ 18 w 69"/>
                    <a:gd name="T9" fmla="*/ 104 h 108"/>
                    <a:gd name="T10" fmla="*/ 8 w 69"/>
                    <a:gd name="T11" fmla="*/ 107 h 108"/>
                    <a:gd name="T12" fmla="*/ 1 w 69"/>
                    <a:gd name="T13" fmla="*/ 97 h 108"/>
                  </a:gdLst>
                  <a:ahLst/>
                  <a:cxnLst>
                    <a:cxn ang="0">
                      <a:pos x="T0" y="T1"/>
                    </a:cxn>
                    <a:cxn ang="0">
                      <a:pos x="T2" y="T3"/>
                    </a:cxn>
                    <a:cxn ang="0">
                      <a:pos x="T4" y="T5"/>
                    </a:cxn>
                    <a:cxn ang="0">
                      <a:pos x="T6" y="T7"/>
                    </a:cxn>
                    <a:cxn ang="0">
                      <a:pos x="T8" y="T9"/>
                    </a:cxn>
                    <a:cxn ang="0">
                      <a:pos x="T10" y="T11"/>
                    </a:cxn>
                    <a:cxn ang="0">
                      <a:pos x="T12" y="T13"/>
                    </a:cxn>
                  </a:cxnLst>
                  <a:rect l="0" t="0" r="r" b="b"/>
                  <a:pathLst>
                    <a:path w="69" h="108">
                      <a:moveTo>
                        <a:pt x="1" y="97"/>
                      </a:moveTo>
                      <a:cubicBezTo>
                        <a:pt x="0" y="86"/>
                        <a:pt x="7" y="76"/>
                        <a:pt x="14" y="67"/>
                      </a:cubicBezTo>
                      <a:cubicBezTo>
                        <a:pt x="31" y="44"/>
                        <a:pt x="49" y="21"/>
                        <a:pt x="67" y="0"/>
                      </a:cubicBezTo>
                      <a:cubicBezTo>
                        <a:pt x="69" y="27"/>
                        <a:pt x="56" y="53"/>
                        <a:pt x="42" y="76"/>
                      </a:cubicBezTo>
                      <a:cubicBezTo>
                        <a:pt x="36" y="86"/>
                        <a:pt x="29" y="97"/>
                        <a:pt x="18" y="104"/>
                      </a:cubicBezTo>
                      <a:cubicBezTo>
                        <a:pt x="15" y="107"/>
                        <a:pt x="11" y="108"/>
                        <a:pt x="8" y="107"/>
                      </a:cubicBezTo>
                      <a:cubicBezTo>
                        <a:pt x="4" y="106"/>
                        <a:pt x="1" y="101"/>
                        <a:pt x="1" y="97"/>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 name="Freeform 11">
                  <a:extLst>
                    <a:ext uri="{FF2B5EF4-FFF2-40B4-BE49-F238E27FC236}">
                      <a16:creationId xmlns:a16="http://schemas.microsoft.com/office/drawing/2014/main" id="{4509E574-A2F6-421C-AB2C-31FE468CDC42}"/>
                    </a:ext>
                  </a:extLst>
                </p:cNvPr>
                <p:cNvSpPr>
                  <a:spLocks/>
                </p:cNvSpPr>
                <p:nvPr/>
              </p:nvSpPr>
              <p:spPr bwMode="auto">
                <a:xfrm>
                  <a:off x="7870826" y="1222375"/>
                  <a:ext cx="406400" cy="530225"/>
                </a:xfrm>
                <a:custGeom>
                  <a:avLst/>
                  <a:gdLst>
                    <a:gd name="T0" fmla="*/ 0 w 45"/>
                    <a:gd name="T1" fmla="*/ 59 h 59"/>
                    <a:gd name="T2" fmla="*/ 13 w 45"/>
                    <a:gd name="T3" fmla="*/ 46 h 59"/>
                    <a:gd name="T4" fmla="*/ 24 w 45"/>
                    <a:gd name="T5" fmla="*/ 31 h 59"/>
                    <a:gd name="T6" fmla="*/ 35 w 45"/>
                    <a:gd name="T7" fmla="*/ 16 h 59"/>
                    <a:gd name="T8" fmla="*/ 45 w 45"/>
                    <a:gd name="T9" fmla="*/ 0 h 59"/>
                    <a:gd name="T10" fmla="*/ 36 w 45"/>
                    <a:gd name="T11" fmla="*/ 16 h 59"/>
                    <a:gd name="T12" fmla="*/ 26 w 45"/>
                    <a:gd name="T13" fmla="*/ 32 h 59"/>
                    <a:gd name="T14" fmla="*/ 14 w 45"/>
                    <a:gd name="T15" fmla="*/ 46 h 59"/>
                    <a:gd name="T16" fmla="*/ 0 w 45"/>
                    <a:gd name="T17" fmla="*/ 59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 h="59">
                      <a:moveTo>
                        <a:pt x="0" y="59"/>
                      </a:moveTo>
                      <a:cubicBezTo>
                        <a:pt x="5" y="55"/>
                        <a:pt x="9" y="50"/>
                        <a:pt x="13" y="46"/>
                      </a:cubicBezTo>
                      <a:cubicBezTo>
                        <a:pt x="17" y="41"/>
                        <a:pt x="21" y="36"/>
                        <a:pt x="24" y="31"/>
                      </a:cubicBezTo>
                      <a:cubicBezTo>
                        <a:pt x="28" y="26"/>
                        <a:pt x="31" y="21"/>
                        <a:pt x="35" y="16"/>
                      </a:cubicBezTo>
                      <a:cubicBezTo>
                        <a:pt x="45" y="0"/>
                        <a:pt x="45" y="0"/>
                        <a:pt x="45" y="0"/>
                      </a:cubicBezTo>
                      <a:cubicBezTo>
                        <a:pt x="42" y="5"/>
                        <a:pt x="39" y="11"/>
                        <a:pt x="36" y="16"/>
                      </a:cubicBezTo>
                      <a:cubicBezTo>
                        <a:pt x="33" y="21"/>
                        <a:pt x="29" y="27"/>
                        <a:pt x="26" y="32"/>
                      </a:cubicBezTo>
                      <a:cubicBezTo>
                        <a:pt x="22" y="37"/>
                        <a:pt x="18" y="42"/>
                        <a:pt x="14" y="46"/>
                      </a:cubicBezTo>
                      <a:cubicBezTo>
                        <a:pt x="10" y="51"/>
                        <a:pt x="5" y="55"/>
                        <a:pt x="0" y="59"/>
                      </a:cubicBezTo>
                      <a:close/>
                    </a:path>
                  </a:pathLst>
                </a:custGeom>
                <a:solidFill>
                  <a:srgbClr val="FFE3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 name="Freeform 12">
                  <a:extLst>
                    <a:ext uri="{FF2B5EF4-FFF2-40B4-BE49-F238E27FC236}">
                      <a16:creationId xmlns:a16="http://schemas.microsoft.com/office/drawing/2014/main" id="{EC0A48B5-4BD2-44C4-9B36-3ACFA1EC8998}"/>
                    </a:ext>
                  </a:extLst>
                </p:cNvPr>
                <p:cNvSpPr>
                  <a:spLocks/>
                </p:cNvSpPr>
                <p:nvPr/>
              </p:nvSpPr>
              <p:spPr bwMode="auto">
                <a:xfrm>
                  <a:off x="7853363" y="1581150"/>
                  <a:ext cx="234950" cy="198437"/>
                </a:xfrm>
                <a:custGeom>
                  <a:avLst/>
                  <a:gdLst>
                    <a:gd name="T0" fmla="*/ 0 w 26"/>
                    <a:gd name="T1" fmla="*/ 22 h 22"/>
                    <a:gd name="T2" fmla="*/ 15 w 26"/>
                    <a:gd name="T3" fmla="*/ 14 h 22"/>
                    <a:gd name="T4" fmla="*/ 26 w 26"/>
                    <a:gd name="T5" fmla="*/ 0 h 22"/>
                    <a:gd name="T6" fmla="*/ 16 w 26"/>
                    <a:gd name="T7" fmla="*/ 15 h 22"/>
                    <a:gd name="T8" fmla="*/ 0 w 26"/>
                    <a:gd name="T9" fmla="*/ 22 h 22"/>
                  </a:gdLst>
                  <a:ahLst/>
                  <a:cxnLst>
                    <a:cxn ang="0">
                      <a:pos x="T0" y="T1"/>
                    </a:cxn>
                    <a:cxn ang="0">
                      <a:pos x="T2" y="T3"/>
                    </a:cxn>
                    <a:cxn ang="0">
                      <a:pos x="T4" y="T5"/>
                    </a:cxn>
                    <a:cxn ang="0">
                      <a:pos x="T6" y="T7"/>
                    </a:cxn>
                    <a:cxn ang="0">
                      <a:pos x="T8" y="T9"/>
                    </a:cxn>
                  </a:cxnLst>
                  <a:rect l="0" t="0" r="r" b="b"/>
                  <a:pathLst>
                    <a:path w="26" h="22">
                      <a:moveTo>
                        <a:pt x="0" y="22"/>
                      </a:moveTo>
                      <a:cubicBezTo>
                        <a:pt x="6" y="21"/>
                        <a:pt x="11" y="18"/>
                        <a:pt x="15" y="14"/>
                      </a:cubicBezTo>
                      <a:cubicBezTo>
                        <a:pt x="19" y="10"/>
                        <a:pt x="22" y="5"/>
                        <a:pt x="26" y="0"/>
                      </a:cubicBezTo>
                      <a:cubicBezTo>
                        <a:pt x="23" y="6"/>
                        <a:pt x="20" y="10"/>
                        <a:pt x="16" y="15"/>
                      </a:cubicBezTo>
                      <a:cubicBezTo>
                        <a:pt x="11" y="19"/>
                        <a:pt x="6" y="22"/>
                        <a:pt x="0" y="22"/>
                      </a:cubicBezTo>
                      <a:close/>
                    </a:path>
                  </a:pathLst>
                </a:custGeom>
                <a:solidFill>
                  <a:srgbClr val="FFE3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 name="Freeform 13">
                  <a:extLst>
                    <a:ext uri="{FF2B5EF4-FFF2-40B4-BE49-F238E27FC236}">
                      <a16:creationId xmlns:a16="http://schemas.microsoft.com/office/drawing/2014/main" id="{A195C1C1-25C9-4710-BD70-5CD23D306549}"/>
                    </a:ext>
                  </a:extLst>
                </p:cNvPr>
                <p:cNvSpPr>
                  <a:spLocks/>
                </p:cNvSpPr>
                <p:nvPr/>
              </p:nvSpPr>
              <p:spPr bwMode="auto">
                <a:xfrm>
                  <a:off x="7897813" y="1035050"/>
                  <a:ext cx="442913" cy="663575"/>
                </a:xfrm>
                <a:custGeom>
                  <a:avLst/>
                  <a:gdLst>
                    <a:gd name="T0" fmla="*/ 0 w 49"/>
                    <a:gd name="T1" fmla="*/ 74 h 74"/>
                    <a:gd name="T2" fmla="*/ 27 w 49"/>
                    <a:gd name="T3" fmla="*/ 39 h 74"/>
                    <a:gd name="T4" fmla="*/ 49 w 49"/>
                    <a:gd name="T5" fmla="*/ 0 h 74"/>
                    <a:gd name="T6" fmla="*/ 28 w 49"/>
                    <a:gd name="T7" fmla="*/ 39 h 74"/>
                    <a:gd name="T8" fmla="*/ 0 w 49"/>
                    <a:gd name="T9" fmla="*/ 74 h 74"/>
                  </a:gdLst>
                  <a:ahLst/>
                  <a:cxnLst>
                    <a:cxn ang="0">
                      <a:pos x="T0" y="T1"/>
                    </a:cxn>
                    <a:cxn ang="0">
                      <a:pos x="T2" y="T3"/>
                    </a:cxn>
                    <a:cxn ang="0">
                      <a:pos x="T4" y="T5"/>
                    </a:cxn>
                    <a:cxn ang="0">
                      <a:pos x="T6" y="T7"/>
                    </a:cxn>
                    <a:cxn ang="0">
                      <a:pos x="T8" y="T9"/>
                    </a:cxn>
                  </a:cxnLst>
                  <a:rect l="0" t="0" r="r" b="b"/>
                  <a:pathLst>
                    <a:path w="49" h="74">
                      <a:moveTo>
                        <a:pt x="0" y="74"/>
                      </a:moveTo>
                      <a:cubicBezTo>
                        <a:pt x="10" y="63"/>
                        <a:pt x="19" y="51"/>
                        <a:pt x="27" y="39"/>
                      </a:cubicBezTo>
                      <a:cubicBezTo>
                        <a:pt x="36" y="26"/>
                        <a:pt x="43" y="13"/>
                        <a:pt x="49" y="0"/>
                      </a:cubicBezTo>
                      <a:cubicBezTo>
                        <a:pt x="43" y="14"/>
                        <a:pt x="36" y="27"/>
                        <a:pt x="28" y="39"/>
                      </a:cubicBezTo>
                      <a:cubicBezTo>
                        <a:pt x="20" y="51"/>
                        <a:pt x="10" y="63"/>
                        <a:pt x="0" y="74"/>
                      </a:cubicBezTo>
                      <a:close/>
                    </a:path>
                  </a:pathLst>
                </a:custGeom>
                <a:solidFill>
                  <a:srgbClr val="FFE3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 name="Freeform 14">
                  <a:extLst>
                    <a:ext uri="{FF2B5EF4-FFF2-40B4-BE49-F238E27FC236}">
                      <a16:creationId xmlns:a16="http://schemas.microsoft.com/office/drawing/2014/main" id="{3DC788C2-4826-4A6E-8F37-B1FA63BE10FB}"/>
                    </a:ext>
                  </a:extLst>
                </p:cNvPr>
                <p:cNvSpPr>
                  <a:spLocks/>
                </p:cNvSpPr>
                <p:nvPr/>
              </p:nvSpPr>
              <p:spPr bwMode="auto">
                <a:xfrm>
                  <a:off x="7843838" y="1320800"/>
                  <a:ext cx="200025" cy="341312"/>
                </a:xfrm>
                <a:custGeom>
                  <a:avLst/>
                  <a:gdLst>
                    <a:gd name="T0" fmla="*/ 22 w 22"/>
                    <a:gd name="T1" fmla="*/ 0 h 38"/>
                    <a:gd name="T2" fmla="*/ 7 w 22"/>
                    <a:gd name="T3" fmla="*/ 21 h 38"/>
                    <a:gd name="T4" fmla="*/ 1 w 22"/>
                    <a:gd name="T5" fmla="*/ 33 h 38"/>
                    <a:gd name="T6" fmla="*/ 1 w 22"/>
                    <a:gd name="T7" fmla="*/ 36 h 38"/>
                    <a:gd name="T8" fmla="*/ 3 w 22"/>
                    <a:gd name="T9" fmla="*/ 37 h 38"/>
                    <a:gd name="T10" fmla="*/ 8 w 22"/>
                    <a:gd name="T11" fmla="*/ 33 h 38"/>
                    <a:gd name="T12" fmla="*/ 3 w 22"/>
                    <a:gd name="T13" fmla="*/ 38 h 38"/>
                    <a:gd name="T14" fmla="*/ 1 w 22"/>
                    <a:gd name="T15" fmla="*/ 38 h 38"/>
                    <a:gd name="T16" fmla="*/ 0 w 22"/>
                    <a:gd name="T17" fmla="*/ 36 h 38"/>
                    <a:gd name="T18" fmla="*/ 0 w 22"/>
                    <a:gd name="T19" fmla="*/ 33 h 38"/>
                    <a:gd name="T20" fmla="*/ 6 w 22"/>
                    <a:gd name="T21" fmla="*/ 21 h 38"/>
                    <a:gd name="T22" fmla="*/ 22 w 22"/>
                    <a:gd name="T23"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 h="38">
                      <a:moveTo>
                        <a:pt x="22" y="0"/>
                      </a:moveTo>
                      <a:cubicBezTo>
                        <a:pt x="17" y="7"/>
                        <a:pt x="12" y="14"/>
                        <a:pt x="7" y="21"/>
                      </a:cubicBezTo>
                      <a:cubicBezTo>
                        <a:pt x="4" y="25"/>
                        <a:pt x="2" y="29"/>
                        <a:pt x="1" y="33"/>
                      </a:cubicBezTo>
                      <a:cubicBezTo>
                        <a:pt x="1" y="34"/>
                        <a:pt x="1" y="35"/>
                        <a:pt x="1" y="36"/>
                      </a:cubicBezTo>
                      <a:cubicBezTo>
                        <a:pt x="1" y="37"/>
                        <a:pt x="2" y="38"/>
                        <a:pt x="3" y="37"/>
                      </a:cubicBezTo>
                      <a:cubicBezTo>
                        <a:pt x="5" y="37"/>
                        <a:pt x="6" y="35"/>
                        <a:pt x="8" y="33"/>
                      </a:cubicBezTo>
                      <a:cubicBezTo>
                        <a:pt x="7" y="35"/>
                        <a:pt x="5" y="37"/>
                        <a:pt x="3" y="38"/>
                      </a:cubicBezTo>
                      <a:cubicBezTo>
                        <a:pt x="2" y="38"/>
                        <a:pt x="2" y="38"/>
                        <a:pt x="1" y="38"/>
                      </a:cubicBezTo>
                      <a:cubicBezTo>
                        <a:pt x="1" y="38"/>
                        <a:pt x="0" y="37"/>
                        <a:pt x="0" y="36"/>
                      </a:cubicBezTo>
                      <a:cubicBezTo>
                        <a:pt x="0" y="35"/>
                        <a:pt x="0" y="34"/>
                        <a:pt x="0" y="33"/>
                      </a:cubicBezTo>
                      <a:cubicBezTo>
                        <a:pt x="1" y="28"/>
                        <a:pt x="3" y="24"/>
                        <a:pt x="6" y="21"/>
                      </a:cubicBezTo>
                      <a:cubicBezTo>
                        <a:pt x="11" y="14"/>
                        <a:pt x="17" y="6"/>
                        <a:pt x="22" y="0"/>
                      </a:cubicBezTo>
                      <a:close/>
                    </a:path>
                  </a:pathLst>
                </a:custGeom>
                <a:solidFill>
                  <a:srgbClr val="FFC4C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4" name="组合 3">
                <a:extLst>
                  <a:ext uri="{FF2B5EF4-FFF2-40B4-BE49-F238E27FC236}">
                    <a16:creationId xmlns:a16="http://schemas.microsoft.com/office/drawing/2014/main" id="{73956933-CB20-4887-A444-15395C50746A}"/>
                  </a:ext>
                </a:extLst>
              </p:cNvPr>
              <p:cNvGrpSpPr/>
              <p:nvPr/>
            </p:nvGrpSpPr>
            <p:grpSpPr>
              <a:xfrm>
                <a:off x="1223047" y="3767343"/>
                <a:ext cx="1443953" cy="2201657"/>
                <a:chOff x="1223047" y="3767343"/>
                <a:chExt cx="1443953" cy="2201657"/>
              </a:xfrm>
            </p:grpSpPr>
            <p:cxnSp>
              <p:nvCxnSpPr>
                <p:cNvPr id="5" name="直接连接符 4">
                  <a:extLst>
                    <a:ext uri="{FF2B5EF4-FFF2-40B4-BE49-F238E27FC236}">
                      <a16:creationId xmlns:a16="http://schemas.microsoft.com/office/drawing/2014/main" id="{A6903310-FEA3-477B-A95B-C1DD4C95CE9E}"/>
                    </a:ext>
                  </a:extLst>
                </p:cNvPr>
                <p:cNvCxnSpPr/>
                <p:nvPr/>
              </p:nvCxnSpPr>
              <p:spPr>
                <a:xfrm>
                  <a:off x="1352457" y="3767343"/>
                  <a:ext cx="131454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直接连接符 5">
                  <a:extLst>
                    <a:ext uri="{FF2B5EF4-FFF2-40B4-BE49-F238E27FC236}">
                      <a16:creationId xmlns:a16="http://schemas.microsoft.com/office/drawing/2014/main" id="{EC7465B1-3387-4BDF-8A48-D94384D0198C}"/>
                    </a:ext>
                  </a:extLst>
                </p:cNvPr>
                <p:cNvCxnSpPr/>
                <p:nvPr/>
              </p:nvCxnSpPr>
              <p:spPr>
                <a:xfrm>
                  <a:off x="2667000" y="3767343"/>
                  <a:ext cx="0" cy="2201657"/>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直接连接符 6">
                  <a:extLst>
                    <a:ext uri="{FF2B5EF4-FFF2-40B4-BE49-F238E27FC236}">
                      <a16:creationId xmlns:a16="http://schemas.microsoft.com/office/drawing/2014/main" id="{9EC09A7C-3C09-4D7E-87AA-1F0142469987}"/>
                    </a:ext>
                  </a:extLst>
                </p:cNvPr>
                <p:cNvCxnSpPr/>
                <p:nvPr/>
              </p:nvCxnSpPr>
              <p:spPr>
                <a:xfrm flipH="1">
                  <a:off x="1223047" y="5969000"/>
                  <a:ext cx="143125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直接连接符 7">
                  <a:extLst>
                    <a:ext uri="{FF2B5EF4-FFF2-40B4-BE49-F238E27FC236}">
                      <a16:creationId xmlns:a16="http://schemas.microsoft.com/office/drawing/2014/main" id="{C3585B25-12A1-4825-967C-B24AA67C73FE}"/>
                    </a:ext>
                  </a:extLst>
                </p:cNvPr>
                <p:cNvCxnSpPr/>
                <p:nvPr/>
              </p:nvCxnSpPr>
              <p:spPr>
                <a:xfrm flipV="1">
                  <a:off x="1223047" y="5359400"/>
                  <a:ext cx="0" cy="6096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16" name="文本框 15">
              <a:extLst>
                <a:ext uri="{FF2B5EF4-FFF2-40B4-BE49-F238E27FC236}">
                  <a16:creationId xmlns:a16="http://schemas.microsoft.com/office/drawing/2014/main" id="{A1B47F56-B266-405B-8941-7F4CFE205F43}"/>
                </a:ext>
              </a:extLst>
            </p:cNvPr>
            <p:cNvSpPr txBox="1"/>
            <p:nvPr/>
          </p:nvSpPr>
          <p:spPr>
            <a:xfrm>
              <a:off x="4753547" y="1620209"/>
              <a:ext cx="1944891" cy="923330"/>
            </a:xfrm>
            <a:prstGeom prst="rect">
              <a:avLst/>
            </a:prstGeom>
            <a:noFill/>
          </p:spPr>
          <p:txBody>
            <a:bodyPr wrap="none" rtlCol="0">
              <a:spAutoFit/>
            </a:bodyPr>
            <a:lstStyle/>
            <a:p>
              <a:r>
                <a:rPr lang="en-US" altLang="zh-CN" sz="5400" b="1" dirty="0">
                  <a:solidFill>
                    <a:schemeClr val="bg1"/>
                  </a:solidFill>
                  <a:latin typeface="微软雅黑" panose="020B0503020204020204" pitchFamily="34" charset="-122"/>
                  <a:ea typeface="微软雅黑" panose="020B0503020204020204" pitchFamily="34" charset="-122"/>
                </a:rPr>
                <a:t>TWO</a:t>
              </a:r>
              <a:endParaRPr lang="zh-CN" altLang="en-US" sz="5400" b="1" dirty="0">
                <a:solidFill>
                  <a:schemeClr val="bg1"/>
                </a:solidFill>
                <a:latin typeface="微软雅黑" panose="020B0503020204020204" pitchFamily="34" charset="-122"/>
                <a:ea typeface="微软雅黑" panose="020B0503020204020204" pitchFamily="34" charset="-122"/>
              </a:endParaRPr>
            </a:p>
          </p:txBody>
        </p:sp>
        <p:sp>
          <p:nvSpPr>
            <p:cNvPr id="17" name="矩形 16">
              <a:extLst>
                <a:ext uri="{FF2B5EF4-FFF2-40B4-BE49-F238E27FC236}">
                  <a16:creationId xmlns:a16="http://schemas.microsoft.com/office/drawing/2014/main" id="{64957CE8-7D60-4912-AB6A-44F540C42E30}"/>
                </a:ext>
              </a:extLst>
            </p:cNvPr>
            <p:cNvSpPr/>
            <p:nvPr/>
          </p:nvSpPr>
          <p:spPr>
            <a:xfrm>
              <a:off x="4783837" y="2444115"/>
              <a:ext cx="1800493" cy="369332"/>
            </a:xfrm>
            <a:prstGeom prst="rect">
              <a:avLst/>
            </a:prstGeom>
          </p:spPr>
          <p:txBody>
            <a:bodyPr wrap="none">
              <a:spAutoFit/>
            </a:bodyPr>
            <a:lstStyle/>
            <a:p>
              <a:r>
                <a:rPr lang="zh-CN" altLang="en-US" b="1" dirty="0">
                  <a:solidFill>
                    <a:schemeClr val="bg1"/>
                  </a:solidFill>
                  <a:latin typeface="微软雅黑" panose="020B0503020204020204" pitchFamily="34" charset="-122"/>
                  <a:ea typeface="微软雅黑" panose="020B0503020204020204" pitchFamily="34" charset="-122"/>
                </a:rPr>
                <a:t>Please enter your title</a:t>
              </a:r>
            </a:p>
          </p:txBody>
        </p:sp>
        <p:sp>
          <p:nvSpPr>
            <p:cNvPr id="18" name="矩形 17">
              <a:extLst>
                <a:ext uri="{FF2B5EF4-FFF2-40B4-BE49-F238E27FC236}">
                  <a16:creationId xmlns:a16="http://schemas.microsoft.com/office/drawing/2014/main" id="{E4D6294C-26C7-41B6-8532-DB4384B77419}"/>
                </a:ext>
              </a:extLst>
            </p:cNvPr>
            <p:cNvSpPr/>
            <p:nvPr/>
          </p:nvSpPr>
          <p:spPr>
            <a:xfrm>
              <a:off x="4637213" y="3850706"/>
              <a:ext cx="2206499" cy="954107"/>
            </a:xfrm>
            <a:prstGeom prst="rect">
              <a:avLst/>
            </a:prstGeom>
          </p:spPr>
          <p:txBody>
            <a:bodyPr wrap="square">
              <a:spAutoFit/>
            </a:bodyPr>
            <a:lstStyle/>
            <a:p>
              <a:r>
                <a:rPr lang="zh-CN" altLang="en-US" sz="1400" dirty="0">
                  <a:solidFill>
                    <a:schemeClr val="bg1"/>
                  </a:solidFill>
                  <a:latin typeface="微软雅黑" panose="020B0503020204020204" pitchFamily="34" charset="-122"/>
                  <a:ea typeface="微软雅黑" panose="020B0503020204020204" pitchFamily="34" charset="-122"/>
                </a:rPr>
                <a:t>Please add a detailed description of the text here, as close as possible to the title text language style, language description as concise and vivid as possible.</a:t>
              </a:r>
            </a:p>
          </p:txBody>
        </p:sp>
      </p:grpSp>
      <p:pic>
        <p:nvPicPr>
          <p:cNvPr id="19" name="图片 18">
            <a:extLst>
              <a:ext uri="{FF2B5EF4-FFF2-40B4-BE49-F238E27FC236}">
                <a16:creationId xmlns:a16="http://schemas.microsoft.com/office/drawing/2014/main" id="{315BF594-B397-4A5E-8E3D-B05F66F3C745}"/>
              </a:ext>
            </a:extLst>
          </p:cNvPr>
          <p:cNvPicPr>
            <a:picLocks noChangeAspect="1"/>
          </p:cNvPicPr>
          <p:nvPr/>
        </p:nvPicPr>
        <p:blipFill>
          <a:blip r:embed="rId3">
            <a:lum bright="70000" contrast="-70000"/>
          </a:blip>
          <a:stretch>
            <a:fillRect/>
          </a:stretch>
        </p:blipFill>
        <p:spPr>
          <a:xfrm rot="12661843">
            <a:off x="-805423" y="-1117783"/>
            <a:ext cx="3082607" cy="5446975"/>
          </a:xfrm>
          <a:prstGeom prst="rect">
            <a:avLst/>
          </a:prstGeom>
        </p:spPr>
      </p:pic>
      <p:pic>
        <p:nvPicPr>
          <p:cNvPr id="20" name="图片 19">
            <a:extLst>
              <a:ext uri="{FF2B5EF4-FFF2-40B4-BE49-F238E27FC236}">
                <a16:creationId xmlns:a16="http://schemas.microsoft.com/office/drawing/2014/main" id="{E8AF921D-2FF4-46E8-B77B-4E8F0D897AF6}"/>
              </a:ext>
            </a:extLst>
          </p:cNvPr>
          <p:cNvPicPr>
            <a:picLocks noChangeAspect="1"/>
          </p:cNvPicPr>
          <p:nvPr/>
        </p:nvPicPr>
        <p:blipFill>
          <a:blip r:embed="rId3">
            <a:lum bright="70000" contrast="-70000"/>
          </a:blip>
          <a:stretch>
            <a:fillRect/>
          </a:stretch>
        </p:blipFill>
        <p:spPr>
          <a:xfrm rot="13974286">
            <a:off x="-370234" y="2242830"/>
            <a:ext cx="2181507" cy="3854729"/>
          </a:xfrm>
          <a:prstGeom prst="rect">
            <a:avLst/>
          </a:prstGeom>
        </p:spPr>
      </p:pic>
      <p:pic>
        <p:nvPicPr>
          <p:cNvPr id="21" name="图片 20">
            <a:extLst>
              <a:ext uri="{FF2B5EF4-FFF2-40B4-BE49-F238E27FC236}">
                <a16:creationId xmlns:a16="http://schemas.microsoft.com/office/drawing/2014/main" id="{BF904ED2-089B-48A1-8042-C72ABCD8CA3B}"/>
              </a:ext>
            </a:extLst>
          </p:cNvPr>
          <p:cNvPicPr>
            <a:picLocks noChangeAspect="1"/>
          </p:cNvPicPr>
          <p:nvPr/>
        </p:nvPicPr>
        <p:blipFill>
          <a:blip r:embed="rId3">
            <a:lum bright="70000" contrast="-70000"/>
          </a:blip>
          <a:stretch>
            <a:fillRect/>
          </a:stretch>
        </p:blipFill>
        <p:spPr>
          <a:xfrm rot="7110495">
            <a:off x="10070884" y="2257913"/>
            <a:ext cx="3082607" cy="5446975"/>
          </a:xfrm>
          <a:prstGeom prst="rect">
            <a:avLst/>
          </a:prstGeom>
        </p:spPr>
      </p:pic>
      <p:pic>
        <p:nvPicPr>
          <p:cNvPr id="22" name="图片 21">
            <a:extLst>
              <a:ext uri="{FF2B5EF4-FFF2-40B4-BE49-F238E27FC236}">
                <a16:creationId xmlns:a16="http://schemas.microsoft.com/office/drawing/2014/main" id="{009E9C8E-C3F2-41AD-9C9E-91506DBA0E04}"/>
              </a:ext>
            </a:extLst>
          </p:cNvPr>
          <p:cNvPicPr>
            <a:picLocks noChangeAspect="1"/>
          </p:cNvPicPr>
          <p:nvPr/>
        </p:nvPicPr>
        <p:blipFill>
          <a:blip r:embed="rId3"/>
          <a:stretch>
            <a:fillRect/>
          </a:stretch>
        </p:blipFill>
        <p:spPr>
          <a:xfrm rot="8422938">
            <a:off x="10328150" y="4637066"/>
            <a:ext cx="2181507" cy="3854729"/>
          </a:xfrm>
          <a:prstGeom prst="rect">
            <a:avLst/>
          </a:prstGeom>
        </p:spPr>
      </p:pic>
      <p:pic>
        <p:nvPicPr>
          <p:cNvPr id="23" name="图片 22">
            <a:extLst>
              <a:ext uri="{FF2B5EF4-FFF2-40B4-BE49-F238E27FC236}">
                <a16:creationId xmlns:a16="http://schemas.microsoft.com/office/drawing/2014/main" id="{BD784A7D-3B01-4622-8054-91044FA6FA22}"/>
              </a:ext>
            </a:extLst>
          </p:cNvPr>
          <p:cNvPicPr>
            <a:picLocks noChangeAspect="1"/>
          </p:cNvPicPr>
          <p:nvPr/>
        </p:nvPicPr>
        <p:blipFill>
          <a:blip r:embed="rId3">
            <a:lum bright="70000" contrast="-70000"/>
          </a:blip>
          <a:stretch>
            <a:fillRect/>
          </a:stretch>
        </p:blipFill>
        <p:spPr>
          <a:xfrm rot="8422938">
            <a:off x="8582561" y="4395739"/>
            <a:ext cx="2181507" cy="3854729"/>
          </a:xfrm>
          <a:prstGeom prst="rect">
            <a:avLst/>
          </a:prstGeom>
        </p:spPr>
      </p:pic>
      <p:pic>
        <p:nvPicPr>
          <p:cNvPr id="24" name="图片 23">
            <a:extLst>
              <a:ext uri="{FF2B5EF4-FFF2-40B4-BE49-F238E27FC236}">
                <a16:creationId xmlns:a16="http://schemas.microsoft.com/office/drawing/2014/main" id="{3A832778-0F1C-49F3-9E8B-6002A0D21E1D}"/>
              </a:ext>
            </a:extLst>
          </p:cNvPr>
          <p:cNvPicPr>
            <a:picLocks noChangeAspect="1"/>
          </p:cNvPicPr>
          <p:nvPr/>
        </p:nvPicPr>
        <p:blipFill>
          <a:blip r:embed="rId3">
            <a:lum bright="70000" contrast="-70000"/>
          </a:blip>
          <a:stretch>
            <a:fillRect/>
          </a:stretch>
        </p:blipFill>
        <p:spPr>
          <a:xfrm rot="7114481">
            <a:off x="11010152" y="62618"/>
            <a:ext cx="2181507" cy="3854729"/>
          </a:xfrm>
          <a:prstGeom prst="rect">
            <a:avLst/>
          </a:prstGeom>
        </p:spPr>
      </p:pic>
      <p:pic>
        <p:nvPicPr>
          <p:cNvPr id="15" name="图片 14">
            <a:extLst>
              <a:ext uri="{FF2B5EF4-FFF2-40B4-BE49-F238E27FC236}">
                <a16:creationId xmlns:a16="http://schemas.microsoft.com/office/drawing/2014/main" id="{89CAC071-F415-4A97-B908-0073BBDD1C12}"/>
              </a:ext>
            </a:extLst>
          </p:cNvPr>
          <p:cNvPicPr>
            <a:picLocks noChangeAspect="1"/>
          </p:cNvPicPr>
          <p:nvPr/>
        </p:nvPicPr>
        <p:blipFill>
          <a:blip r:embed="rId4"/>
          <a:stretch>
            <a:fillRect/>
          </a:stretch>
        </p:blipFill>
        <p:spPr>
          <a:xfrm>
            <a:off x="5966414" y="2543540"/>
            <a:ext cx="2161881" cy="3198702"/>
          </a:xfrm>
          <a:prstGeom prst="rect">
            <a:avLst/>
          </a:prstGeom>
        </p:spPr>
      </p:pic>
    </p:spTree>
    <p:extLst>
      <p:ext uri="{BB962C8B-B14F-4D97-AF65-F5344CB8AC3E}">
        <p14:creationId xmlns:p14="http://schemas.microsoft.com/office/powerpoint/2010/main" val="56289291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a14="http://schemas.microsoft.com/office/drawing/2010/main" xmlns:a16="http://schemas.microsoft.com/office/drawing/2014/main"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par>
                                <p:cTn id="20" presetID="10" presetClass="entr" presetSubtype="0"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par>
                                <p:cTn id="23" presetID="10" presetClass="entr" presetSubtype="0"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500"/>
                                        <p:tgtEl>
                                          <p:spTgt spid="24"/>
                                        </p:tgtEl>
                                      </p:cBhvr>
                                    </p:animEffect>
                                  </p:childTnLst>
                                </p:cTn>
                              </p:par>
                              <p:par>
                                <p:cTn id="26" presetID="10" presetClass="entr" presetSubtype="0" fill="hold"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500"/>
                                        <p:tgtEl>
                                          <p:spTgt spid="21"/>
                                        </p:tgtEl>
                                      </p:cBhvr>
                                    </p:animEffect>
                                  </p:childTnLst>
                                </p:cTn>
                              </p:par>
                              <p:par>
                                <p:cTn id="29" presetID="10" presetClass="entr" presetSubtype="0" fill="hold" nodeType="with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fade">
                                      <p:cBhvr>
                                        <p:cTn id="31" dur="500"/>
                                        <p:tgtEl>
                                          <p:spTgt spid="23"/>
                                        </p:tgtEl>
                                      </p:cBhvr>
                                    </p:animEffect>
                                  </p:childTnLst>
                                </p:cTn>
                              </p:par>
                              <p:par>
                                <p:cTn id="32" presetID="10" presetClass="entr" presetSubtype="0" fill="hold" nodeType="with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fade">
                                      <p:cBhvr>
                                        <p:cTn id="3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矩形 18">
            <a:extLst>
              <a:ext uri="{FF2B5EF4-FFF2-40B4-BE49-F238E27FC236}">
                <a16:creationId xmlns:a16="http://schemas.microsoft.com/office/drawing/2014/main" id="{D2DE0D28-D131-4ADD-8EA6-28BC683BD7B5}"/>
              </a:ext>
            </a:extLst>
          </p:cNvPr>
          <p:cNvSpPr/>
          <p:nvPr/>
        </p:nvSpPr>
        <p:spPr>
          <a:xfrm>
            <a:off x="0" y="3448050"/>
            <a:ext cx="12192000" cy="3409950"/>
          </a:xfrm>
          <a:prstGeom prst="rect">
            <a:avLst/>
          </a:prstGeom>
          <a:solidFill>
            <a:srgbClr val="FF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0" name="图片 19">
            <a:extLst>
              <a:ext uri="{FF2B5EF4-FFF2-40B4-BE49-F238E27FC236}">
                <a16:creationId xmlns:a16="http://schemas.microsoft.com/office/drawing/2014/main" id="{3139C25A-544B-4F08-9713-5D7E19BFEC4D}"/>
              </a:ext>
            </a:extLst>
          </p:cNvPr>
          <p:cNvPicPr>
            <a:picLocks noChangeAspect="1"/>
          </p:cNvPicPr>
          <p:nvPr/>
        </p:nvPicPr>
        <p:blipFill>
          <a:blip r:embed="rId3"/>
          <a:stretch>
            <a:fillRect/>
          </a:stretch>
        </p:blipFill>
        <p:spPr>
          <a:xfrm>
            <a:off x="8740387" y="1891952"/>
            <a:ext cx="3356363" cy="4966048"/>
          </a:xfrm>
          <a:prstGeom prst="rect">
            <a:avLst/>
          </a:prstGeom>
        </p:spPr>
      </p:pic>
      <p:grpSp>
        <p:nvGrpSpPr>
          <p:cNvPr id="21" name="Group 34">
            <a:extLst>
              <a:ext uri="{FF2B5EF4-FFF2-40B4-BE49-F238E27FC236}">
                <a16:creationId xmlns:a16="http://schemas.microsoft.com/office/drawing/2014/main" id="{2582DC07-4ACF-4D99-AB7D-CE315BFE9AD2}"/>
              </a:ext>
            </a:extLst>
          </p:cNvPr>
          <p:cNvGrpSpPr/>
          <p:nvPr/>
        </p:nvGrpSpPr>
        <p:grpSpPr>
          <a:xfrm>
            <a:off x="5246846" y="1527451"/>
            <a:ext cx="674963" cy="364501"/>
            <a:chOff x="7166383" y="2666161"/>
            <a:chExt cx="900000" cy="486001"/>
          </a:xfrm>
        </p:grpSpPr>
        <p:sp>
          <p:nvSpPr>
            <p:cNvPr id="22" name="Freeform 95">
              <a:extLst>
                <a:ext uri="{FF2B5EF4-FFF2-40B4-BE49-F238E27FC236}">
                  <a16:creationId xmlns:a16="http://schemas.microsoft.com/office/drawing/2014/main" id="{0ADCE274-37EA-4E88-AF32-BE75D1242672}"/>
                </a:ext>
              </a:extLst>
            </p:cNvPr>
            <p:cNvSpPr>
              <a:spLocks noEditPoints="1"/>
            </p:cNvSpPr>
            <p:nvPr/>
          </p:nvSpPr>
          <p:spPr bwMode="auto">
            <a:xfrm>
              <a:off x="7166383" y="2666161"/>
              <a:ext cx="900000" cy="486001"/>
            </a:xfrm>
            <a:custGeom>
              <a:avLst/>
              <a:gdLst>
                <a:gd name="T0" fmla="*/ 113 w 125"/>
                <a:gd name="T1" fmla="*/ 18 h 78"/>
                <a:gd name="T2" fmla="*/ 113 w 125"/>
                <a:gd name="T3" fmla="*/ 0 h 78"/>
                <a:gd name="T4" fmla="*/ 0 w 125"/>
                <a:gd name="T5" fmla="*/ 0 h 78"/>
                <a:gd name="T6" fmla="*/ 0 w 125"/>
                <a:gd name="T7" fmla="*/ 78 h 78"/>
                <a:gd name="T8" fmla="*/ 113 w 125"/>
                <a:gd name="T9" fmla="*/ 78 h 78"/>
                <a:gd name="T10" fmla="*/ 113 w 125"/>
                <a:gd name="T11" fmla="*/ 60 h 78"/>
                <a:gd name="T12" fmla="*/ 125 w 125"/>
                <a:gd name="T13" fmla="*/ 54 h 78"/>
                <a:gd name="T14" fmla="*/ 125 w 125"/>
                <a:gd name="T15" fmla="*/ 25 h 78"/>
                <a:gd name="T16" fmla="*/ 113 w 125"/>
                <a:gd name="T17" fmla="*/ 18 h 78"/>
                <a:gd name="T18" fmla="*/ 104 w 125"/>
                <a:gd name="T19" fmla="*/ 68 h 78"/>
                <a:gd name="T20" fmla="*/ 10 w 125"/>
                <a:gd name="T21" fmla="*/ 68 h 78"/>
                <a:gd name="T22" fmla="*/ 10 w 125"/>
                <a:gd name="T23" fmla="*/ 9 h 78"/>
                <a:gd name="T24" fmla="*/ 104 w 125"/>
                <a:gd name="T25" fmla="*/ 9 h 78"/>
                <a:gd name="T26" fmla="*/ 104 w 125"/>
                <a:gd name="T27" fmla="*/ 6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5" h="78">
                  <a:moveTo>
                    <a:pt x="113" y="18"/>
                  </a:moveTo>
                  <a:cubicBezTo>
                    <a:pt x="113" y="0"/>
                    <a:pt x="113" y="0"/>
                    <a:pt x="113" y="0"/>
                  </a:cubicBezTo>
                  <a:cubicBezTo>
                    <a:pt x="0" y="0"/>
                    <a:pt x="0" y="0"/>
                    <a:pt x="0" y="0"/>
                  </a:cubicBezTo>
                  <a:cubicBezTo>
                    <a:pt x="0" y="78"/>
                    <a:pt x="0" y="78"/>
                    <a:pt x="0" y="78"/>
                  </a:cubicBezTo>
                  <a:cubicBezTo>
                    <a:pt x="113" y="78"/>
                    <a:pt x="113" y="78"/>
                    <a:pt x="113" y="78"/>
                  </a:cubicBezTo>
                  <a:cubicBezTo>
                    <a:pt x="113" y="60"/>
                    <a:pt x="113" y="60"/>
                    <a:pt x="113" y="60"/>
                  </a:cubicBezTo>
                  <a:cubicBezTo>
                    <a:pt x="117" y="60"/>
                    <a:pt x="125" y="61"/>
                    <a:pt x="125" y="54"/>
                  </a:cubicBezTo>
                  <a:cubicBezTo>
                    <a:pt x="125" y="25"/>
                    <a:pt x="125" y="25"/>
                    <a:pt x="125" y="25"/>
                  </a:cubicBezTo>
                  <a:cubicBezTo>
                    <a:pt x="125" y="17"/>
                    <a:pt x="116" y="18"/>
                    <a:pt x="113" y="18"/>
                  </a:cubicBezTo>
                  <a:close/>
                  <a:moveTo>
                    <a:pt x="104" y="68"/>
                  </a:moveTo>
                  <a:cubicBezTo>
                    <a:pt x="10" y="68"/>
                    <a:pt x="10" y="68"/>
                    <a:pt x="10" y="68"/>
                  </a:cubicBezTo>
                  <a:cubicBezTo>
                    <a:pt x="10" y="9"/>
                    <a:pt x="10" y="9"/>
                    <a:pt x="10" y="9"/>
                  </a:cubicBezTo>
                  <a:cubicBezTo>
                    <a:pt x="104" y="9"/>
                    <a:pt x="104" y="9"/>
                    <a:pt x="104" y="9"/>
                  </a:cubicBezTo>
                  <a:lnTo>
                    <a:pt x="104" y="68"/>
                  </a:lnTo>
                  <a:close/>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6435" tIns="48218" rIns="96435" bIns="48218" numCol="1" anchor="t" anchorCtr="0" compatLnSpc="1">
              <a:prstTxWarp prst="textNoShape">
                <a:avLst/>
              </a:prstTxWarp>
            </a:bodyPr>
            <a:lstStyle/>
            <a:p>
              <a:pPr algn="ctr">
                <a:lnSpc>
                  <a:spcPct val="120000"/>
                </a:lnSpc>
              </a:pPr>
              <a:endParaRPr lang="en-US" sz="6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3" name="Rectangle 96">
              <a:extLst>
                <a:ext uri="{FF2B5EF4-FFF2-40B4-BE49-F238E27FC236}">
                  <a16:creationId xmlns:a16="http://schemas.microsoft.com/office/drawing/2014/main" id="{20CA629A-640B-46BA-AA7C-D561F12D76EE}"/>
                </a:ext>
              </a:extLst>
            </p:cNvPr>
            <p:cNvSpPr>
              <a:spLocks noChangeArrowheads="1"/>
            </p:cNvSpPr>
            <p:nvPr/>
          </p:nvSpPr>
          <p:spPr bwMode="auto">
            <a:xfrm>
              <a:off x="7261305" y="2738737"/>
              <a:ext cx="144000" cy="342000"/>
            </a:xfrm>
            <a:prstGeom prst="rect">
              <a:avLst/>
            </a:prstGeom>
            <a:solidFill>
              <a:srgbClr val="FF78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6435" tIns="48218" rIns="96435" bIns="48218" numCol="1" anchor="t" anchorCtr="0" compatLnSpc="1">
              <a:prstTxWarp prst="textNoShape">
                <a:avLst/>
              </a:prstTxWarp>
            </a:bodyPr>
            <a:lstStyle/>
            <a:p>
              <a:pPr algn="ctr">
                <a:lnSpc>
                  <a:spcPct val="120000"/>
                </a:lnSpc>
              </a:pPr>
              <a:endParaRPr lang="en-US" sz="6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4" name="Rectangle 96">
              <a:extLst>
                <a:ext uri="{FF2B5EF4-FFF2-40B4-BE49-F238E27FC236}">
                  <a16:creationId xmlns:a16="http://schemas.microsoft.com/office/drawing/2014/main" id="{5712E0B3-2BF9-4447-AE2D-C8C9DB6E6514}"/>
                </a:ext>
              </a:extLst>
            </p:cNvPr>
            <p:cNvSpPr>
              <a:spLocks noChangeArrowheads="1"/>
            </p:cNvSpPr>
            <p:nvPr/>
          </p:nvSpPr>
          <p:spPr bwMode="auto">
            <a:xfrm>
              <a:off x="7420592" y="2738737"/>
              <a:ext cx="144000" cy="342000"/>
            </a:xfrm>
            <a:prstGeom prst="rect">
              <a:avLst/>
            </a:prstGeom>
            <a:solidFill>
              <a:srgbClr val="FF78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6435" tIns="48218" rIns="96435" bIns="48218" numCol="1" anchor="t" anchorCtr="0" compatLnSpc="1">
              <a:prstTxWarp prst="textNoShape">
                <a:avLst/>
              </a:prstTxWarp>
            </a:bodyPr>
            <a:lstStyle/>
            <a:p>
              <a:pPr algn="ctr">
                <a:lnSpc>
                  <a:spcPct val="120000"/>
                </a:lnSpc>
              </a:pPr>
              <a:endParaRPr lang="en-US" sz="6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5" name="Rectangle 96">
              <a:extLst>
                <a:ext uri="{FF2B5EF4-FFF2-40B4-BE49-F238E27FC236}">
                  <a16:creationId xmlns:a16="http://schemas.microsoft.com/office/drawing/2014/main" id="{956A8D57-9BF9-41A6-940C-5C7125337A94}"/>
                </a:ext>
              </a:extLst>
            </p:cNvPr>
            <p:cNvSpPr>
              <a:spLocks noChangeArrowheads="1"/>
            </p:cNvSpPr>
            <p:nvPr/>
          </p:nvSpPr>
          <p:spPr bwMode="auto">
            <a:xfrm>
              <a:off x="7586442" y="2738684"/>
              <a:ext cx="144000" cy="342000"/>
            </a:xfrm>
            <a:prstGeom prst="rect">
              <a:avLst/>
            </a:prstGeom>
            <a:solidFill>
              <a:srgbClr val="FF78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6435" tIns="48218" rIns="96435" bIns="48218" numCol="1" anchor="t" anchorCtr="0" compatLnSpc="1">
              <a:prstTxWarp prst="textNoShape">
                <a:avLst/>
              </a:prstTxWarp>
            </a:bodyPr>
            <a:lstStyle/>
            <a:p>
              <a:pPr algn="ctr">
                <a:lnSpc>
                  <a:spcPct val="120000"/>
                </a:lnSpc>
              </a:pPr>
              <a:endParaRPr lang="en-US" sz="600" dirty="0">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26" name="Group 39">
            <a:extLst>
              <a:ext uri="{FF2B5EF4-FFF2-40B4-BE49-F238E27FC236}">
                <a16:creationId xmlns:a16="http://schemas.microsoft.com/office/drawing/2014/main" id="{FD78ED13-BE67-4A63-910C-F60D88865707}"/>
              </a:ext>
            </a:extLst>
          </p:cNvPr>
          <p:cNvGrpSpPr/>
          <p:nvPr/>
        </p:nvGrpSpPr>
        <p:grpSpPr>
          <a:xfrm>
            <a:off x="3309071" y="1528286"/>
            <a:ext cx="674963" cy="364501"/>
            <a:chOff x="4605752" y="2667275"/>
            <a:chExt cx="900000" cy="486001"/>
          </a:xfrm>
        </p:grpSpPr>
        <p:sp>
          <p:nvSpPr>
            <p:cNvPr id="27" name="Freeform 95">
              <a:extLst>
                <a:ext uri="{FF2B5EF4-FFF2-40B4-BE49-F238E27FC236}">
                  <a16:creationId xmlns:a16="http://schemas.microsoft.com/office/drawing/2014/main" id="{F165B874-AA83-4880-80D2-A330DB5A940F}"/>
                </a:ext>
              </a:extLst>
            </p:cNvPr>
            <p:cNvSpPr>
              <a:spLocks noEditPoints="1"/>
            </p:cNvSpPr>
            <p:nvPr/>
          </p:nvSpPr>
          <p:spPr bwMode="auto">
            <a:xfrm>
              <a:off x="4605752" y="2667275"/>
              <a:ext cx="900000" cy="486001"/>
            </a:xfrm>
            <a:custGeom>
              <a:avLst/>
              <a:gdLst>
                <a:gd name="T0" fmla="*/ 113 w 125"/>
                <a:gd name="T1" fmla="*/ 18 h 78"/>
                <a:gd name="T2" fmla="*/ 113 w 125"/>
                <a:gd name="T3" fmla="*/ 0 h 78"/>
                <a:gd name="T4" fmla="*/ 0 w 125"/>
                <a:gd name="T5" fmla="*/ 0 h 78"/>
                <a:gd name="T6" fmla="*/ 0 w 125"/>
                <a:gd name="T7" fmla="*/ 78 h 78"/>
                <a:gd name="T8" fmla="*/ 113 w 125"/>
                <a:gd name="T9" fmla="*/ 78 h 78"/>
                <a:gd name="T10" fmla="*/ 113 w 125"/>
                <a:gd name="T11" fmla="*/ 60 h 78"/>
                <a:gd name="T12" fmla="*/ 125 w 125"/>
                <a:gd name="T13" fmla="*/ 54 h 78"/>
                <a:gd name="T14" fmla="*/ 125 w 125"/>
                <a:gd name="T15" fmla="*/ 25 h 78"/>
                <a:gd name="T16" fmla="*/ 113 w 125"/>
                <a:gd name="T17" fmla="*/ 18 h 78"/>
                <a:gd name="T18" fmla="*/ 104 w 125"/>
                <a:gd name="T19" fmla="*/ 68 h 78"/>
                <a:gd name="T20" fmla="*/ 10 w 125"/>
                <a:gd name="T21" fmla="*/ 68 h 78"/>
                <a:gd name="T22" fmla="*/ 10 w 125"/>
                <a:gd name="T23" fmla="*/ 9 h 78"/>
                <a:gd name="T24" fmla="*/ 104 w 125"/>
                <a:gd name="T25" fmla="*/ 9 h 78"/>
                <a:gd name="T26" fmla="*/ 104 w 125"/>
                <a:gd name="T27" fmla="*/ 6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5" h="78">
                  <a:moveTo>
                    <a:pt x="113" y="18"/>
                  </a:moveTo>
                  <a:cubicBezTo>
                    <a:pt x="113" y="0"/>
                    <a:pt x="113" y="0"/>
                    <a:pt x="113" y="0"/>
                  </a:cubicBezTo>
                  <a:cubicBezTo>
                    <a:pt x="0" y="0"/>
                    <a:pt x="0" y="0"/>
                    <a:pt x="0" y="0"/>
                  </a:cubicBezTo>
                  <a:cubicBezTo>
                    <a:pt x="0" y="78"/>
                    <a:pt x="0" y="78"/>
                    <a:pt x="0" y="78"/>
                  </a:cubicBezTo>
                  <a:cubicBezTo>
                    <a:pt x="113" y="78"/>
                    <a:pt x="113" y="78"/>
                    <a:pt x="113" y="78"/>
                  </a:cubicBezTo>
                  <a:cubicBezTo>
                    <a:pt x="113" y="60"/>
                    <a:pt x="113" y="60"/>
                    <a:pt x="113" y="60"/>
                  </a:cubicBezTo>
                  <a:cubicBezTo>
                    <a:pt x="117" y="60"/>
                    <a:pt x="125" y="61"/>
                    <a:pt x="125" y="54"/>
                  </a:cubicBezTo>
                  <a:cubicBezTo>
                    <a:pt x="125" y="25"/>
                    <a:pt x="125" y="25"/>
                    <a:pt x="125" y="25"/>
                  </a:cubicBezTo>
                  <a:cubicBezTo>
                    <a:pt x="125" y="17"/>
                    <a:pt x="116" y="18"/>
                    <a:pt x="113" y="18"/>
                  </a:cubicBezTo>
                  <a:close/>
                  <a:moveTo>
                    <a:pt x="104" y="68"/>
                  </a:moveTo>
                  <a:cubicBezTo>
                    <a:pt x="10" y="68"/>
                    <a:pt x="10" y="68"/>
                    <a:pt x="10" y="68"/>
                  </a:cubicBezTo>
                  <a:cubicBezTo>
                    <a:pt x="10" y="9"/>
                    <a:pt x="10" y="9"/>
                    <a:pt x="10" y="9"/>
                  </a:cubicBezTo>
                  <a:cubicBezTo>
                    <a:pt x="104" y="9"/>
                    <a:pt x="104" y="9"/>
                    <a:pt x="104" y="9"/>
                  </a:cubicBezTo>
                  <a:lnTo>
                    <a:pt x="104" y="68"/>
                  </a:lnTo>
                  <a:close/>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6435" tIns="48218" rIns="96435" bIns="48218" numCol="1" anchor="t" anchorCtr="0" compatLnSpc="1">
              <a:prstTxWarp prst="textNoShape">
                <a:avLst/>
              </a:prstTxWarp>
            </a:bodyPr>
            <a:lstStyle/>
            <a:p>
              <a:pPr algn="ctr">
                <a:lnSpc>
                  <a:spcPct val="120000"/>
                </a:lnSpc>
              </a:pPr>
              <a:endParaRPr lang="en-US" sz="10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8" name="Rectangle 96">
              <a:extLst>
                <a:ext uri="{FF2B5EF4-FFF2-40B4-BE49-F238E27FC236}">
                  <a16:creationId xmlns:a16="http://schemas.microsoft.com/office/drawing/2014/main" id="{75E733B5-86A3-489A-8644-2ED8A0B4F375}"/>
                </a:ext>
              </a:extLst>
            </p:cNvPr>
            <p:cNvSpPr>
              <a:spLocks noChangeArrowheads="1"/>
            </p:cNvSpPr>
            <p:nvPr/>
          </p:nvSpPr>
          <p:spPr bwMode="auto">
            <a:xfrm>
              <a:off x="4699080" y="2738737"/>
              <a:ext cx="144000" cy="342000"/>
            </a:xfrm>
            <a:prstGeom prst="rect">
              <a:avLst/>
            </a:prstGeom>
            <a:solidFill>
              <a:srgbClr val="00779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6435" tIns="48218" rIns="96435" bIns="48218" numCol="1" anchor="t" anchorCtr="0" compatLnSpc="1">
              <a:prstTxWarp prst="textNoShape">
                <a:avLst/>
              </a:prstTxWarp>
            </a:bodyPr>
            <a:lstStyle/>
            <a:p>
              <a:pPr algn="ctr">
                <a:lnSpc>
                  <a:spcPct val="120000"/>
                </a:lnSpc>
              </a:pPr>
              <a:endParaRPr lang="en-US" sz="10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9" name="Rectangle 96">
              <a:extLst>
                <a:ext uri="{FF2B5EF4-FFF2-40B4-BE49-F238E27FC236}">
                  <a16:creationId xmlns:a16="http://schemas.microsoft.com/office/drawing/2014/main" id="{819B7DB2-4993-4E8E-A06E-A9BF4312BD3B}"/>
                </a:ext>
              </a:extLst>
            </p:cNvPr>
            <p:cNvSpPr>
              <a:spLocks noChangeArrowheads="1"/>
            </p:cNvSpPr>
            <p:nvPr/>
          </p:nvSpPr>
          <p:spPr bwMode="auto">
            <a:xfrm>
              <a:off x="4858367" y="2738737"/>
              <a:ext cx="144000" cy="342000"/>
            </a:xfrm>
            <a:prstGeom prst="rect">
              <a:avLst/>
            </a:prstGeom>
            <a:solidFill>
              <a:srgbClr val="00779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6435" tIns="48218" rIns="96435" bIns="48218" numCol="1" anchor="t" anchorCtr="0" compatLnSpc="1">
              <a:prstTxWarp prst="textNoShape">
                <a:avLst/>
              </a:prstTxWarp>
            </a:bodyPr>
            <a:lstStyle/>
            <a:p>
              <a:pPr algn="ctr">
                <a:lnSpc>
                  <a:spcPct val="120000"/>
                </a:lnSpc>
              </a:pPr>
              <a:endParaRPr lang="en-US" sz="1000" dirty="0">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30" name="Group 44">
            <a:extLst>
              <a:ext uri="{FF2B5EF4-FFF2-40B4-BE49-F238E27FC236}">
                <a16:creationId xmlns:a16="http://schemas.microsoft.com/office/drawing/2014/main" id="{39270CC2-013C-490F-BBD0-89EA7783E24D}"/>
              </a:ext>
            </a:extLst>
          </p:cNvPr>
          <p:cNvGrpSpPr/>
          <p:nvPr/>
        </p:nvGrpSpPr>
        <p:grpSpPr>
          <a:xfrm>
            <a:off x="1371296" y="1527451"/>
            <a:ext cx="674963" cy="364501"/>
            <a:chOff x="2006307" y="2666161"/>
            <a:chExt cx="900000" cy="486001"/>
          </a:xfrm>
        </p:grpSpPr>
        <p:sp>
          <p:nvSpPr>
            <p:cNvPr id="31" name="Freeform 95">
              <a:extLst>
                <a:ext uri="{FF2B5EF4-FFF2-40B4-BE49-F238E27FC236}">
                  <a16:creationId xmlns:a16="http://schemas.microsoft.com/office/drawing/2014/main" id="{B84A6805-A43E-436A-AFFA-FA33DBDD2B70}"/>
                </a:ext>
              </a:extLst>
            </p:cNvPr>
            <p:cNvSpPr>
              <a:spLocks noEditPoints="1"/>
            </p:cNvSpPr>
            <p:nvPr/>
          </p:nvSpPr>
          <p:spPr bwMode="auto">
            <a:xfrm>
              <a:off x="2006307" y="2666161"/>
              <a:ext cx="900000" cy="486001"/>
            </a:xfrm>
            <a:custGeom>
              <a:avLst/>
              <a:gdLst>
                <a:gd name="T0" fmla="*/ 113 w 125"/>
                <a:gd name="T1" fmla="*/ 18 h 78"/>
                <a:gd name="T2" fmla="*/ 113 w 125"/>
                <a:gd name="T3" fmla="*/ 0 h 78"/>
                <a:gd name="T4" fmla="*/ 0 w 125"/>
                <a:gd name="T5" fmla="*/ 0 h 78"/>
                <a:gd name="T6" fmla="*/ 0 w 125"/>
                <a:gd name="T7" fmla="*/ 78 h 78"/>
                <a:gd name="T8" fmla="*/ 113 w 125"/>
                <a:gd name="T9" fmla="*/ 78 h 78"/>
                <a:gd name="T10" fmla="*/ 113 w 125"/>
                <a:gd name="T11" fmla="*/ 60 h 78"/>
                <a:gd name="T12" fmla="*/ 125 w 125"/>
                <a:gd name="T13" fmla="*/ 54 h 78"/>
                <a:gd name="T14" fmla="*/ 125 w 125"/>
                <a:gd name="T15" fmla="*/ 25 h 78"/>
                <a:gd name="T16" fmla="*/ 113 w 125"/>
                <a:gd name="T17" fmla="*/ 18 h 78"/>
                <a:gd name="T18" fmla="*/ 104 w 125"/>
                <a:gd name="T19" fmla="*/ 68 h 78"/>
                <a:gd name="T20" fmla="*/ 10 w 125"/>
                <a:gd name="T21" fmla="*/ 68 h 78"/>
                <a:gd name="T22" fmla="*/ 10 w 125"/>
                <a:gd name="T23" fmla="*/ 9 h 78"/>
                <a:gd name="T24" fmla="*/ 104 w 125"/>
                <a:gd name="T25" fmla="*/ 9 h 78"/>
                <a:gd name="T26" fmla="*/ 104 w 125"/>
                <a:gd name="T27" fmla="*/ 6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5" h="78">
                  <a:moveTo>
                    <a:pt x="113" y="18"/>
                  </a:moveTo>
                  <a:cubicBezTo>
                    <a:pt x="113" y="0"/>
                    <a:pt x="113" y="0"/>
                    <a:pt x="113" y="0"/>
                  </a:cubicBezTo>
                  <a:cubicBezTo>
                    <a:pt x="0" y="0"/>
                    <a:pt x="0" y="0"/>
                    <a:pt x="0" y="0"/>
                  </a:cubicBezTo>
                  <a:cubicBezTo>
                    <a:pt x="0" y="78"/>
                    <a:pt x="0" y="78"/>
                    <a:pt x="0" y="78"/>
                  </a:cubicBezTo>
                  <a:cubicBezTo>
                    <a:pt x="113" y="78"/>
                    <a:pt x="113" y="78"/>
                    <a:pt x="113" y="78"/>
                  </a:cubicBezTo>
                  <a:cubicBezTo>
                    <a:pt x="113" y="60"/>
                    <a:pt x="113" y="60"/>
                    <a:pt x="113" y="60"/>
                  </a:cubicBezTo>
                  <a:cubicBezTo>
                    <a:pt x="117" y="60"/>
                    <a:pt x="125" y="61"/>
                    <a:pt x="125" y="54"/>
                  </a:cubicBezTo>
                  <a:cubicBezTo>
                    <a:pt x="125" y="25"/>
                    <a:pt x="125" y="25"/>
                    <a:pt x="125" y="25"/>
                  </a:cubicBezTo>
                  <a:cubicBezTo>
                    <a:pt x="125" y="17"/>
                    <a:pt x="116" y="18"/>
                    <a:pt x="113" y="18"/>
                  </a:cubicBezTo>
                  <a:close/>
                  <a:moveTo>
                    <a:pt x="104" y="68"/>
                  </a:moveTo>
                  <a:cubicBezTo>
                    <a:pt x="10" y="68"/>
                    <a:pt x="10" y="68"/>
                    <a:pt x="10" y="68"/>
                  </a:cubicBezTo>
                  <a:cubicBezTo>
                    <a:pt x="10" y="9"/>
                    <a:pt x="10" y="9"/>
                    <a:pt x="10" y="9"/>
                  </a:cubicBezTo>
                  <a:cubicBezTo>
                    <a:pt x="104" y="9"/>
                    <a:pt x="104" y="9"/>
                    <a:pt x="104" y="9"/>
                  </a:cubicBezTo>
                  <a:lnTo>
                    <a:pt x="104" y="68"/>
                  </a:lnTo>
                  <a:close/>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6435" tIns="48218" rIns="96435" bIns="48218" numCol="1" anchor="t" anchorCtr="0" compatLnSpc="1">
              <a:prstTxWarp prst="textNoShape">
                <a:avLst/>
              </a:prstTxWarp>
            </a:bodyPr>
            <a:lstStyle/>
            <a:p>
              <a:pPr algn="ctr">
                <a:lnSpc>
                  <a:spcPct val="120000"/>
                </a:lnSpc>
              </a:pPr>
              <a:endParaRPr lang="en-US" sz="6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2" name="Rectangle 96">
              <a:extLst>
                <a:ext uri="{FF2B5EF4-FFF2-40B4-BE49-F238E27FC236}">
                  <a16:creationId xmlns:a16="http://schemas.microsoft.com/office/drawing/2014/main" id="{94F59E9B-5DEB-4787-8EE1-030E80A12AC6}"/>
                </a:ext>
              </a:extLst>
            </p:cNvPr>
            <p:cNvSpPr>
              <a:spLocks noChangeArrowheads="1"/>
            </p:cNvSpPr>
            <p:nvPr/>
          </p:nvSpPr>
          <p:spPr bwMode="auto">
            <a:xfrm>
              <a:off x="2098755" y="2738737"/>
              <a:ext cx="144000" cy="342000"/>
            </a:xfrm>
            <a:prstGeom prst="rect">
              <a:avLst/>
            </a:prstGeom>
            <a:solidFill>
              <a:srgbClr val="FF78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6435" tIns="48218" rIns="96435" bIns="48218" numCol="1" anchor="t" anchorCtr="0" compatLnSpc="1">
              <a:prstTxWarp prst="textNoShape">
                <a:avLst/>
              </a:prstTxWarp>
            </a:bodyPr>
            <a:lstStyle/>
            <a:p>
              <a:pPr algn="ctr">
                <a:lnSpc>
                  <a:spcPct val="120000"/>
                </a:lnSpc>
              </a:pPr>
              <a:endParaRPr lang="en-US" sz="600" dirty="0">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33" name="Group 49">
            <a:extLst>
              <a:ext uri="{FF2B5EF4-FFF2-40B4-BE49-F238E27FC236}">
                <a16:creationId xmlns:a16="http://schemas.microsoft.com/office/drawing/2014/main" id="{14E51CFD-6C57-402C-9D69-A3DD7C4C242A}"/>
              </a:ext>
            </a:extLst>
          </p:cNvPr>
          <p:cNvGrpSpPr/>
          <p:nvPr/>
        </p:nvGrpSpPr>
        <p:grpSpPr>
          <a:xfrm>
            <a:off x="7184621" y="1527451"/>
            <a:ext cx="674963" cy="364501"/>
            <a:chOff x="9913617" y="2666161"/>
            <a:chExt cx="900000" cy="486001"/>
          </a:xfrm>
        </p:grpSpPr>
        <p:sp>
          <p:nvSpPr>
            <p:cNvPr id="34" name="Freeform 95">
              <a:extLst>
                <a:ext uri="{FF2B5EF4-FFF2-40B4-BE49-F238E27FC236}">
                  <a16:creationId xmlns:a16="http://schemas.microsoft.com/office/drawing/2014/main" id="{D88864E7-54E4-4445-AAAC-B5E5B181E52D}"/>
                </a:ext>
              </a:extLst>
            </p:cNvPr>
            <p:cNvSpPr>
              <a:spLocks noEditPoints="1"/>
            </p:cNvSpPr>
            <p:nvPr/>
          </p:nvSpPr>
          <p:spPr bwMode="auto">
            <a:xfrm>
              <a:off x="9913617" y="2666161"/>
              <a:ext cx="900000" cy="486001"/>
            </a:xfrm>
            <a:custGeom>
              <a:avLst/>
              <a:gdLst>
                <a:gd name="T0" fmla="*/ 113 w 125"/>
                <a:gd name="T1" fmla="*/ 18 h 78"/>
                <a:gd name="T2" fmla="*/ 113 w 125"/>
                <a:gd name="T3" fmla="*/ 0 h 78"/>
                <a:gd name="T4" fmla="*/ 0 w 125"/>
                <a:gd name="T5" fmla="*/ 0 h 78"/>
                <a:gd name="T6" fmla="*/ 0 w 125"/>
                <a:gd name="T7" fmla="*/ 78 h 78"/>
                <a:gd name="T8" fmla="*/ 113 w 125"/>
                <a:gd name="T9" fmla="*/ 78 h 78"/>
                <a:gd name="T10" fmla="*/ 113 w 125"/>
                <a:gd name="T11" fmla="*/ 60 h 78"/>
                <a:gd name="T12" fmla="*/ 125 w 125"/>
                <a:gd name="T13" fmla="*/ 54 h 78"/>
                <a:gd name="T14" fmla="*/ 125 w 125"/>
                <a:gd name="T15" fmla="*/ 25 h 78"/>
                <a:gd name="T16" fmla="*/ 113 w 125"/>
                <a:gd name="T17" fmla="*/ 18 h 78"/>
                <a:gd name="T18" fmla="*/ 104 w 125"/>
                <a:gd name="T19" fmla="*/ 68 h 78"/>
                <a:gd name="T20" fmla="*/ 10 w 125"/>
                <a:gd name="T21" fmla="*/ 68 h 78"/>
                <a:gd name="T22" fmla="*/ 10 w 125"/>
                <a:gd name="T23" fmla="*/ 9 h 78"/>
                <a:gd name="T24" fmla="*/ 104 w 125"/>
                <a:gd name="T25" fmla="*/ 9 h 78"/>
                <a:gd name="T26" fmla="*/ 104 w 125"/>
                <a:gd name="T27" fmla="*/ 6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5" h="78">
                  <a:moveTo>
                    <a:pt x="113" y="18"/>
                  </a:moveTo>
                  <a:cubicBezTo>
                    <a:pt x="113" y="0"/>
                    <a:pt x="113" y="0"/>
                    <a:pt x="113" y="0"/>
                  </a:cubicBezTo>
                  <a:cubicBezTo>
                    <a:pt x="0" y="0"/>
                    <a:pt x="0" y="0"/>
                    <a:pt x="0" y="0"/>
                  </a:cubicBezTo>
                  <a:cubicBezTo>
                    <a:pt x="0" y="78"/>
                    <a:pt x="0" y="78"/>
                    <a:pt x="0" y="78"/>
                  </a:cubicBezTo>
                  <a:cubicBezTo>
                    <a:pt x="113" y="78"/>
                    <a:pt x="113" y="78"/>
                    <a:pt x="113" y="78"/>
                  </a:cubicBezTo>
                  <a:cubicBezTo>
                    <a:pt x="113" y="60"/>
                    <a:pt x="113" y="60"/>
                    <a:pt x="113" y="60"/>
                  </a:cubicBezTo>
                  <a:cubicBezTo>
                    <a:pt x="117" y="60"/>
                    <a:pt x="125" y="61"/>
                    <a:pt x="125" y="54"/>
                  </a:cubicBezTo>
                  <a:cubicBezTo>
                    <a:pt x="125" y="25"/>
                    <a:pt x="125" y="25"/>
                    <a:pt x="125" y="25"/>
                  </a:cubicBezTo>
                  <a:cubicBezTo>
                    <a:pt x="125" y="17"/>
                    <a:pt x="116" y="18"/>
                    <a:pt x="113" y="18"/>
                  </a:cubicBezTo>
                  <a:close/>
                  <a:moveTo>
                    <a:pt x="104" y="68"/>
                  </a:moveTo>
                  <a:cubicBezTo>
                    <a:pt x="10" y="68"/>
                    <a:pt x="10" y="68"/>
                    <a:pt x="10" y="68"/>
                  </a:cubicBezTo>
                  <a:cubicBezTo>
                    <a:pt x="10" y="9"/>
                    <a:pt x="10" y="9"/>
                    <a:pt x="10" y="9"/>
                  </a:cubicBezTo>
                  <a:cubicBezTo>
                    <a:pt x="104" y="9"/>
                    <a:pt x="104" y="9"/>
                    <a:pt x="104" y="9"/>
                  </a:cubicBezTo>
                  <a:lnTo>
                    <a:pt x="104" y="68"/>
                  </a:lnTo>
                  <a:close/>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6435" tIns="48218" rIns="96435" bIns="48218" numCol="1" anchor="t" anchorCtr="0" compatLnSpc="1">
              <a:prstTxWarp prst="textNoShape">
                <a:avLst/>
              </a:prstTxWarp>
            </a:bodyPr>
            <a:lstStyle/>
            <a:p>
              <a:pPr algn="ctr">
                <a:lnSpc>
                  <a:spcPct val="120000"/>
                </a:lnSpc>
              </a:pPr>
              <a:endParaRPr lang="en-US" sz="6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5" name="Rectangle 96">
              <a:extLst>
                <a:ext uri="{FF2B5EF4-FFF2-40B4-BE49-F238E27FC236}">
                  <a16:creationId xmlns:a16="http://schemas.microsoft.com/office/drawing/2014/main" id="{36D30750-B3D1-4D36-ADAE-865552993590}"/>
                </a:ext>
              </a:extLst>
            </p:cNvPr>
            <p:cNvSpPr>
              <a:spLocks noChangeArrowheads="1"/>
            </p:cNvSpPr>
            <p:nvPr/>
          </p:nvSpPr>
          <p:spPr bwMode="auto">
            <a:xfrm>
              <a:off x="10004505" y="2738737"/>
              <a:ext cx="144000" cy="342000"/>
            </a:xfrm>
            <a:prstGeom prst="rect">
              <a:avLst/>
            </a:prstGeom>
            <a:solidFill>
              <a:srgbClr val="00779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6435" tIns="48218" rIns="96435" bIns="48218" numCol="1" anchor="t" anchorCtr="0" compatLnSpc="1">
              <a:prstTxWarp prst="textNoShape">
                <a:avLst/>
              </a:prstTxWarp>
            </a:bodyPr>
            <a:lstStyle/>
            <a:p>
              <a:pPr algn="ctr">
                <a:lnSpc>
                  <a:spcPct val="120000"/>
                </a:lnSpc>
              </a:pPr>
              <a:endParaRPr lang="en-US" sz="6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6" name="Rectangle 96">
              <a:extLst>
                <a:ext uri="{FF2B5EF4-FFF2-40B4-BE49-F238E27FC236}">
                  <a16:creationId xmlns:a16="http://schemas.microsoft.com/office/drawing/2014/main" id="{01382EB1-3069-48BE-B5DE-4F0A7E5B03CC}"/>
                </a:ext>
              </a:extLst>
            </p:cNvPr>
            <p:cNvSpPr>
              <a:spLocks noChangeArrowheads="1"/>
            </p:cNvSpPr>
            <p:nvPr/>
          </p:nvSpPr>
          <p:spPr bwMode="auto">
            <a:xfrm>
              <a:off x="10163792" y="2738737"/>
              <a:ext cx="144000" cy="342000"/>
            </a:xfrm>
            <a:prstGeom prst="rect">
              <a:avLst/>
            </a:prstGeom>
            <a:solidFill>
              <a:srgbClr val="00779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6435" tIns="48218" rIns="96435" bIns="48218" numCol="1" anchor="t" anchorCtr="0" compatLnSpc="1">
              <a:prstTxWarp prst="textNoShape">
                <a:avLst/>
              </a:prstTxWarp>
            </a:bodyPr>
            <a:lstStyle/>
            <a:p>
              <a:pPr algn="ctr">
                <a:lnSpc>
                  <a:spcPct val="120000"/>
                </a:lnSpc>
              </a:pPr>
              <a:endParaRPr lang="en-US" sz="6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7" name="Rectangle 96">
              <a:extLst>
                <a:ext uri="{FF2B5EF4-FFF2-40B4-BE49-F238E27FC236}">
                  <a16:creationId xmlns:a16="http://schemas.microsoft.com/office/drawing/2014/main" id="{AF5CA68D-E777-4105-BF9B-BE1A74F4F665}"/>
                </a:ext>
              </a:extLst>
            </p:cNvPr>
            <p:cNvSpPr>
              <a:spLocks noChangeArrowheads="1"/>
            </p:cNvSpPr>
            <p:nvPr/>
          </p:nvSpPr>
          <p:spPr bwMode="auto">
            <a:xfrm>
              <a:off x="10329642" y="2738684"/>
              <a:ext cx="144000" cy="342000"/>
            </a:xfrm>
            <a:prstGeom prst="rect">
              <a:avLst/>
            </a:prstGeom>
            <a:solidFill>
              <a:srgbClr val="00779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6435" tIns="48218" rIns="96435" bIns="48218" numCol="1" anchor="t" anchorCtr="0" compatLnSpc="1">
              <a:prstTxWarp prst="textNoShape">
                <a:avLst/>
              </a:prstTxWarp>
            </a:bodyPr>
            <a:lstStyle/>
            <a:p>
              <a:pPr algn="ctr">
                <a:lnSpc>
                  <a:spcPct val="120000"/>
                </a:lnSpc>
              </a:pPr>
              <a:endParaRPr lang="en-US" sz="6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8" name="Rectangle 96">
              <a:extLst>
                <a:ext uri="{FF2B5EF4-FFF2-40B4-BE49-F238E27FC236}">
                  <a16:creationId xmlns:a16="http://schemas.microsoft.com/office/drawing/2014/main" id="{6AC55646-F87F-476C-B5AE-BA90913B4A08}"/>
                </a:ext>
              </a:extLst>
            </p:cNvPr>
            <p:cNvSpPr>
              <a:spLocks noChangeArrowheads="1"/>
            </p:cNvSpPr>
            <p:nvPr/>
          </p:nvSpPr>
          <p:spPr bwMode="auto">
            <a:xfrm>
              <a:off x="10496212" y="2738684"/>
              <a:ext cx="144000" cy="342000"/>
            </a:xfrm>
            <a:prstGeom prst="rect">
              <a:avLst/>
            </a:prstGeom>
            <a:solidFill>
              <a:srgbClr val="00779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6435" tIns="48218" rIns="96435" bIns="48218" numCol="1" anchor="t" anchorCtr="0" compatLnSpc="1">
              <a:prstTxWarp prst="textNoShape">
                <a:avLst/>
              </a:prstTxWarp>
            </a:bodyPr>
            <a:lstStyle/>
            <a:p>
              <a:pPr algn="ctr">
                <a:lnSpc>
                  <a:spcPct val="120000"/>
                </a:lnSpc>
              </a:pPr>
              <a:endParaRPr lang="en-US" sz="600" dirty="0">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39" name="Group 74">
            <a:extLst>
              <a:ext uri="{FF2B5EF4-FFF2-40B4-BE49-F238E27FC236}">
                <a16:creationId xmlns:a16="http://schemas.microsoft.com/office/drawing/2014/main" id="{95503E98-55F2-4850-BA62-2AD08BF44ACE}"/>
              </a:ext>
            </a:extLst>
          </p:cNvPr>
          <p:cNvGrpSpPr/>
          <p:nvPr/>
        </p:nvGrpSpPr>
        <p:grpSpPr>
          <a:xfrm>
            <a:off x="1333916" y="3839816"/>
            <a:ext cx="1164593" cy="1164654"/>
            <a:chOff x="821491" y="4182919"/>
            <a:chExt cx="710960" cy="710958"/>
          </a:xfrm>
          <a:solidFill>
            <a:srgbClr val="FF7899"/>
          </a:solidFill>
        </p:grpSpPr>
        <p:sp>
          <p:nvSpPr>
            <p:cNvPr id="40" name="Oval 51">
              <a:extLst>
                <a:ext uri="{FF2B5EF4-FFF2-40B4-BE49-F238E27FC236}">
                  <a16:creationId xmlns:a16="http://schemas.microsoft.com/office/drawing/2014/main" id="{9AE8E3D6-8527-49D0-A5BD-820082CFA920}"/>
                </a:ext>
              </a:extLst>
            </p:cNvPr>
            <p:cNvSpPr/>
            <p:nvPr/>
          </p:nvSpPr>
          <p:spPr>
            <a:xfrm>
              <a:off x="821491" y="4182919"/>
              <a:ext cx="710960" cy="710958"/>
            </a:xfrm>
            <a:prstGeom prst="ellipse">
              <a:avLst/>
            </a:prstGeom>
            <a:noFill/>
            <a:ln>
              <a:solidFill>
                <a:srgbClr val="FF7899"/>
              </a:solidFill>
            </a:ln>
          </p:spPr>
          <p:style>
            <a:lnRef idx="2">
              <a:schemeClr val="accent3">
                <a:hueOff val="552171"/>
                <a:satOff val="28263"/>
                <a:lumOff val="11872"/>
                <a:alphaOff val="0"/>
              </a:schemeClr>
            </a:lnRef>
            <a:fillRef idx="1">
              <a:schemeClr val="accent3">
                <a:hueOff val="552171"/>
                <a:satOff val="28263"/>
                <a:lumOff val="11872"/>
                <a:alphaOff val="0"/>
              </a:schemeClr>
            </a:fillRef>
            <a:effectRef idx="0">
              <a:schemeClr val="accent3">
                <a:hueOff val="552171"/>
                <a:satOff val="28263"/>
                <a:lumOff val="11872"/>
                <a:alphaOff val="0"/>
              </a:schemeClr>
            </a:effectRef>
            <a:fontRef idx="minor">
              <a:schemeClr val="lt1"/>
            </a:fontRef>
          </p:style>
          <p:txBody>
            <a:bodyPr/>
            <a:lstStyle/>
            <a:p>
              <a:pPr algn="just">
                <a:lnSpc>
                  <a:spcPct val="120000"/>
                </a:lnSpc>
              </a:pPr>
              <a:endParaRPr lang="zh-CN" altLang="en-US" sz="600" dirty="0">
                <a:latin typeface="Arial" panose="020B0604020202020204" pitchFamily="34" charset="0"/>
                <a:ea typeface="微软雅黑" panose="020B0503020204020204" pitchFamily="34" charset="-122"/>
                <a:cs typeface="+mn-ea"/>
                <a:sym typeface="Arial" panose="020B0604020202020204" pitchFamily="34" charset="0"/>
              </a:endParaRPr>
            </a:p>
          </p:txBody>
        </p:sp>
        <p:grpSp>
          <p:nvGrpSpPr>
            <p:cNvPr id="41" name="Group 52">
              <a:extLst>
                <a:ext uri="{FF2B5EF4-FFF2-40B4-BE49-F238E27FC236}">
                  <a16:creationId xmlns:a16="http://schemas.microsoft.com/office/drawing/2014/main" id="{40AC19E6-1AFB-4318-9759-F7409EAE6ED5}"/>
                </a:ext>
              </a:extLst>
            </p:cNvPr>
            <p:cNvGrpSpPr>
              <a:grpSpLocks noChangeAspect="1"/>
            </p:cNvGrpSpPr>
            <p:nvPr/>
          </p:nvGrpSpPr>
          <p:grpSpPr>
            <a:xfrm>
              <a:off x="1004854" y="4369560"/>
              <a:ext cx="344222" cy="351018"/>
              <a:chOff x="7160655" y="2178006"/>
              <a:chExt cx="379359" cy="386846"/>
            </a:xfrm>
            <a:grpFill/>
          </p:grpSpPr>
          <p:sp>
            <p:nvSpPr>
              <p:cNvPr id="42" name="Freeform 36">
                <a:extLst>
                  <a:ext uri="{FF2B5EF4-FFF2-40B4-BE49-F238E27FC236}">
                    <a16:creationId xmlns:a16="http://schemas.microsoft.com/office/drawing/2014/main" id="{ACE8453B-D34A-4342-9D40-27A3D28539BD}"/>
                  </a:ext>
                </a:extLst>
              </p:cNvPr>
              <p:cNvSpPr>
                <a:spLocks noEditPoints="1"/>
              </p:cNvSpPr>
              <p:nvPr/>
            </p:nvSpPr>
            <p:spPr bwMode="auto">
              <a:xfrm>
                <a:off x="7277956" y="2178006"/>
                <a:ext cx="262058" cy="262058"/>
              </a:xfrm>
              <a:custGeom>
                <a:avLst/>
                <a:gdLst>
                  <a:gd name="T0" fmla="*/ 65 w 79"/>
                  <a:gd name="T1" fmla="*/ 14 h 79"/>
                  <a:gd name="T2" fmla="*/ 14 w 79"/>
                  <a:gd name="T3" fmla="*/ 14 h 79"/>
                  <a:gd name="T4" fmla="*/ 11 w 79"/>
                  <a:gd name="T5" fmla="*/ 63 h 79"/>
                  <a:gd name="T6" fmla="*/ 11 w 79"/>
                  <a:gd name="T7" fmla="*/ 63 h 79"/>
                  <a:gd name="T8" fmla="*/ 17 w 79"/>
                  <a:gd name="T9" fmla="*/ 68 h 79"/>
                  <a:gd name="T10" fmla="*/ 64 w 79"/>
                  <a:gd name="T11" fmla="*/ 65 h 79"/>
                  <a:gd name="T12" fmla="*/ 65 w 79"/>
                  <a:gd name="T13" fmla="*/ 14 h 79"/>
                  <a:gd name="T14" fmla="*/ 58 w 79"/>
                  <a:gd name="T15" fmla="*/ 59 h 79"/>
                  <a:gd name="T16" fmla="*/ 20 w 79"/>
                  <a:gd name="T17" fmla="*/ 59 h 79"/>
                  <a:gd name="T18" fmla="*/ 20 w 79"/>
                  <a:gd name="T19" fmla="*/ 21 h 79"/>
                  <a:gd name="T20" fmla="*/ 58 w 79"/>
                  <a:gd name="T21" fmla="*/ 21 h 79"/>
                  <a:gd name="T22" fmla="*/ 58 w 79"/>
                  <a:gd name="T23" fmla="*/ 59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9" h="79">
                    <a:moveTo>
                      <a:pt x="65" y="14"/>
                    </a:moveTo>
                    <a:cubicBezTo>
                      <a:pt x="51" y="0"/>
                      <a:pt x="28" y="0"/>
                      <a:pt x="14" y="14"/>
                    </a:cubicBezTo>
                    <a:cubicBezTo>
                      <a:pt x="0" y="28"/>
                      <a:pt x="0" y="49"/>
                      <a:pt x="11" y="63"/>
                    </a:cubicBezTo>
                    <a:cubicBezTo>
                      <a:pt x="11" y="63"/>
                      <a:pt x="11" y="63"/>
                      <a:pt x="11" y="63"/>
                    </a:cubicBezTo>
                    <a:cubicBezTo>
                      <a:pt x="14" y="66"/>
                      <a:pt x="15" y="67"/>
                      <a:pt x="17" y="68"/>
                    </a:cubicBezTo>
                    <a:cubicBezTo>
                      <a:pt x="31" y="79"/>
                      <a:pt x="51" y="78"/>
                      <a:pt x="64" y="65"/>
                    </a:cubicBezTo>
                    <a:cubicBezTo>
                      <a:pt x="78" y="51"/>
                      <a:pt x="79" y="29"/>
                      <a:pt x="65" y="14"/>
                    </a:cubicBezTo>
                    <a:close/>
                    <a:moveTo>
                      <a:pt x="58" y="59"/>
                    </a:moveTo>
                    <a:cubicBezTo>
                      <a:pt x="47" y="69"/>
                      <a:pt x="30" y="69"/>
                      <a:pt x="20" y="59"/>
                    </a:cubicBezTo>
                    <a:cubicBezTo>
                      <a:pt x="9" y="48"/>
                      <a:pt x="9" y="31"/>
                      <a:pt x="20" y="21"/>
                    </a:cubicBezTo>
                    <a:cubicBezTo>
                      <a:pt x="31" y="10"/>
                      <a:pt x="48" y="10"/>
                      <a:pt x="58" y="21"/>
                    </a:cubicBezTo>
                    <a:cubicBezTo>
                      <a:pt x="69" y="31"/>
                      <a:pt x="69" y="48"/>
                      <a:pt x="58" y="59"/>
                    </a:cubicBezTo>
                    <a:close/>
                  </a:path>
                </a:pathLst>
              </a:custGeom>
              <a:grpFill/>
              <a:ln w="9525">
                <a:solidFill>
                  <a:srgbClr val="FF7899"/>
                </a:solidFill>
                <a:round/>
                <a:headEnd/>
                <a:tailEnd/>
              </a:ln>
            </p:spPr>
            <p:txBody>
              <a:bodyPr vert="horz" wrap="square" lIns="96435" tIns="48218" rIns="96435" bIns="48218" numCol="1" anchor="t" anchorCtr="0" compatLnSpc="1">
                <a:prstTxWarp prst="textNoShape">
                  <a:avLst/>
                </a:prstTxWarp>
              </a:bodyPr>
              <a:lstStyle/>
              <a:p>
                <a:pPr algn="just">
                  <a:lnSpc>
                    <a:spcPct val="120000"/>
                  </a:lnSpc>
                </a:pPr>
                <a:endParaRPr lang="en-US" sz="6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3" name="Freeform 37">
                <a:extLst>
                  <a:ext uri="{FF2B5EF4-FFF2-40B4-BE49-F238E27FC236}">
                    <a16:creationId xmlns:a16="http://schemas.microsoft.com/office/drawing/2014/main" id="{BD4FCF11-47A0-4E98-8910-4C09E3C222D2}"/>
                  </a:ext>
                </a:extLst>
              </p:cNvPr>
              <p:cNvSpPr>
                <a:spLocks/>
              </p:cNvSpPr>
              <p:nvPr/>
            </p:nvSpPr>
            <p:spPr bwMode="auto">
              <a:xfrm>
                <a:off x="7160655" y="2400130"/>
                <a:ext cx="159730" cy="164722"/>
              </a:xfrm>
              <a:custGeom>
                <a:avLst/>
                <a:gdLst>
                  <a:gd name="T0" fmla="*/ 0 w 64"/>
                  <a:gd name="T1" fmla="*/ 52 h 66"/>
                  <a:gd name="T2" fmla="*/ 12 w 64"/>
                  <a:gd name="T3" fmla="*/ 66 h 66"/>
                  <a:gd name="T4" fmla="*/ 64 w 64"/>
                  <a:gd name="T5" fmla="*/ 8 h 66"/>
                  <a:gd name="T6" fmla="*/ 55 w 64"/>
                  <a:gd name="T7" fmla="*/ 0 h 66"/>
                  <a:gd name="T8" fmla="*/ 0 w 64"/>
                  <a:gd name="T9" fmla="*/ 52 h 66"/>
                </a:gdLst>
                <a:ahLst/>
                <a:cxnLst>
                  <a:cxn ang="0">
                    <a:pos x="T0" y="T1"/>
                  </a:cxn>
                  <a:cxn ang="0">
                    <a:pos x="T2" y="T3"/>
                  </a:cxn>
                  <a:cxn ang="0">
                    <a:pos x="T4" y="T5"/>
                  </a:cxn>
                  <a:cxn ang="0">
                    <a:pos x="T6" y="T7"/>
                  </a:cxn>
                  <a:cxn ang="0">
                    <a:pos x="T8" y="T9"/>
                  </a:cxn>
                </a:cxnLst>
                <a:rect l="0" t="0" r="r" b="b"/>
                <a:pathLst>
                  <a:path w="64" h="66">
                    <a:moveTo>
                      <a:pt x="0" y="52"/>
                    </a:moveTo>
                    <a:lnTo>
                      <a:pt x="12" y="66"/>
                    </a:lnTo>
                    <a:lnTo>
                      <a:pt x="64" y="8"/>
                    </a:lnTo>
                    <a:lnTo>
                      <a:pt x="55" y="0"/>
                    </a:lnTo>
                    <a:lnTo>
                      <a:pt x="0" y="52"/>
                    </a:lnTo>
                    <a:close/>
                  </a:path>
                </a:pathLst>
              </a:custGeom>
              <a:grpFill/>
              <a:ln w="9525">
                <a:solidFill>
                  <a:srgbClr val="FF7899"/>
                </a:solidFill>
                <a:round/>
                <a:headEnd/>
                <a:tailEnd/>
              </a:ln>
            </p:spPr>
            <p:txBody>
              <a:bodyPr vert="horz" wrap="square" lIns="96435" tIns="48218" rIns="96435" bIns="48218" numCol="1" anchor="t" anchorCtr="0" compatLnSpc="1">
                <a:prstTxWarp prst="textNoShape">
                  <a:avLst/>
                </a:prstTxWarp>
              </a:bodyPr>
              <a:lstStyle/>
              <a:p>
                <a:pPr algn="just">
                  <a:lnSpc>
                    <a:spcPct val="120000"/>
                  </a:lnSpc>
                </a:pPr>
                <a:endParaRPr lang="en-US" sz="6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4" name="Freeform 38">
                <a:extLst>
                  <a:ext uri="{FF2B5EF4-FFF2-40B4-BE49-F238E27FC236}">
                    <a16:creationId xmlns:a16="http://schemas.microsoft.com/office/drawing/2014/main" id="{4DA5E3A0-B15B-4937-93DD-1CC3071DF07D}"/>
                  </a:ext>
                </a:extLst>
              </p:cNvPr>
              <p:cNvSpPr>
                <a:spLocks/>
              </p:cNvSpPr>
              <p:nvPr/>
            </p:nvSpPr>
            <p:spPr bwMode="auto">
              <a:xfrm>
                <a:off x="7412728" y="2265358"/>
                <a:ext cx="99831" cy="119797"/>
              </a:xfrm>
              <a:custGeom>
                <a:avLst/>
                <a:gdLst>
                  <a:gd name="T0" fmla="*/ 16 w 30"/>
                  <a:gd name="T1" fmla="*/ 0 h 36"/>
                  <a:gd name="T2" fmla="*/ 0 w 30"/>
                  <a:gd name="T3" fmla="*/ 34 h 36"/>
                  <a:gd name="T4" fmla="*/ 6 w 30"/>
                  <a:gd name="T5" fmla="*/ 36 h 36"/>
                  <a:gd name="T6" fmla="*/ 16 w 30"/>
                  <a:gd name="T7" fmla="*/ 0 h 36"/>
                </a:gdLst>
                <a:ahLst/>
                <a:cxnLst>
                  <a:cxn ang="0">
                    <a:pos x="T0" y="T1"/>
                  </a:cxn>
                  <a:cxn ang="0">
                    <a:pos x="T2" y="T3"/>
                  </a:cxn>
                  <a:cxn ang="0">
                    <a:pos x="T4" y="T5"/>
                  </a:cxn>
                  <a:cxn ang="0">
                    <a:pos x="T6" y="T7"/>
                  </a:cxn>
                </a:cxnLst>
                <a:rect l="0" t="0" r="r" b="b"/>
                <a:pathLst>
                  <a:path w="30" h="36">
                    <a:moveTo>
                      <a:pt x="16" y="0"/>
                    </a:moveTo>
                    <a:cubicBezTo>
                      <a:pt x="20" y="26"/>
                      <a:pt x="0" y="34"/>
                      <a:pt x="0" y="34"/>
                    </a:cubicBezTo>
                    <a:cubicBezTo>
                      <a:pt x="6" y="36"/>
                      <a:pt x="6" y="36"/>
                      <a:pt x="6" y="36"/>
                    </a:cubicBezTo>
                    <a:cubicBezTo>
                      <a:pt x="30" y="21"/>
                      <a:pt x="16" y="0"/>
                      <a:pt x="16" y="0"/>
                    </a:cubicBezTo>
                    <a:close/>
                  </a:path>
                </a:pathLst>
              </a:custGeom>
              <a:grpFill/>
              <a:ln w="9525">
                <a:solidFill>
                  <a:srgbClr val="FF7899"/>
                </a:solidFill>
                <a:round/>
                <a:headEnd/>
                <a:tailEnd/>
              </a:ln>
            </p:spPr>
            <p:txBody>
              <a:bodyPr vert="horz" wrap="square" lIns="96435" tIns="48218" rIns="96435" bIns="48218" numCol="1" anchor="t" anchorCtr="0" compatLnSpc="1">
                <a:prstTxWarp prst="textNoShape">
                  <a:avLst/>
                </a:prstTxWarp>
              </a:bodyPr>
              <a:lstStyle/>
              <a:p>
                <a:pPr algn="just">
                  <a:lnSpc>
                    <a:spcPct val="120000"/>
                  </a:lnSpc>
                </a:pPr>
                <a:endParaRPr lang="en-US" sz="600" dirty="0">
                  <a:latin typeface="Arial" panose="020B0604020202020204" pitchFamily="34" charset="0"/>
                  <a:ea typeface="微软雅黑" panose="020B0503020204020204" pitchFamily="34" charset="-122"/>
                  <a:cs typeface="+mn-ea"/>
                  <a:sym typeface="Arial" panose="020B0604020202020204" pitchFamily="34" charset="0"/>
                </a:endParaRPr>
              </a:p>
            </p:txBody>
          </p:sp>
        </p:grpSp>
      </p:grpSp>
      <p:grpSp>
        <p:nvGrpSpPr>
          <p:cNvPr id="45" name="Group 76">
            <a:extLst>
              <a:ext uri="{FF2B5EF4-FFF2-40B4-BE49-F238E27FC236}">
                <a16:creationId xmlns:a16="http://schemas.microsoft.com/office/drawing/2014/main" id="{9A3706AD-D4EE-44A9-8E28-B09CCA9A10F1}"/>
              </a:ext>
            </a:extLst>
          </p:cNvPr>
          <p:cNvGrpSpPr/>
          <p:nvPr/>
        </p:nvGrpSpPr>
        <p:grpSpPr>
          <a:xfrm>
            <a:off x="5209466" y="3836893"/>
            <a:ext cx="1164593" cy="1164654"/>
            <a:chOff x="6038386" y="4179022"/>
            <a:chExt cx="710960" cy="710958"/>
          </a:xfrm>
          <a:solidFill>
            <a:srgbClr val="FF7899"/>
          </a:solidFill>
        </p:grpSpPr>
        <p:sp>
          <p:nvSpPr>
            <p:cNvPr id="46" name="Oval 57">
              <a:extLst>
                <a:ext uri="{FF2B5EF4-FFF2-40B4-BE49-F238E27FC236}">
                  <a16:creationId xmlns:a16="http://schemas.microsoft.com/office/drawing/2014/main" id="{8B816A64-D31C-4755-81B3-B66BDAD91E93}"/>
                </a:ext>
              </a:extLst>
            </p:cNvPr>
            <p:cNvSpPr/>
            <p:nvPr/>
          </p:nvSpPr>
          <p:spPr>
            <a:xfrm>
              <a:off x="6038386" y="4179022"/>
              <a:ext cx="710960" cy="710958"/>
            </a:xfrm>
            <a:prstGeom prst="ellipse">
              <a:avLst/>
            </a:prstGeom>
            <a:noFill/>
            <a:ln>
              <a:solidFill>
                <a:srgbClr val="FF7899"/>
              </a:solidFill>
            </a:ln>
          </p:spPr>
          <p:style>
            <a:lnRef idx="2">
              <a:schemeClr val="accent3">
                <a:hueOff val="552171"/>
                <a:satOff val="28263"/>
                <a:lumOff val="11872"/>
                <a:alphaOff val="0"/>
              </a:schemeClr>
            </a:lnRef>
            <a:fillRef idx="1">
              <a:schemeClr val="accent3">
                <a:hueOff val="552171"/>
                <a:satOff val="28263"/>
                <a:lumOff val="11872"/>
                <a:alphaOff val="0"/>
              </a:schemeClr>
            </a:fillRef>
            <a:effectRef idx="0">
              <a:schemeClr val="accent3">
                <a:hueOff val="552171"/>
                <a:satOff val="28263"/>
                <a:lumOff val="11872"/>
                <a:alphaOff val="0"/>
              </a:schemeClr>
            </a:effectRef>
            <a:fontRef idx="minor">
              <a:schemeClr val="lt1"/>
            </a:fontRef>
          </p:style>
          <p:txBody>
            <a:bodyPr/>
            <a:lstStyle/>
            <a:p>
              <a:pPr algn="just">
                <a:lnSpc>
                  <a:spcPct val="120000"/>
                </a:lnSpc>
              </a:pPr>
              <a:endParaRPr lang="zh-CN" altLang="en-US" sz="600" dirty="0">
                <a:latin typeface="Arial" panose="020B0604020202020204" pitchFamily="34" charset="0"/>
                <a:ea typeface="微软雅黑" panose="020B0503020204020204" pitchFamily="34" charset="-122"/>
                <a:cs typeface="+mn-ea"/>
                <a:sym typeface="Arial" panose="020B0604020202020204" pitchFamily="34" charset="0"/>
              </a:endParaRPr>
            </a:p>
          </p:txBody>
        </p:sp>
        <p:grpSp>
          <p:nvGrpSpPr>
            <p:cNvPr id="47" name="Group 58">
              <a:extLst>
                <a:ext uri="{FF2B5EF4-FFF2-40B4-BE49-F238E27FC236}">
                  <a16:creationId xmlns:a16="http://schemas.microsoft.com/office/drawing/2014/main" id="{C67FB730-8647-4311-84A6-AE40B4AE19C1}"/>
                </a:ext>
              </a:extLst>
            </p:cNvPr>
            <p:cNvGrpSpPr>
              <a:grpSpLocks noChangeAspect="1"/>
            </p:cNvGrpSpPr>
            <p:nvPr/>
          </p:nvGrpSpPr>
          <p:grpSpPr>
            <a:xfrm>
              <a:off x="6214075" y="4376217"/>
              <a:ext cx="359577" cy="316566"/>
              <a:chOff x="6040049" y="4182118"/>
              <a:chExt cx="521619" cy="459224"/>
            </a:xfrm>
            <a:grpFill/>
          </p:grpSpPr>
          <p:sp>
            <p:nvSpPr>
              <p:cNvPr id="48" name="Freeform 84">
                <a:extLst>
                  <a:ext uri="{FF2B5EF4-FFF2-40B4-BE49-F238E27FC236}">
                    <a16:creationId xmlns:a16="http://schemas.microsoft.com/office/drawing/2014/main" id="{8CC9CCF1-4468-4BDD-A474-DE54BE15BE91}"/>
                  </a:ext>
                </a:extLst>
              </p:cNvPr>
              <p:cNvSpPr>
                <a:spLocks/>
              </p:cNvSpPr>
              <p:nvPr/>
            </p:nvSpPr>
            <p:spPr bwMode="auto">
              <a:xfrm>
                <a:off x="6087469" y="4202084"/>
                <a:ext cx="194671" cy="419291"/>
              </a:xfrm>
              <a:custGeom>
                <a:avLst/>
                <a:gdLst>
                  <a:gd name="T0" fmla="*/ 52 w 59"/>
                  <a:gd name="T1" fmla="*/ 5 h 126"/>
                  <a:gd name="T2" fmla="*/ 9 w 59"/>
                  <a:gd name="T3" fmla="*/ 38 h 126"/>
                  <a:gd name="T4" fmla="*/ 0 w 59"/>
                  <a:gd name="T5" fmla="*/ 39 h 126"/>
                  <a:gd name="T6" fmla="*/ 0 w 59"/>
                  <a:gd name="T7" fmla="*/ 86 h 126"/>
                  <a:gd name="T8" fmla="*/ 9 w 59"/>
                  <a:gd name="T9" fmla="*/ 88 h 126"/>
                  <a:gd name="T10" fmla="*/ 51 w 59"/>
                  <a:gd name="T11" fmla="*/ 119 h 126"/>
                  <a:gd name="T12" fmla="*/ 59 w 59"/>
                  <a:gd name="T13" fmla="*/ 119 h 126"/>
                  <a:gd name="T14" fmla="*/ 59 w 59"/>
                  <a:gd name="T15" fmla="*/ 5 h 126"/>
                  <a:gd name="T16" fmla="*/ 52 w 59"/>
                  <a:gd name="T17" fmla="*/ 5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 h="126">
                    <a:moveTo>
                      <a:pt x="52" y="5"/>
                    </a:moveTo>
                    <a:cubicBezTo>
                      <a:pt x="9" y="38"/>
                      <a:pt x="9" y="38"/>
                      <a:pt x="9" y="38"/>
                    </a:cubicBezTo>
                    <a:cubicBezTo>
                      <a:pt x="9" y="38"/>
                      <a:pt x="5" y="38"/>
                      <a:pt x="0" y="39"/>
                    </a:cubicBezTo>
                    <a:cubicBezTo>
                      <a:pt x="0" y="86"/>
                      <a:pt x="0" y="86"/>
                      <a:pt x="0" y="86"/>
                    </a:cubicBezTo>
                    <a:cubicBezTo>
                      <a:pt x="5" y="87"/>
                      <a:pt x="9" y="88"/>
                      <a:pt x="9" y="88"/>
                    </a:cubicBezTo>
                    <a:cubicBezTo>
                      <a:pt x="51" y="119"/>
                      <a:pt x="51" y="119"/>
                      <a:pt x="51" y="119"/>
                    </a:cubicBezTo>
                    <a:cubicBezTo>
                      <a:pt x="51" y="119"/>
                      <a:pt x="59" y="126"/>
                      <a:pt x="59" y="119"/>
                    </a:cubicBezTo>
                    <a:cubicBezTo>
                      <a:pt x="59" y="112"/>
                      <a:pt x="59" y="11"/>
                      <a:pt x="59" y="5"/>
                    </a:cubicBezTo>
                    <a:cubicBezTo>
                      <a:pt x="59" y="0"/>
                      <a:pt x="52" y="5"/>
                      <a:pt x="52" y="5"/>
                    </a:cubicBezTo>
                    <a:close/>
                  </a:path>
                </a:pathLst>
              </a:custGeom>
              <a:grpFill/>
              <a:ln w="9525">
                <a:solidFill>
                  <a:srgbClr val="FF7899"/>
                </a:solidFill>
                <a:round/>
                <a:headEnd/>
                <a:tailEnd/>
              </a:ln>
            </p:spPr>
            <p:txBody>
              <a:bodyPr vert="horz" wrap="square" lIns="96435" tIns="48218" rIns="96435" bIns="48218" numCol="1" anchor="t" anchorCtr="0" compatLnSpc="1">
                <a:prstTxWarp prst="textNoShape">
                  <a:avLst/>
                </a:prstTxWarp>
              </a:bodyPr>
              <a:lstStyle/>
              <a:p>
                <a:pPr algn="just">
                  <a:lnSpc>
                    <a:spcPct val="120000"/>
                  </a:lnSpc>
                </a:pPr>
                <a:endParaRPr lang="en-US" sz="6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9" name="Freeform 85">
                <a:extLst>
                  <a:ext uri="{FF2B5EF4-FFF2-40B4-BE49-F238E27FC236}">
                    <a16:creationId xmlns:a16="http://schemas.microsoft.com/office/drawing/2014/main" id="{D125EA97-77B6-4B9F-A1F8-85BD5A1E5269}"/>
                  </a:ext>
                </a:extLst>
              </p:cNvPr>
              <p:cNvSpPr>
                <a:spLocks/>
              </p:cNvSpPr>
              <p:nvPr/>
            </p:nvSpPr>
            <p:spPr bwMode="auto">
              <a:xfrm>
                <a:off x="6040049" y="4339353"/>
                <a:ext cx="27454" cy="147252"/>
              </a:xfrm>
              <a:custGeom>
                <a:avLst/>
                <a:gdLst>
                  <a:gd name="T0" fmla="*/ 0 w 8"/>
                  <a:gd name="T1" fmla="*/ 8 h 44"/>
                  <a:gd name="T2" fmla="*/ 0 w 8"/>
                  <a:gd name="T3" fmla="*/ 38 h 44"/>
                  <a:gd name="T4" fmla="*/ 8 w 8"/>
                  <a:gd name="T5" fmla="*/ 44 h 44"/>
                  <a:gd name="T6" fmla="*/ 8 w 8"/>
                  <a:gd name="T7" fmla="*/ 0 h 44"/>
                  <a:gd name="T8" fmla="*/ 0 w 8"/>
                  <a:gd name="T9" fmla="*/ 8 h 44"/>
                </a:gdLst>
                <a:ahLst/>
                <a:cxnLst>
                  <a:cxn ang="0">
                    <a:pos x="T0" y="T1"/>
                  </a:cxn>
                  <a:cxn ang="0">
                    <a:pos x="T2" y="T3"/>
                  </a:cxn>
                  <a:cxn ang="0">
                    <a:pos x="T4" y="T5"/>
                  </a:cxn>
                  <a:cxn ang="0">
                    <a:pos x="T6" y="T7"/>
                  </a:cxn>
                  <a:cxn ang="0">
                    <a:pos x="T8" y="T9"/>
                  </a:cxn>
                </a:cxnLst>
                <a:rect l="0" t="0" r="r" b="b"/>
                <a:pathLst>
                  <a:path w="8" h="44">
                    <a:moveTo>
                      <a:pt x="0" y="8"/>
                    </a:moveTo>
                    <a:cubicBezTo>
                      <a:pt x="0" y="16"/>
                      <a:pt x="0" y="32"/>
                      <a:pt x="0" y="38"/>
                    </a:cubicBezTo>
                    <a:cubicBezTo>
                      <a:pt x="0" y="40"/>
                      <a:pt x="4" y="42"/>
                      <a:pt x="8" y="44"/>
                    </a:cubicBezTo>
                    <a:cubicBezTo>
                      <a:pt x="8" y="0"/>
                      <a:pt x="8" y="0"/>
                      <a:pt x="8" y="0"/>
                    </a:cubicBezTo>
                    <a:cubicBezTo>
                      <a:pt x="4" y="2"/>
                      <a:pt x="0" y="4"/>
                      <a:pt x="0" y="8"/>
                    </a:cubicBezTo>
                    <a:close/>
                  </a:path>
                </a:pathLst>
              </a:custGeom>
              <a:grpFill/>
              <a:ln w="9525">
                <a:solidFill>
                  <a:srgbClr val="FF7899"/>
                </a:solidFill>
                <a:round/>
                <a:headEnd/>
                <a:tailEnd/>
              </a:ln>
            </p:spPr>
            <p:txBody>
              <a:bodyPr vert="horz" wrap="square" lIns="96435" tIns="48218" rIns="96435" bIns="48218" numCol="1" anchor="t" anchorCtr="0" compatLnSpc="1">
                <a:prstTxWarp prst="textNoShape">
                  <a:avLst/>
                </a:prstTxWarp>
              </a:bodyPr>
              <a:lstStyle/>
              <a:p>
                <a:pPr algn="just">
                  <a:lnSpc>
                    <a:spcPct val="120000"/>
                  </a:lnSpc>
                </a:pPr>
                <a:endParaRPr lang="en-US" sz="6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0" name="Freeform 86">
                <a:extLst>
                  <a:ext uri="{FF2B5EF4-FFF2-40B4-BE49-F238E27FC236}">
                    <a16:creationId xmlns:a16="http://schemas.microsoft.com/office/drawing/2014/main" id="{74196E7A-BB3B-4791-8820-E363B503827F}"/>
                  </a:ext>
                </a:extLst>
              </p:cNvPr>
              <p:cNvSpPr>
                <a:spLocks/>
              </p:cNvSpPr>
              <p:nvPr/>
            </p:nvSpPr>
            <p:spPr bwMode="auto">
              <a:xfrm>
                <a:off x="6329559" y="4296924"/>
                <a:ext cx="77370" cy="229612"/>
              </a:xfrm>
              <a:custGeom>
                <a:avLst/>
                <a:gdLst>
                  <a:gd name="T0" fmla="*/ 10 w 23"/>
                  <a:gd name="T1" fmla="*/ 2 h 69"/>
                  <a:gd name="T2" fmla="*/ 2 w 23"/>
                  <a:gd name="T3" fmla="*/ 2 h 69"/>
                  <a:gd name="T4" fmla="*/ 2 w 23"/>
                  <a:gd name="T5" fmla="*/ 10 h 69"/>
                  <a:gd name="T6" fmla="*/ 12 w 23"/>
                  <a:gd name="T7" fmla="*/ 35 h 69"/>
                  <a:gd name="T8" fmla="*/ 2 w 23"/>
                  <a:gd name="T9" fmla="*/ 60 h 69"/>
                  <a:gd name="T10" fmla="*/ 2 w 23"/>
                  <a:gd name="T11" fmla="*/ 67 h 69"/>
                  <a:gd name="T12" fmla="*/ 6 w 23"/>
                  <a:gd name="T13" fmla="*/ 69 h 69"/>
                  <a:gd name="T14" fmla="*/ 10 w 23"/>
                  <a:gd name="T15" fmla="*/ 67 h 69"/>
                  <a:gd name="T16" fmla="*/ 23 w 23"/>
                  <a:gd name="T17" fmla="*/ 35 h 69"/>
                  <a:gd name="T18" fmla="*/ 10 w 23"/>
                  <a:gd name="T19" fmla="*/ 2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 h="69">
                    <a:moveTo>
                      <a:pt x="10" y="2"/>
                    </a:moveTo>
                    <a:cubicBezTo>
                      <a:pt x="7" y="0"/>
                      <a:pt x="4" y="0"/>
                      <a:pt x="2" y="2"/>
                    </a:cubicBezTo>
                    <a:cubicBezTo>
                      <a:pt x="0" y="4"/>
                      <a:pt x="0" y="8"/>
                      <a:pt x="2" y="10"/>
                    </a:cubicBezTo>
                    <a:cubicBezTo>
                      <a:pt x="9" y="17"/>
                      <a:pt x="12" y="26"/>
                      <a:pt x="12" y="35"/>
                    </a:cubicBezTo>
                    <a:cubicBezTo>
                      <a:pt x="12" y="44"/>
                      <a:pt x="9" y="53"/>
                      <a:pt x="2" y="60"/>
                    </a:cubicBezTo>
                    <a:cubicBezTo>
                      <a:pt x="0" y="62"/>
                      <a:pt x="0" y="65"/>
                      <a:pt x="2" y="67"/>
                    </a:cubicBezTo>
                    <a:cubicBezTo>
                      <a:pt x="3" y="68"/>
                      <a:pt x="4" y="69"/>
                      <a:pt x="6" y="69"/>
                    </a:cubicBezTo>
                    <a:cubicBezTo>
                      <a:pt x="7" y="69"/>
                      <a:pt x="9" y="68"/>
                      <a:pt x="10" y="67"/>
                    </a:cubicBezTo>
                    <a:cubicBezTo>
                      <a:pt x="19" y="58"/>
                      <a:pt x="23" y="47"/>
                      <a:pt x="23" y="35"/>
                    </a:cubicBezTo>
                    <a:cubicBezTo>
                      <a:pt x="23" y="23"/>
                      <a:pt x="19" y="11"/>
                      <a:pt x="10" y="2"/>
                    </a:cubicBezTo>
                    <a:close/>
                  </a:path>
                </a:pathLst>
              </a:custGeom>
              <a:grpFill/>
              <a:ln w="9525">
                <a:solidFill>
                  <a:srgbClr val="FF7899"/>
                </a:solidFill>
                <a:round/>
                <a:headEnd/>
                <a:tailEnd/>
              </a:ln>
            </p:spPr>
            <p:txBody>
              <a:bodyPr vert="horz" wrap="square" lIns="96435" tIns="48218" rIns="96435" bIns="48218" numCol="1" anchor="t" anchorCtr="0" compatLnSpc="1">
                <a:prstTxWarp prst="textNoShape">
                  <a:avLst/>
                </a:prstTxWarp>
              </a:bodyPr>
              <a:lstStyle/>
              <a:p>
                <a:pPr algn="just">
                  <a:lnSpc>
                    <a:spcPct val="120000"/>
                  </a:lnSpc>
                </a:pPr>
                <a:endParaRPr lang="en-US" sz="6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1" name="Freeform 87">
                <a:extLst>
                  <a:ext uri="{FF2B5EF4-FFF2-40B4-BE49-F238E27FC236}">
                    <a16:creationId xmlns:a16="http://schemas.microsoft.com/office/drawing/2014/main" id="{9C0148C2-0DBD-415B-9476-6AC422DBEA60}"/>
                  </a:ext>
                </a:extLst>
              </p:cNvPr>
              <p:cNvSpPr>
                <a:spLocks/>
              </p:cNvSpPr>
              <p:nvPr/>
            </p:nvSpPr>
            <p:spPr bwMode="auto">
              <a:xfrm>
                <a:off x="6376980" y="4239521"/>
                <a:ext cx="102328" cy="341923"/>
              </a:xfrm>
              <a:custGeom>
                <a:avLst/>
                <a:gdLst>
                  <a:gd name="T0" fmla="*/ 10 w 31"/>
                  <a:gd name="T1" fmla="*/ 2 h 103"/>
                  <a:gd name="T2" fmla="*/ 3 w 31"/>
                  <a:gd name="T3" fmla="*/ 2 h 103"/>
                  <a:gd name="T4" fmla="*/ 3 w 31"/>
                  <a:gd name="T5" fmla="*/ 10 h 103"/>
                  <a:gd name="T6" fmla="*/ 20 w 31"/>
                  <a:gd name="T7" fmla="*/ 52 h 103"/>
                  <a:gd name="T8" fmla="*/ 3 w 31"/>
                  <a:gd name="T9" fmla="*/ 94 h 103"/>
                  <a:gd name="T10" fmla="*/ 3 w 31"/>
                  <a:gd name="T11" fmla="*/ 102 h 103"/>
                  <a:gd name="T12" fmla="*/ 6 w 31"/>
                  <a:gd name="T13" fmla="*/ 103 h 103"/>
                  <a:gd name="T14" fmla="*/ 10 w 31"/>
                  <a:gd name="T15" fmla="*/ 102 h 103"/>
                  <a:gd name="T16" fmla="*/ 31 w 31"/>
                  <a:gd name="T17" fmla="*/ 52 h 103"/>
                  <a:gd name="T18" fmla="*/ 10 w 31"/>
                  <a:gd name="T19" fmla="*/ 2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 h="103">
                    <a:moveTo>
                      <a:pt x="10" y="2"/>
                    </a:moveTo>
                    <a:cubicBezTo>
                      <a:pt x="8" y="0"/>
                      <a:pt x="5" y="0"/>
                      <a:pt x="3" y="2"/>
                    </a:cubicBezTo>
                    <a:cubicBezTo>
                      <a:pt x="0" y="4"/>
                      <a:pt x="0" y="8"/>
                      <a:pt x="3" y="10"/>
                    </a:cubicBezTo>
                    <a:cubicBezTo>
                      <a:pt x="14" y="21"/>
                      <a:pt x="20" y="37"/>
                      <a:pt x="20" y="52"/>
                    </a:cubicBezTo>
                    <a:cubicBezTo>
                      <a:pt x="20" y="67"/>
                      <a:pt x="14" y="82"/>
                      <a:pt x="3" y="94"/>
                    </a:cubicBezTo>
                    <a:cubicBezTo>
                      <a:pt x="0" y="96"/>
                      <a:pt x="0" y="100"/>
                      <a:pt x="3" y="102"/>
                    </a:cubicBezTo>
                    <a:cubicBezTo>
                      <a:pt x="4" y="103"/>
                      <a:pt x="5" y="103"/>
                      <a:pt x="6" y="103"/>
                    </a:cubicBezTo>
                    <a:cubicBezTo>
                      <a:pt x="8" y="103"/>
                      <a:pt x="9" y="103"/>
                      <a:pt x="10" y="102"/>
                    </a:cubicBezTo>
                    <a:cubicBezTo>
                      <a:pt x="24" y="88"/>
                      <a:pt x="31" y="70"/>
                      <a:pt x="31" y="52"/>
                    </a:cubicBezTo>
                    <a:cubicBezTo>
                      <a:pt x="31" y="34"/>
                      <a:pt x="24" y="16"/>
                      <a:pt x="10" y="2"/>
                    </a:cubicBezTo>
                    <a:close/>
                  </a:path>
                </a:pathLst>
              </a:custGeom>
              <a:grpFill/>
              <a:ln w="9525">
                <a:solidFill>
                  <a:srgbClr val="FF7899"/>
                </a:solidFill>
                <a:round/>
                <a:headEnd/>
                <a:tailEnd/>
              </a:ln>
            </p:spPr>
            <p:txBody>
              <a:bodyPr vert="horz" wrap="square" lIns="96435" tIns="48218" rIns="96435" bIns="48218" numCol="1" anchor="t" anchorCtr="0" compatLnSpc="1">
                <a:prstTxWarp prst="textNoShape">
                  <a:avLst/>
                </a:prstTxWarp>
              </a:bodyPr>
              <a:lstStyle/>
              <a:p>
                <a:pPr algn="just">
                  <a:lnSpc>
                    <a:spcPct val="120000"/>
                  </a:lnSpc>
                </a:pPr>
                <a:endParaRPr lang="en-US" sz="6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2" name="Freeform 88">
                <a:extLst>
                  <a:ext uri="{FF2B5EF4-FFF2-40B4-BE49-F238E27FC236}">
                    <a16:creationId xmlns:a16="http://schemas.microsoft.com/office/drawing/2014/main" id="{A3E14AE1-29F5-405D-97DC-135C66D90BC0}"/>
                  </a:ext>
                </a:extLst>
              </p:cNvPr>
              <p:cNvSpPr>
                <a:spLocks/>
              </p:cNvSpPr>
              <p:nvPr/>
            </p:nvSpPr>
            <p:spPr bwMode="auto">
              <a:xfrm>
                <a:off x="6436879" y="4182118"/>
                <a:ext cx="124789" cy="459224"/>
              </a:xfrm>
              <a:custGeom>
                <a:avLst/>
                <a:gdLst>
                  <a:gd name="T0" fmla="*/ 10 w 38"/>
                  <a:gd name="T1" fmla="*/ 2 h 138"/>
                  <a:gd name="T2" fmla="*/ 2 w 38"/>
                  <a:gd name="T3" fmla="*/ 2 h 138"/>
                  <a:gd name="T4" fmla="*/ 2 w 38"/>
                  <a:gd name="T5" fmla="*/ 9 h 138"/>
                  <a:gd name="T6" fmla="*/ 27 w 38"/>
                  <a:gd name="T7" fmla="*/ 69 h 138"/>
                  <a:gd name="T8" fmla="*/ 2 w 38"/>
                  <a:gd name="T9" fmla="*/ 128 h 138"/>
                  <a:gd name="T10" fmla="*/ 2 w 38"/>
                  <a:gd name="T11" fmla="*/ 136 h 138"/>
                  <a:gd name="T12" fmla="*/ 6 w 38"/>
                  <a:gd name="T13" fmla="*/ 138 h 138"/>
                  <a:gd name="T14" fmla="*/ 10 w 38"/>
                  <a:gd name="T15" fmla="*/ 136 h 138"/>
                  <a:gd name="T16" fmla="*/ 38 w 38"/>
                  <a:gd name="T17" fmla="*/ 69 h 138"/>
                  <a:gd name="T18" fmla="*/ 10 w 38"/>
                  <a:gd name="T19" fmla="*/ 2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 h="138">
                    <a:moveTo>
                      <a:pt x="10" y="2"/>
                    </a:moveTo>
                    <a:cubicBezTo>
                      <a:pt x="8" y="0"/>
                      <a:pt x="5" y="0"/>
                      <a:pt x="2" y="2"/>
                    </a:cubicBezTo>
                    <a:cubicBezTo>
                      <a:pt x="0" y="4"/>
                      <a:pt x="0" y="7"/>
                      <a:pt x="2" y="9"/>
                    </a:cubicBezTo>
                    <a:cubicBezTo>
                      <a:pt x="19" y="26"/>
                      <a:pt x="27" y="47"/>
                      <a:pt x="27" y="69"/>
                    </a:cubicBezTo>
                    <a:cubicBezTo>
                      <a:pt x="27" y="90"/>
                      <a:pt x="19" y="112"/>
                      <a:pt x="2" y="128"/>
                    </a:cubicBezTo>
                    <a:cubicBezTo>
                      <a:pt x="0" y="130"/>
                      <a:pt x="0" y="134"/>
                      <a:pt x="2" y="136"/>
                    </a:cubicBezTo>
                    <a:cubicBezTo>
                      <a:pt x="4" y="137"/>
                      <a:pt x="5" y="138"/>
                      <a:pt x="6" y="138"/>
                    </a:cubicBezTo>
                    <a:cubicBezTo>
                      <a:pt x="8" y="138"/>
                      <a:pt x="9" y="137"/>
                      <a:pt x="10" y="136"/>
                    </a:cubicBezTo>
                    <a:cubicBezTo>
                      <a:pt x="29" y="117"/>
                      <a:pt x="38" y="93"/>
                      <a:pt x="38" y="69"/>
                    </a:cubicBezTo>
                    <a:cubicBezTo>
                      <a:pt x="38" y="45"/>
                      <a:pt x="29" y="20"/>
                      <a:pt x="10" y="2"/>
                    </a:cubicBezTo>
                    <a:close/>
                  </a:path>
                </a:pathLst>
              </a:custGeom>
              <a:grpFill/>
              <a:ln w="9525">
                <a:solidFill>
                  <a:srgbClr val="FF7899"/>
                </a:solidFill>
                <a:round/>
                <a:headEnd/>
                <a:tailEnd/>
              </a:ln>
            </p:spPr>
            <p:txBody>
              <a:bodyPr vert="horz" wrap="square" lIns="96435" tIns="48218" rIns="96435" bIns="48218" numCol="1" anchor="t" anchorCtr="0" compatLnSpc="1">
                <a:prstTxWarp prst="textNoShape">
                  <a:avLst/>
                </a:prstTxWarp>
              </a:bodyPr>
              <a:lstStyle/>
              <a:p>
                <a:pPr algn="just">
                  <a:lnSpc>
                    <a:spcPct val="120000"/>
                  </a:lnSpc>
                </a:pPr>
                <a:endParaRPr lang="en-US" sz="600" dirty="0">
                  <a:latin typeface="Arial" panose="020B0604020202020204" pitchFamily="34" charset="0"/>
                  <a:ea typeface="微软雅黑" panose="020B0503020204020204" pitchFamily="34" charset="-122"/>
                  <a:cs typeface="+mn-ea"/>
                  <a:sym typeface="Arial" panose="020B0604020202020204" pitchFamily="34" charset="0"/>
                </a:endParaRPr>
              </a:p>
            </p:txBody>
          </p:sp>
        </p:grpSp>
      </p:grpSp>
      <p:grpSp>
        <p:nvGrpSpPr>
          <p:cNvPr id="53" name="Group 77">
            <a:extLst>
              <a:ext uri="{FF2B5EF4-FFF2-40B4-BE49-F238E27FC236}">
                <a16:creationId xmlns:a16="http://schemas.microsoft.com/office/drawing/2014/main" id="{3D826744-A47C-44D9-8D08-597243D594AC}"/>
              </a:ext>
            </a:extLst>
          </p:cNvPr>
          <p:cNvGrpSpPr/>
          <p:nvPr/>
        </p:nvGrpSpPr>
        <p:grpSpPr>
          <a:xfrm>
            <a:off x="7147240" y="3832433"/>
            <a:ext cx="1164593" cy="1164654"/>
            <a:chOff x="8613835" y="4173075"/>
            <a:chExt cx="710960" cy="710958"/>
          </a:xfrm>
          <a:solidFill>
            <a:srgbClr val="007791"/>
          </a:solidFill>
        </p:grpSpPr>
        <p:sp>
          <p:nvSpPr>
            <p:cNvPr id="54" name="Oval 65">
              <a:extLst>
                <a:ext uri="{FF2B5EF4-FFF2-40B4-BE49-F238E27FC236}">
                  <a16:creationId xmlns:a16="http://schemas.microsoft.com/office/drawing/2014/main" id="{BB1D3DE5-6394-40C6-B8A4-62F79B32EB27}"/>
                </a:ext>
              </a:extLst>
            </p:cNvPr>
            <p:cNvSpPr/>
            <p:nvPr/>
          </p:nvSpPr>
          <p:spPr>
            <a:xfrm>
              <a:off x="8613835" y="4173075"/>
              <a:ext cx="710960" cy="710958"/>
            </a:xfrm>
            <a:prstGeom prst="ellipse">
              <a:avLst/>
            </a:prstGeom>
            <a:noFill/>
            <a:ln>
              <a:solidFill>
                <a:srgbClr val="007791"/>
              </a:solidFill>
            </a:ln>
          </p:spPr>
          <p:style>
            <a:lnRef idx="2">
              <a:schemeClr val="accent3">
                <a:hueOff val="552171"/>
                <a:satOff val="28263"/>
                <a:lumOff val="11872"/>
                <a:alphaOff val="0"/>
              </a:schemeClr>
            </a:lnRef>
            <a:fillRef idx="1">
              <a:schemeClr val="accent3">
                <a:hueOff val="552171"/>
                <a:satOff val="28263"/>
                <a:lumOff val="11872"/>
                <a:alphaOff val="0"/>
              </a:schemeClr>
            </a:fillRef>
            <a:effectRef idx="0">
              <a:schemeClr val="accent3">
                <a:hueOff val="552171"/>
                <a:satOff val="28263"/>
                <a:lumOff val="11872"/>
                <a:alphaOff val="0"/>
              </a:schemeClr>
            </a:effectRef>
            <a:fontRef idx="minor">
              <a:schemeClr val="lt1"/>
            </a:fontRef>
          </p:style>
          <p:txBody>
            <a:bodyPr/>
            <a:lstStyle/>
            <a:p>
              <a:pPr algn="just">
                <a:lnSpc>
                  <a:spcPct val="120000"/>
                </a:lnSpc>
              </a:pPr>
              <a:endParaRPr lang="zh-CN" altLang="en-US" sz="6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5" name="Freeform 16">
              <a:extLst>
                <a:ext uri="{FF2B5EF4-FFF2-40B4-BE49-F238E27FC236}">
                  <a16:creationId xmlns:a16="http://schemas.microsoft.com/office/drawing/2014/main" id="{2C87E760-012D-4E2C-AD00-D742790F55A6}"/>
                </a:ext>
              </a:extLst>
            </p:cNvPr>
            <p:cNvSpPr>
              <a:spLocks noChangeAspect="1" noEditPoints="1"/>
            </p:cNvSpPr>
            <p:nvPr/>
          </p:nvSpPr>
          <p:spPr bwMode="auto">
            <a:xfrm>
              <a:off x="8807774" y="4323051"/>
              <a:ext cx="310685" cy="360000"/>
            </a:xfrm>
            <a:custGeom>
              <a:avLst/>
              <a:gdLst>
                <a:gd name="T0" fmla="*/ 233 w 320"/>
                <a:gd name="T1" fmla="*/ 138 h 371"/>
                <a:gd name="T2" fmla="*/ 261 w 320"/>
                <a:gd name="T3" fmla="*/ 12 h 371"/>
                <a:gd name="T4" fmla="*/ 168 w 320"/>
                <a:gd name="T5" fmla="*/ 104 h 371"/>
                <a:gd name="T6" fmla="*/ 80 w 320"/>
                <a:gd name="T7" fmla="*/ 182 h 371"/>
                <a:gd name="T8" fmla="*/ 80 w 320"/>
                <a:gd name="T9" fmla="*/ 319 h 371"/>
                <a:gd name="T10" fmla="*/ 253 w 320"/>
                <a:gd name="T11" fmla="*/ 371 h 371"/>
                <a:gd name="T12" fmla="*/ 320 w 320"/>
                <a:gd name="T13" fmla="*/ 172 h 371"/>
                <a:gd name="T14" fmla="*/ 233 w 320"/>
                <a:gd name="T15" fmla="*/ 138 h 371"/>
                <a:gd name="T16" fmla="*/ 60 w 320"/>
                <a:gd name="T17" fmla="*/ 140 h 371"/>
                <a:gd name="T18" fmla="*/ 0 w 320"/>
                <a:gd name="T19" fmla="*/ 202 h 371"/>
                <a:gd name="T20" fmla="*/ 0 w 320"/>
                <a:gd name="T21" fmla="*/ 299 h 371"/>
                <a:gd name="T22" fmla="*/ 60 w 320"/>
                <a:gd name="T23" fmla="*/ 360 h 371"/>
                <a:gd name="T24" fmla="*/ 40 w 320"/>
                <a:gd name="T25" fmla="*/ 315 h 371"/>
                <a:gd name="T26" fmla="*/ 40 w 320"/>
                <a:gd name="T27" fmla="*/ 187 h 371"/>
                <a:gd name="T28" fmla="*/ 60 w 320"/>
                <a:gd name="T29" fmla="*/ 140 h 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20" h="371">
                  <a:moveTo>
                    <a:pt x="233" y="138"/>
                  </a:moveTo>
                  <a:cubicBezTo>
                    <a:pt x="230" y="131"/>
                    <a:pt x="304" y="65"/>
                    <a:pt x="261" y="12"/>
                  </a:cubicBezTo>
                  <a:cubicBezTo>
                    <a:pt x="251" y="0"/>
                    <a:pt x="217" y="72"/>
                    <a:pt x="168" y="104"/>
                  </a:cubicBezTo>
                  <a:cubicBezTo>
                    <a:pt x="142" y="122"/>
                    <a:pt x="80" y="161"/>
                    <a:pt x="80" y="182"/>
                  </a:cubicBezTo>
                  <a:cubicBezTo>
                    <a:pt x="80" y="319"/>
                    <a:pt x="80" y="319"/>
                    <a:pt x="80" y="319"/>
                  </a:cubicBezTo>
                  <a:cubicBezTo>
                    <a:pt x="80" y="344"/>
                    <a:pt x="178" y="371"/>
                    <a:pt x="253" y="371"/>
                  </a:cubicBezTo>
                  <a:cubicBezTo>
                    <a:pt x="280" y="371"/>
                    <a:pt x="320" y="199"/>
                    <a:pt x="320" y="172"/>
                  </a:cubicBezTo>
                  <a:cubicBezTo>
                    <a:pt x="320" y="145"/>
                    <a:pt x="235" y="145"/>
                    <a:pt x="233" y="138"/>
                  </a:cubicBezTo>
                  <a:close/>
                  <a:moveTo>
                    <a:pt x="60" y="140"/>
                  </a:moveTo>
                  <a:cubicBezTo>
                    <a:pt x="47" y="140"/>
                    <a:pt x="0" y="148"/>
                    <a:pt x="0" y="202"/>
                  </a:cubicBezTo>
                  <a:cubicBezTo>
                    <a:pt x="0" y="299"/>
                    <a:pt x="0" y="299"/>
                    <a:pt x="0" y="299"/>
                  </a:cubicBezTo>
                  <a:cubicBezTo>
                    <a:pt x="0" y="354"/>
                    <a:pt x="47" y="360"/>
                    <a:pt x="60" y="360"/>
                  </a:cubicBezTo>
                  <a:cubicBezTo>
                    <a:pt x="73" y="360"/>
                    <a:pt x="40" y="348"/>
                    <a:pt x="40" y="315"/>
                  </a:cubicBezTo>
                  <a:cubicBezTo>
                    <a:pt x="40" y="187"/>
                    <a:pt x="40" y="187"/>
                    <a:pt x="40" y="187"/>
                  </a:cubicBezTo>
                  <a:cubicBezTo>
                    <a:pt x="40" y="152"/>
                    <a:pt x="73" y="140"/>
                    <a:pt x="60" y="140"/>
                  </a:cubicBezTo>
                  <a:close/>
                </a:path>
              </a:pathLst>
            </a:custGeom>
            <a:grpFill/>
            <a:ln>
              <a:solidFill>
                <a:srgbClr val="007791"/>
              </a:solidFill>
            </a:ln>
          </p:spPr>
          <p:txBody>
            <a:bodyPr vert="horz" wrap="square" lIns="96435" tIns="48218" rIns="96435" bIns="48218" numCol="1" anchor="t" anchorCtr="0" compatLnSpc="1">
              <a:prstTxWarp prst="textNoShape">
                <a:avLst/>
              </a:prstTxWarp>
            </a:bodyPr>
            <a:lstStyle/>
            <a:p>
              <a:pPr algn="just">
                <a:lnSpc>
                  <a:spcPct val="120000"/>
                </a:lnSpc>
              </a:pPr>
              <a:endParaRPr lang="en-US" sz="600" dirty="0">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56" name="Group 75">
            <a:extLst>
              <a:ext uri="{FF2B5EF4-FFF2-40B4-BE49-F238E27FC236}">
                <a16:creationId xmlns:a16="http://schemas.microsoft.com/office/drawing/2014/main" id="{981AAB60-47CF-439F-85EC-8F57390561D7}"/>
              </a:ext>
            </a:extLst>
          </p:cNvPr>
          <p:cNvGrpSpPr/>
          <p:nvPr/>
        </p:nvGrpSpPr>
        <p:grpSpPr>
          <a:xfrm>
            <a:off x="3271691" y="3832433"/>
            <a:ext cx="1164593" cy="1164654"/>
            <a:chOff x="3445843" y="4173075"/>
            <a:chExt cx="710960" cy="710958"/>
          </a:xfrm>
          <a:solidFill>
            <a:srgbClr val="007791"/>
          </a:solidFill>
        </p:grpSpPr>
        <p:sp>
          <p:nvSpPr>
            <p:cNvPr id="57" name="Oval 68">
              <a:extLst>
                <a:ext uri="{FF2B5EF4-FFF2-40B4-BE49-F238E27FC236}">
                  <a16:creationId xmlns:a16="http://schemas.microsoft.com/office/drawing/2014/main" id="{654743EC-7029-4C22-A9B7-F4AE522B471C}"/>
                </a:ext>
              </a:extLst>
            </p:cNvPr>
            <p:cNvSpPr/>
            <p:nvPr/>
          </p:nvSpPr>
          <p:spPr>
            <a:xfrm>
              <a:off x="3445843" y="4173075"/>
              <a:ext cx="710960" cy="710958"/>
            </a:xfrm>
            <a:prstGeom prst="ellipse">
              <a:avLst/>
            </a:prstGeom>
            <a:noFill/>
            <a:ln>
              <a:solidFill>
                <a:srgbClr val="007791"/>
              </a:solidFill>
            </a:ln>
          </p:spPr>
          <p:style>
            <a:lnRef idx="2">
              <a:schemeClr val="accent3">
                <a:hueOff val="552171"/>
                <a:satOff val="28263"/>
                <a:lumOff val="11872"/>
                <a:alphaOff val="0"/>
              </a:schemeClr>
            </a:lnRef>
            <a:fillRef idx="1">
              <a:schemeClr val="accent3">
                <a:hueOff val="552171"/>
                <a:satOff val="28263"/>
                <a:lumOff val="11872"/>
                <a:alphaOff val="0"/>
              </a:schemeClr>
            </a:fillRef>
            <a:effectRef idx="0">
              <a:schemeClr val="accent3">
                <a:hueOff val="552171"/>
                <a:satOff val="28263"/>
                <a:lumOff val="11872"/>
                <a:alphaOff val="0"/>
              </a:schemeClr>
            </a:effectRef>
            <a:fontRef idx="minor">
              <a:schemeClr val="lt1"/>
            </a:fontRef>
          </p:style>
          <p:txBody>
            <a:bodyPr/>
            <a:lstStyle/>
            <a:p>
              <a:pPr algn="just">
                <a:lnSpc>
                  <a:spcPct val="120000"/>
                </a:lnSpc>
              </a:pPr>
              <a:endParaRPr lang="zh-CN" altLang="en-US" sz="6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8" name="Freeform 6">
              <a:extLst>
                <a:ext uri="{FF2B5EF4-FFF2-40B4-BE49-F238E27FC236}">
                  <a16:creationId xmlns:a16="http://schemas.microsoft.com/office/drawing/2014/main" id="{A19E4516-732F-4C00-9B8E-1720CF3A56B9}"/>
                </a:ext>
              </a:extLst>
            </p:cNvPr>
            <p:cNvSpPr>
              <a:spLocks noEditPoints="1"/>
            </p:cNvSpPr>
            <p:nvPr/>
          </p:nvSpPr>
          <p:spPr bwMode="auto">
            <a:xfrm>
              <a:off x="3636568" y="4374006"/>
              <a:ext cx="330025" cy="289905"/>
            </a:xfrm>
            <a:custGeom>
              <a:avLst/>
              <a:gdLst>
                <a:gd name="T0" fmla="*/ 400 w 400"/>
                <a:gd name="T1" fmla="*/ 352 h 352"/>
                <a:gd name="T2" fmla="*/ 394 w 400"/>
                <a:gd name="T3" fmla="*/ 268 h 352"/>
                <a:gd name="T4" fmla="*/ 342 w 400"/>
                <a:gd name="T5" fmla="*/ 236 h 352"/>
                <a:gd name="T6" fmla="*/ 303 w 400"/>
                <a:gd name="T7" fmla="*/ 191 h 352"/>
                <a:gd name="T8" fmla="*/ 316 w 400"/>
                <a:gd name="T9" fmla="*/ 157 h 352"/>
                <a:gd name="T10" fmla="*/ 327 w 400"/>
                <a:gd name="T11" fmla="*/ 134 h 352"/>
                <a:gd name="T12" fmla="*/ 322 w 400"/>
                <a:gd name="T13" fmla="*/ 122 h 352"/>
                <a:gd name="T14" fmla="*/ 325 w 400"/>
                <a:gd name="T15" fmla="*/ 98 h 352"/>
                <a:gd name="T16" fmla="*/ 278 w 400"/>
                <a:gd name="T17" fmla="*/ 51 h 352"/>
                <a:gd name="T18" fmla="*/ 230 w 400"/>
                <a:gd name="T19" fmla="*/ 98 h 352"/>
                <a:gd name="T20" fmla="*/ 233 w 400"/>
                <a:gd name="T21" fmla="*/ 122 h 352"/>
                <a:gd name="T22" fmla="*/ 229 w 400"/>
                <a:gd name="T23" fmla="*/ 134 h 352"/>
                <a:gd name="T24" fmla="*/ 240 w 400"/>
                <a:gd name="T25" fmla="*/ 157 h 352"/>
                <a:gd name="T26" fmla="*/ 253 w 400"/>
                <a:gd name="T27" fmla="*/ 191 h 352"/>
                <a:gd name="T28" fmla="*/ 236 w 400"/>
                <a:gd name="T29" fmla="*/ 224 h 352"/>
                <a:gd name="T30" fmla="*/ 310 w 400"/>
                <a:gd name="T31" fmla="*/ 292 h 352"/>
                <a:gd name="T32" fmla="*/ 310 w 400"/>
                <a:gd name="T33" fmla="*/ 352 h 352"/>
                <a:gd name="T34" fmla="*/ 400 w 400"/>
                <a:gd name="T35" fmla="*/ 352 h 352"/>
                <a:gd name="T36" fmla="*/ 204 w 400"/>
                <a:gd name="T37" fmla="*/ 247 h 352"/>
                <a:gd name="T38" fmla="*/ 152 w 400"/>
                <a:gd name="T39" fmla="*/ 187 h 352"/>
                <a:gd name="T40" fmla="*/ 169 w 400"/>
                <a:gd name="T41" fmla="*/ 142 h 352"/>
                <a:gd name="T42" fmla="*/ 184 w 400"/>
                <a:gd name="T43" fmla="*/ 111 h 352"/>
                <a:gd name="T44" fmla="*/ 179 w 400"/>
                <a:gd name="T45" fmla="*/ 95 h 352"/>
                <a:gd name="T46" fmla="*/ 183 w 400"/>
                <a:gd name="T47" fmla="*/ 63 h 352"/>
                <a:gd name="T48" fmla="*/ 119 w 400"/>
                <a:gd name="T49" fmla="*/ 0 h 352"/>
                <a:gd name="T50" fmla="*/ 55 w 400"/>
                <a:gd name="T51" fmla="*/ 63 h 352"/>
                <a:gd name="T52" fmla="*/ 59 w 400"/>
                <a:gd name="T53" fmla="*/ 95 h 352"/>
                <a:gd name="T54" fmla="*/ 53 w 400"/>
                <a:gd name="T55" fmla="*/ 111 h 352"/>
                <a:gd name="T56" fmla="*/ 68 w 400"/>
                <a:gd name="T57" fmla="*/ 142 h 352"/>
                <a:gd name="T58" fmla="*/ 86 w 400"/>
                <a:gd name="T59" fmla="*/ 187 h 352"/>
                <a:gd name="T60" fmla="*/ 33 w 400"/>
                <a:gd name="T61" fmla="*/ 247 h 352"/>
                <a:gd name="T62" fmla="*/ 0 w 400"/>
                <a:gd name="T63" fmla="*/ 279 h 352"/>
                <a:gd name="T64" fmla="*/ 0 w 400"/>
                <a:gd name="T65" fmla="*/ 352 h 352"/>
                <a:gd name="T66" fmla="*/ 278 w 400"/>
                <a:gd name="T67" fmla="*/ 352 h 352"/>
                <a:gd name="T68" fmla="*/ 278 w 400"/>
                <a:gd name="T69" fmla="*/ 297 h 352"/>
                <a:gd name="T70" fmla="*/ 204 w 400"/>
                <a:gd name="T71" fmla="*/ 247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00" h="352">
                  <a:moveTo>
                    <a:pt x="400" y="352"/>
                  </a:moveTo>
                  <a:cubicBezTo>
                    <a:pt x="400" y="352"/>
                    <a:pt x="399" y="276"/>
                    <a:pt x="394" y="268"/>
                  </a:cubicBezTo>
                  <a:cubicBezTo>
                    <a:pt x="387" y="257"/>
                    <a:pt x="371" y="249"/>
                    <a:pt x="342" y="236"/>
                  </a:cubicBezTo>
                  <a:cubicBezTo>
                    <a:pt x="312" y="224"/>
                    <a:pt x="303" y="213"/>
                    <a:pt x="303" y="191"/>
                  </a:cubicBezTo>
                  <a:cubicBezTo>
                    <a:pt x="303" y="177"/>
                    <a:pt x="312" y="182"/>
                    <a:pt x="316" y="157"/>
                  </a:cubicBezTo>
                  <a:cubicBezTo>
                    <a:pt x="317" y="147"/>
                    <a:pt x="325" y="157"/>
                    <a:pt x="327" y="134"/>
                  </a:cubicBezTo>
                  <a:cubicBezTo>
                    <a:pt x="327" y="124"/>
                    <a:pt x="322" y="122"/>
                    <a:pt x="322" y="122"/>
                  </a:cubicBezTo>
                  <a:cubicBezTo>
                    <a:pt x="322" y="122"/>
                    <a:pt x="325" y="108"/>
                    <a:pt x="325" y="98"/>
                  </a:cubicBezTo>
                  <a:cubicBezTo>
                    <a:pt x="327" y="85"/>
                    <a:pt x="319" y="51"/>
                    <a:pt x="278" y="51"/>
                  </a:cubicBezTo>
                  <a:cubicBezTo>
                    <a:pt x="236" y="51"/>
                    <a:pt x="229" y="85"/>
                    <a:pt x="230" y="98"/>
                  </a:cubicBezTo>
                  <a:cubicBezTo>
                    <a:pt x="231" y="108"/>
                    <a:pt x="233" y="122"/>
                    <a:pt x="233" y="122"/>
                  </a:cubicBezTo>
                  <a:cubicBezTo>
                    <a:pt x="233" y="122"/>
                    <a:pt x="229" y="124"/>
                    <a:pt x="229" y="134"/>
                  </a:cubicBezTo>
                  <a:cubicBezTo>
                    <a:pt x="230" y="157"/>
                    <a:pt x="238" y="147"/>
                    <a:pt x="240" y="157"/>
                  </a:cubicBezTo>
                  <a:cubicBezTo>
                    <a:pt x="244" y="182"/>
                    <a:pt x="253" y="177"/>
                    <a:pt x="253" y="191"/>
                  </a:cubicBezTo>
                  <a:cubicBezTo>
                    <a:pt x="253" y="206"/>
                    <a:pt x="248" y="216"/>
                    <a:pt x="236" y="224"/>
                  </a:cubicBezTo>
                  <a:cubicBezTo>
                    <a:pt x="301" y="257"/>
                    <a:pt x="310" y="263"/>
                    <a:pt x="310" y="292"/>
                  </a:cubicBezTo>
                  <a:cubicBezTo>
                    <a:pt x="310" y="352"/>
                    <a:pt x="310" y="352"/>
                    <a:pt x="310" y="352"/>
                  </a:cubicBezTo>
                  <a:lnTo>
                    <a:pt x="400" y="352"/>
                  </a:lnTo>
                  <a:close/>
                  <a:moveTo>
                    <a:pt x="204" y="247"/>
                  </a:moveTo>
                  <a:cubicBezTo>
                    <a:pt x="165" y="231"/>
                    <a:pt x="152" y="217"/>
                    <a:pt x="152" y="187"/>
                  </a:cubicBezTo>
                  <a:cubicBezTo>
                    <a:pt x="152" y="169"/>
                    <a:pt x="164" y="175"/>
                    <a:pt x="169" y="142"/>
                  </a:cubicBezTo>
                  <a:cubicBezTo>
                    <a:pt x="172" y="129"/>
                    <a:pt x="182" y="142"/>
                    <a:pt x="184" y="111"/>
                  </a:cubicBezTo>
                  <a:cubicBezTo>
                    <a:pt x="184" y="98"/>
                    <a:pt x="179" y="95"/>
                    <a:pt x="179" y="95"/>
                  </a:cubicBezTo>
                  <a:cubicBezTo>
                    <a:pt x="179" y="95"/>
                    <a:pt x="181" y="77"/>
                    <a:pt x="183" y="63"/>
                  </a:cubicBezTo>
                  <a:cubicBezTo>
                    <a:pt x="184" y="45"/>
                    <a:pt x="174" y="0"/>
                    <a:pt x="119" y="0"/>
                  </a:cubicBezTo>
                  <a:cubicBezTo>
                    <a:pt x="64" y="0"/>
                    <a:pt x="54" y="45"/>
                    <a:pt x="55" y="63"/>
                  </a:cubicBezTo>
                  <a:cubicBezTo>
                    <a:pt x="56" y="77"/>
                    <a:pt x="59" y="95"/>
                    <a:pt x="59" y="95"/>
                  </a:cubicBezTo>
                  <a:cubicBezTo>
                    <a:pt x="59" y="95"/>
                    <a:pt x="53" y="98"/>
                    <a:pt x="53" y="111"/>
                  </a:cubicBezTo>
                  <a:cubicBezTo>
                    <a:pt x="55" y="142"/>
                    <a:pt x="66" y="129"/>
                    <a:pt x="68" y="142"/>
                  </a:cubicBezTo>
                  <a:cubicBezTo>
                    <a:pt x="74" y="175"/>
                    <a:pt x="86" y="169"/>
                    <a:pt x="86" y="187"/>
                  </a:cubicBezTo>
                  <a:cubicBezTo>
                    <a:pt x="86" y="217"/>
                    <a:pt x="73" y="231"/>
                    <a:pt x="33" y="247"/>
                  </a:cubicBezTo>
                  <a:cubicBezTo>
                    <a:pt x="21" y="252"/>
                    <a:pt x="0" y="260"/>
                    <a:pt x="0" y="279"/>
                  </a:cubicBezTo>
                  <a:cubicBezTo>
                    <a:pt x="0" y="352"/>
                    <a:pt x="0" y="352"/>
                    <a:pt x="0" y="352"/>
                  </a:cubicBezTo>
                  <a:cubicBezTo>
                    <a:pt x="278" y="352"/>
                    <a:pt x="278" y="352"/>
                    <a:pt x="278" y="352"/>
                  </a:cubicBezTo>
                  <a:cubicBezTo>
                    <a:pt x="278" y="352"/>
                    <a:pt x="278" y="309"/>
                    <a:pt x="278" y="297"/>
                  </a:cubicBezTo>
                  <a:cubicBezTo>
                    <a:pt x="278" y="280"/>
                    <a:pt x="244" y="264"/>
                    <a:pt x="204" y="247"/>
                  </a:cubicBezTo>
                  <a:close/>
                </a:path>
              </a:pathLst>
            </a:custGeom>
            <a:grpFill/>
            <a:ln>
              <a:solidFill>
                <a:srgbClr val="007791"/>
              </a:solidFill>
            </a:ln>
          </p:spPr>
          <p:txBody>
            <a:bodyPr vert="horz" wrap="square" lIns="96435" tIns="48218" rIns="96435" bIns="48218" numCol="1" anchor="t" anchorCtr="0" compatLnSpc="1">
              <a:prstTxWarp prst="textNoShape">
                <a:avLst/>
              </a:prstTxWarp>
            </a:bodyPr>
            <a:lstStyle/>
            <a:p>
              <a:pPr algn="just">
                <a:lnSpc>
                  <a:spcPct val="120000"/>
                </a:lnSpc>
              </a:pPr>
              <a:endParaRPr lang="en-US" sz="600" dirty="0">
                <a:latin typeface="Arial" panose="020B0604020202020204" pitchFamily="34" charset="0"/>
                <a:ea typeface="微软雅黑" panose="020B0503020204020204" pitchFamily="34" charset="-122"/>
                <a:cs typeface="+mn-ea"/>
                <a:sym typeface="Arial" panose="020B0604020202020204" pitchFamily="34" charset="0"/>
              </a:endParaRPr>
            </a:p>
          </p:txBody>
        </p:sp>
      </p:grpSp>
      <p:sp>
        <p:nvSpPr>
          <p:cNvPr id="59" name="Content Placeholder 2">
            <a:extLst>
              <a:ext uri="{FF2B5EF4-FFF2-40B4-BE49-F238E27FC236}">
                <a16:creationId xmlns:a16="http://schemas.microsoft.com/office/drawing/2014/main" id="{30643530-E30F-430B-B3E0-55C66645B02B}"/>
              </a:ext>
            </a:extLst>
          </p:cNvPr>
          <p:cNvSpPr txBox="1">
            <a:spLocks/>
          </p:cNvSpPr>
          <p:nvPr/>
        </p:nvSpPr>
        <p:spPr>
          <a:xfrm>
            <a:off x="393895" y="1986286"/>
            <a:ext cx="2344597" cy="290049"/>
          </a:xfrm>
          <a:prstGeom prst="rect">
            <a:avLst/>
          </a:prstGeom>
        </p:spPr>
        <p:txBody>
          <a:bodyPr vert="horz" lIns="68575" tIns="34288" rIns="68575" bIns="34288" rtlCol="0" anchor="t">
            <a:noAutofit/>
          </a:bodyPr>
          <a:lstStyle>
            <a:lvl1pPr marL="0" indent="0" algn="r" defTabSz="457200" rtl="0" eaLnBrk="1" latinLnBrk="0" hangingPunct="1">
              <a:spcBef>
                <a:spcPct val="20000"/>
              </a:spcBef>
              <a:spcAft>
                <a:spcPts val="600"/>
              </a:spcAft>
              <a:buClr>
                <a:schemeClr val="accent1">
                  <a:lumMod val="75000"/>
                </a:schemeClr>
              </a:buClr>
              <a:buSzPct val="145000"/>
              <a:buFont typeface="Arial"/>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9pPr>
          </a:lstStyle>
          <a:p>
            <a:pPr algn="ctr">
              <a:lnSpc>
                <a:spcPct val="120000"/>
              </a:lnSpc>
              <a:spcBef>
                <a:spcPts val="0"/>
              </a:spcBef>
              <a:spcAft>
                <a:spcPts val="0"/>
              </a:spcAft>
            </a:pPr>
            <a:r>
              <a:rPr lang="zh-CN" altLang="en-US" sz="160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Please replace the text</a:t>
            </a:r>
            <a:endParaRPr lang="en-US" sz="1600" b="1"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0" name="Content Placeholder 2">
            <a:extLst>
              <a:ext uri="{FF2B5EF4-FFF2-40B4-BE49-F238E27FC236}">
                <a16:creationId xmlns:a16="http://schemas.microsoft.com/office/drawing/2014/main" id="{98260188-8CAB-4F15-B7A8-3608E4DB168B}"/>
              </a:ext>
            </a:extLst>
          </p:cNvPr>
          <p:cNvSpPr txBox="1">
            <a:spLocks/>
          </p:cNvSpPr>
          <p:nvPr/>
        </p:nvSpPr>
        <p:spPr>
          <a:xfrm>
            <a:off x="933546" y="2400318"/>
            <a:ext cx="1550463" cy="566735"/>
          </a:xfrm>
          <a:prstGeom prst="rect">
            <a:avLst/>
          </a:prstGeom>
        </p:spPr>
        <p:txBody>
          <a:bodyPr vert="horz" lIns="68575" tIns="34288" rIns="68575" bIns="34288" rtlCol="0" anchor="t">
            <a:noAutofit/>
          </a:bodyPr>
          <a:lstStyle>
            <a:lvl1pPr marL="0" indent="0" algn="r" defTabSz="457200" rtl="0" eaLnBrk="1" latinLnBrk="0" hangingPunct="1">
              <a:spcBef>
                <a:spcPct val="20000"/>
              </a:spcBef>
              <a:spcAft>
                <a:spcPts val="600"/>
              </a:spcAft>
              <a:buClr>
                <a:schemeClr val="accent1">
                  <a:lumMod val="75000"/>
                </a:schemeClr>
              </a:buClr>
              <a:buSzPct val="145000"/>
              <a:buFont typeface="Arial"/>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9pPr>
          </a:lstStyle>
          <a:p>
            <a:pPr algn="just">
              <a:lnSpc>
                <a:spcPct val="120000"/>
              </a:lnSpc>
              <a:spcBef>
                <a:spcPts val="0"/>
              </a:spcBef>
              <a:spcAft>
                <a:spcPts val="0"/>
              </a:spcAft>
            </a:pPr>
            <a:r>
              <a:rPr lang="zh-CN" altLang="en-US" sz="105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Please add a detailed description of the text here, as close as possible to the title text language style, language description as concise and vivid as possible.</a:t>
            </a:r>
            <a:endParaRPr lang="en-US" altLang="zh-CN" sz="1050" b="1"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1" name="Content Placeholder 2">
            <a:extLst>
              <a:ext uri="{FF2B5EF4-FFF2-40B4-BE49-F238E27FC236}">
                <a16:creationId xmlns:a16="http://schemas.microsoft.com/office/drawing/2014/main" id="{8496B212-3341-4857-B53F-13F1A2360A0A}"/>
              </a:ext>
            </a:extLst>
          </p:cNvPr>
          <p:cNvSpPr txBox="1">
            <a:spLocks/>
          </p:cNvSpPr>
          <p:nvPr/>
        </p:nvSpPr>
        <p:spPr>
          <a:xfrm>
            <a:off x="2575961" y="2039726"/>
            <a:ext cx="2344597" cy="236609"/>
          </a:xfrm>
          <a:prstGeom prst="rect">
            <a:avLst/>
          </a:prstGeom>
        </p:spPr>
        <p:txBody>
          <a:bodyPr vert="horz" lIns="68575" tIns="34288" rIns="68575" bIns="34288" rtlCol="0" anchor="t">
            <a:noAutofit/>
          </a:bodyPr>
          <a:lstStyle>
            <a:lvl1pPr marL="0" indent="0" algn="r" defTabSz="457200" rtl="0" eaLnBrk="1" latinLnBrk="0" hangingPunct="1">
              <a:spcBef>
                <a:spcPct val="20000"/>
              </a:spcBef>
              <a:spcAft>
                <a:spcPts val="600"/>
              </a:spcAft>
              <a:buClr>
                <a:schemeClr val="accent1">
                  <a:lumMod val="75000"/>
                </a:schemeClr>
              </a:buClr>
              <a:buSzPct val="145000"/>
              <a:buFont typeface="Arial"/>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9pPr>
          </a:lstStyle>
          <a:p>
            <a:pPr algn="ctr">
              <a:lnSpc>
                <a:spcPct val="120000"/>
              </a:lnSpc>
              <a:spcBef>
                <a:spcPts val="0"/>
              </a:spcBef>
              <a:spcAft>
                <a:spcPts val="0"/>
              </a:spcAft>
            </a:pPr>
            <a:r>
              <a:rPr lang="zh-CN" altLang="en-US" sz="160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Please replace the text</a:t>
            </a:r>
            <a:endParaRPr lang="en-US" sz="1600" b="1"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2" name="Content Placeholder 2">
            <a:extLst>
              <a:ext uri="{FF2B5EF4-FFF2-40B4-BE49-F238E27FC236}">
                <a16:creationId xmlns:a16="http://schemas.microsoft.com/office/drawing/2014/main" id="{EC535E2E-E80A-4F06-807A-E072CEA090A9}"/>
              </a:ext>
            </a:extLst>
          </p:cNvPr>
          <p:cNvSpPr txBox="1">
            <a:spLocks/>
          </p:cNvSpPr>
          <p:nvPr/>
        </p:nvSpPr>
        <p:spPr>
          <a:xfrm>
            <a:off x="2871321" y="2400318"/>
            <a:ext cx="1550463" cy="566735"/>
          </a:xfrm>
          <a:prstGeom prst="rect">
            <a:avLst/>
          </a:prstGeom>
        </p:spPr>
        <p:txBody>
          <a:bodyPr vert="horz" lIns="68575" tIns="34288" rIns="68575" bIns="34288" rtlCol="0" anchor="t">
            <a:noAutofit/>
          </a:bodyPr>
          <a:lstStyle>
            <a:lvl1pPr marL="0" indent="0" algn="r" defTabSz="457200" rtl="0" eaLnBrk="1" latinLnBrk="0" hangingPunct="1">
              <a:spcBef>
                <a:spcPct val="20000"/>
              </a:spcBef>
              <a:spcAft>
                <a:spcPts val="600"/>
              </a:spcAft>
              <a:buClr>
                <a:schemeClr val="accent1">
                  <a:lumMod val="75000"/>
                </a:schemeClr>
              </a:buClr>
              <a:buSzPct val="145000"/>
              <a:buFont typeface="Arial"/>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9pPr>
          </a:lstStyle>
          <a:p>
            <a:pPr algn="just">
              <a:lnSpc>
                <a:spcPct val="120000"/>
              </a:lnSpc>
              <a:spcBef>
                <a:spcPts val="0"/>
              </a:spcBef>
              <a:spcAft>
                <a:spcPts val="0"/>
              </a:spcAft>
            </a:pPr>
            <a:r>
              <a:rPr lang="zh-CN" altLang="en-US" sz="105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Please add a detailed description of the text here, as close as possible to the title text language style, language description as concise and vivid as possible.</a:t>
            </a:r>
            <a:endParaRPr lang="en-US" altLang="zh-CN" sz="1050" b="1"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3" name="Content Placeholder 2">
            <a:extLst>
              <a:ext uri="{FF2B5EF4-FFF2-40B4-BE49-F238E27FC236}">
                <a16:creationId xmlns:a16="http://schemas.microsoft.com/office/drawing/2014/main" id="{422F78DD-2E36-4E00-8077-90B262BB32A6}"/>
              </a:ext>
            </a:extLst>
          </p:cNvPr>
          <p:cNvSpPr txBox="1">
            <a:spLocks/>
          </p:cNvSpPr>
          <p:nvPr/>
        </p:nvSpPr>
        <p:spPr>
          <a:xfrm>
            <a:off x="4708225" y="2019729"/>
            <a:ext cx="2477790" cy="272214"/>
          </a:xfrm>
          <a:prstGeom prst="rect">
            <a:avLst/>
          </a:prstGeom>
        </p:spPr>
        <p:txBody>
          <a:bodyPr vert="horz" lIns="68575" tIns="34288" rIns="68575" bIns="34288" rtlCol="0" anchor="t">
            <a:noAutofit/>
          </a:bodyPr>
          <a:lstStyle>
            <a:lvl1pPr marL="0" indent="0" algn="r" defTabSz="457200" rtl="0" eaLnBrk="1" latinLnBrk="0" hangingPunct="1">
              <a:spcBef>
                <a:spcPct val="20000"/>
              </a:spcBef>
              <a:spcAft>
                <a:spcPts val="600"/>
              </a:spcAft>
              <a:buClr>
                <a:schemeClr val="accent1">
                  <a:lumMod val="75000"/>
                </a:schemeClr>
              </a:buClr>
              <a:buSzPct val="145000"/>
              <a:buFont typeface="Arial"/>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9pPr>
          </a:lstStyle>
          <a:p>
            <a:pPr algn="ctr">
              <a:lnSpc>
                <a:spcPct val="120000"/>
              </a:lnSpc>
              <a:spcBef>
                <a:spcPts val="0"/>
              </a:spcBef>
              <a:spcAft>
                <a:spcPts val="0"/>
              </a:spcAft>
            </a:pPr>
            <a:r>
              <a:rPr lang="zh-CN" altLang="en-US" sz="160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Please replace the text</a:t>
            </a:r>
            <a:endParaRPr lang="en-US" sz="1600" b="1"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4" name="Content Placeholder 2">
            <a:extLst>
              <a:ext uri="{FF2B5EF4-FFF2-40B4-BE49-F238E27FC236}">
                <a16:creationId xmlns:a16="http://schemas.microsoft.com/office/drawing/2014/main" id="{7ECD8D8F-6D87-460D-B816-74C5CE3BF6A2}"/>
              </a:ext>
            </a:extLst>
          </p:cNvPr>
          <p:cNvSpPr txBox="1">
            <a:spLocks/>
          </p:cNvSpPr>
          <p:nvPr/>
        </p:nvSpPr>
        <p:spPr>
          <a:xfrm>
            <a:off x="4809096" y="2400318"/>
            <a:ext cx="1550463" cy="566735"/>
          </a:xfrm>
          <a:prstGeom prst="rect">
            <a:avLst/>
          </a:prstGeom>
        </p:spPr>
        <p:txBody>
          <a:bodyPr vert="horz" lIns="68575" tIns="34288" rIns="68575" bIns="34288" rtlCol="0" anchor="t">
            <a:noAutofit/>
          </a:bodyPr>
          <a:lstStyle>
            <a:lvl1pPr marL="0" indent="0" algn="r" defTabSz="457200" rtl="0" eaLnBrk="1" latinLnBrk="0" hangingPunct="1">
              <a:spcBef>
                <a:spcPct val="20000"/>
              </a:spcBef>
              <a:spcAft>
                <a:spcPts val="600"/>
              </a:spcAft>
              <a:buClr>
                <a:schemeClr val="accent1">
                  <a:lumMod val="75000"/>
                </a:schemeClr>
              </a:buClr>
              <a:buSzPct val="145000"/>
              <a:buFont typeface="Arial"/>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9pPr>
          </a:lstStyle>
          <a:p>
            <a:pPr algn="just">
              <a:lnSpc>
                <a:spcPct val="120000"/>
              </a:lnSpc>
              <a:spcBef>
                <a:spcPts val="0"/>
              </a:spcBef>
              <a:spcAft>
                <a:spcPts val="0"/>
              </a:spcAft>
            </a:pPr>
            <a:r>
              <a:rPr lang="zh-CN" altLang="en-US" sz="105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Please add a detailed description of the text here, as close as possible to the title text language style, language description as concise and vivid as possible.</a:t>
            </a:r>
            <a:endParaRPr lang="en-US" altLang="zh-CN" sz="1050" b="1"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5" name="Content Placeholder 2">
            <a:extLst>
              <a:ext uri="{FF2B5EF4-FFF2-40B4-BE49-F238E27FC236}">
                <a16:creationId xmlns:a16="http://schemas.microsoft.com/office/drawing/2014/main" id="{C04DD179-F4AB-45CC-BEBA-861D4F3B485E}"/>
              </a:ext>
            </a:extLst>
          </p:cNvPr>
          <p:cNvSpPr txBox="1">
            <a:spLocks/>
          </p:cNvSpPr>
          <p:nvPr/>
        </p:nvSpPr>
        <p:spPr>
          <a:xfrm>
            <a:off x="6898738" y="2057730"/>
            <a:ext cx="2685749" cy="329991"/>
          </a:xfrm>
          <a:prstGeom prst="rect">
            <a:avLst/>
          </a:prstGeom>
        </p:spPr>
        <p:txBody>
          <a:bodyPr vert="horz" lIns="68575" tIns="34288" rIns="68575" bIns="34288" rtlCol="0" anchor="t">
            <a:noAutofit/>
          </a:bodyPr>
          <a:lstStyle>
            <a:lvl1pPr marL="0" indent="0" algn="r" defTabSz="457200" rtl="0" eaLnBrk="1" latinLnBrk="0" hangingPunct="1">
              <a:spcBef>
                <a:spcPct val="20000"/>
              </a:spcBef>
              <a:spcAft>
                <a:spcPts val="600"/>
              </a:spcAft>
              <a:buClr>
                <a:schemeClr val="accent1">
                  <a:lumMod val="75000"/>
                </a:schemeClr>
              </a:buClr>
              <a:buSzPct val="145000"/>
              <a:buFont typeface="Arial"/>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9pPr>
          </a:lstStyle>
          <a:p>
            <a:pPr algn="ctr">
              <a:lnSpc>
                <a:spcPct val="120000"/>
              </a:lnSpc>
              <a:spcBef>
                <a:spcPts val="0"/>
              </a:spcBef>
              <a:spcAft>
                <a:spcPts val="0"/>
              </a:spcAft>
            </a:pPr>
            <a:r>
              <a:rPr lang="zh-CN" altLang="en-US" sz="160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Please replace the text</a:t>
            </a:r>
            <a:endParaRPr lang="en-US" sz="1600" b="1"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6" name="Content Placeholder 2">
            <a:extLst>
              <a:ext uri="{FF2B5EF4-FFF2-40B4-BE49-F238E27FC236}">
                <a16:creationId xmlns:a16="http://schemas.microsoft.com/office/drawing/2014/main" id="{96F1D047-5123-42D0-9111-F84644899EDA}"/>
              </a:ext>
            </a:extLst>
          </p:cNvPr>
          <p:cNvSpPr txBox="1">
            <a:spLocks/>
          </p:cNvSpPr>
          <p:nvPr/>
        </p:nvSpPr>
        <p:spPr>
          <a:xfrm>
            <a:off x="6746871" y="2400318"/>
            <a:ext cx="1550463" cy="566735"/>
          </a:xfrm>
          <a:prstGeom prst="rect">
            <a:avLst/>
          </a:prstGeom>
        </p:spPr>
        <p:txBody>
          <a:bodyPr vert="horz" lIns="68575" tIns="34288" rIns="68575" bIns="34288" rtlCol="0" anchor="t">
            <a:noAutofit/>
          </a:bodyPr>
          <a:lstStyle>
            <a:lvl1pPr marL="0" indent="0" algn="r" defTabSz="457200" rtl="0" eaLnBrk="1" latinLnBrk="0" hangingPunct="1">
              <a:spcBef>
                <a:spcPct val="20000"/>
              </a:spcBef>
              <a:spcAft>
                <a:spcPts val="600"/>
              </a:spcAft>
              <a:buClr>
                <a:schemeClr val="accent1">
                  <a:lumMod val="75000"/>
                </a:schemeClr>
              </a:buClr>
              <a:buSzPct val="145000"/>
              <a:buFont typeface="Arial"/>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9pPr>
          </a:lstStyle>
          <a:p>
            <a:pPr algn="just">
              <a:lnSpc>
                <a:spcPct val="120000"/>
              </a:lnSpc>
              <a:spcBef>
                <a:spcPts val="0"/>
              </a:spcBef>
              <a:spcAft>
                <a:spcPts val="0"/>
              </a:spcAft>
            </a:pPr>
            <a:r>
              <a:rPr lang="zh-CN" altLang="en-US" sz="105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Please add a detailed description of the text here, as close as possible to the title text language style, language description as concise and vivid as possible.</a:t>
            </a:r>
            <a:endParaRPr lang="en-US" altLang="zh-CN" sz="1050" b="1"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Tree>
    <p:extLst>
      <p:ext uri="{BB962C8B-B14F-4D97-AF65-F5344CB8AC3E}">
        <p14:creationId xmlns:p14="http://schemas.microsoft.com/office/powerpoint/2010/main" val="229342554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a14="http://schemas.microsoft.com/office/drawing/2010/main" xmlns:a16="http://schemas.microsoft.com/office/drawing/2014/main"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1000"/>
                                        <p:tgtEl>
                                          <p:spTgt spid="30"/>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wipe(left)">
                                      <p:cBhvr>
                                        <p:cTn id="11" dur="1000"/>
                                        <p:tgtEl>
                                          <p:spTgt spid="26"/>
                                        </p:tgtEl>
                                      </p:cBhvr>
                                    </p:animEffect>
                                  </p:childTnLst>
                                </p:cTn>
                              </p:par>
                            </p:childTnLst>
                          </p:cTn>
                        </p:par>
                        <p:par>
                          <p:cTn id="12" fill="hold">
                            <p:stCondLst>
                              <p:cond delay="2000"/>
                            </p:stCondLst>
                            <p:childTnLst>
                              <p:par>
                                <p:cTn id="13" presetID="22" presetClass="entr" presetSubtype="8" fill="hold" nodeType="after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wipe(left)">
                                      <p:cBhvr>
                                        <p:cTn id="15" dur="1000"/>
                                        <p:tgtEl>
                                          <p:spTgt spid="21"/>
                                        </p:tgtEl>
                                      </p:cBhvr>
                                    </p:animEffect>
                                  </p:childTnLst>
                                </p:cTn>
                              </p:par>
                            </p:childTnLst>
                          </p:cTn>
                        </p:par>
                        <p:par>
                          <p:cTn id="16" fill="hold">
                            <p:stCondLst>
                              <p:cond delay="3000"/>
                            </p:stCondLst>
                            <p:childTnLst>
                              <p:par>
                                <p:cTn id="17" presetID="22" presetClass="entr" presetSubtype="8" fill="hold" nodeType="after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wipe(left)">
                                      <p:cBhvr>
                                        <p:cTn id="19" dur="10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59"/>
                                        </p:tgtEl>
                                        <p:attrNameLst>
                                          <p:attrName>style.visibility</p:attrName>
                                        </p:attrNameLst>
                                      </p:cBhvr>
                                      <p:to>
                                        <p:strVal val="visible"/>
                                      </p:to>
                                    </p:set>
                                    <p:animEffect transition="in" filter="wipe(left)">
                                      <p:cBhvr>
                                        <p:cTn id="24" dur="750"/>
                                        <p:tgtEl>
                                          <p:spTgt spid="59"/>
                                        </p:tgtEl>
                                      </p:cBhvr>
                                    </p:animEffect>
                                  </p:childTnLst>
                                </p:cTn>
                              </p:par>
                            </p:childTnLst>
                          </p:cTn>
                        </p:par>
                        <p:par>
                          <p:cTn id="25" fill="hold">
                            <p:stCondLst>
                              <p:cond delay="750"/>
                            </p:stCondLst>
                            <p:childTnLst>
                              <p:par>
                                <p:cTn id="26" presetID="22" presetClass="entr" presetSubtype="8" fill="hold" grpId="0" nodeType="afterEffect">
                                  <p:stCondLst>
                                    <p:cond delay="0"/>
                                  </p:stCondLst>
                                  <p:childTnLst>
                                    <p:set>
                                      <p:cBhvr>
                                        <p:cTn id="27" dur="1" fill="hold">
                                          <p:stCondLst>
                                            <p:cond delay="0"/>
                                          </p:stCondLst>
                                        </p:cTn>
                                        <p:tgtEl>
                                          <p:spTgt spid="60"/>
                                        </p:tgtEl>
                                        <p:attrNameLst>
                                          <p:attrName>style.visibility</p:attrName>
                                        </p:attrNameLst>
                                      </p:cBhvr>
                                      <p:to>
                                        <p:strVal val="visible"/>
                                      </p:to>
                                    </p:set>
                                    <p:animEffect transition="in" filter="wipe(left)">
                                      <p:cBhvr>
                                        <p:cTn id="28" dur="750"/>
                                        <p:tgtEl>
                                          <p:spTgt spid="60"/>
                                        </p:tgtEl>
                                      </p:cBhvr>
                                    </p:animEffect>
                                  </p:childTnLst>
                                </p:cTn>
                              </p:par>
                            </p:childTnLst>
                          </p:cTn>
                        </p:par>
                        <p:par>
                          <p:cTn id="29" fill="hold">
                            <p:stCondLst>
                              <p:cond delay="1500"/>
                            </p:stCondLst>
                            <p:childTnLst>
                              <p:par>
                                <p:cTn id="30" presetID="53" presetClass="entr" presetSubtype="16" fill="hold" nodeType="afterEffect">
                                  <p:stCondLst>
                                    <p:cond delay="0"/>
                                  </p:stCondLst>
                                  <p:childTnLst>
                                    <p:set>
                                      <p:cBhvr>
                                        <p:cTn id="31" dur="1" fill="hold">
                                          <p:stCondLst>
                                            <p:cond delay="0"/>
                                          </p:stCondLst>
                                        </p:cTn>
                                        <p:tgtEl>
                                          <p:spTgt spid="39"/>
                                        </p:tgtEl>
                                        <p:attrNameLst>
                                          <p:attrName>style.visibility</p:attrName>
                                        </p:attrNameLst>
                                      </p:cBhvr>
                                      <p:to>
                                        <p:strVal val="visible"/>
                                      </p:to>
                                    </p:set>
                                    <p:anim calcmode="lin" valueType="num">
                                      <p:cBhvr>
                                        <p:cTn id="32" dur="500" fill="hold"/>
                                        <p:tgtEl>
                                          <p:spTgt spid="39"/>
                                        </p:tgtEl>
                                        <p:attrNameLst>
                                          <p:attrName>ppt_w</p:attrName>
                                        </p:attrNameLst>
                                      </p:cBhvr>
                                      <p:tavLst>
                                        <p:tav tm="0">
                                          <p:val>
                                            <p:fltVal val="0"/>
                                          </p:val>
                                        </p:tav>
                                        <p:tav tm="100000">
                                          <p:val>
                                            <p:strVal val="#ppt_w"/>
                                          </p:val>
                                        </p:tav>
                                      </p:tavLst>
                                    </p:anim>
                                    <p:anim calcmode="lin" valueType="num">
                                      <p:cBhvr>
                                        <p:cTn id="33" dur="500" fill="hold"/>
                                        <p:tgtEl>
                                          <p:spTgt spid="39"/>
                                        </p:tgtEl>
                                        <p:attrNameLst>
                                          <p:attrName>ppt_h</p:attrName>
                                        </p:attrNameLst>
                                      </p:cBhvr>
                                      <p:tavLst>
                                        <p:tav tm="0">
                                          <p:val>
                                            <p:fltVal val="0"/>
                                          </p:val>
                                        </p:tav>
                                        <p:tav tm="100000">
                                          <p:val>
                                            <p:strVal val="#ppt_h"/>
                                          </p:val>
                                        </p:tav>
                                      </p:tavLst>
                                    </p:anim>
                                    <p:animEffect transition="in" filter="fade">
                                      <p:cBhvr>
                                        <p:cTn id="34" dur="500"/>
                                        <p:tgtEl>
                                          <p:spTgt spid="39"/>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61"/>
                                        </p:tgtEl>
                                        <p:attrNameLst>
                                          <p:attrName>style.visibility</p:attrName>
                                        </p:attrNameLst>
                                      </p:cBhvr>
                                      <p:to>
                                        <p:strVal val="visible"/>
                                      </p:to>
                                    </p:set>
                                    <p:animEffect transition="in" filter="wipe(left)">
                                      <p:cBhvr>
                                        <p:cTn id="39" dur="750"/>
                                        <p:tgtEl>
                                          <p:spTgt spid="61"/>
                                        </p:tgtEl>
                                      </p:cBhvr>
                                    </p:animEffect>
                                  </p:childTnLst>
                                </p:cTn>
                              </p:par>
                            </p:childTnLst>
                          </p:cTn>
                        </p:par>
                        <p:par>
                          <p:cTn id="40" fill="hold">
                            <p:stCondLst>
                              <p:cond delay="750"/>
                            </p:stCondLst>
                            <p:childTnLst>
                              <p:par>
                                <p:cTn id="41" presetID="22" presetClass="entr" presetSubtype="8" fill="hold" grpId="0" nodeType="afterEffect">
                                  <p:stCondLst>
                                    <p:cond delay="0"/>
                                  </p:stCondLst>
                                  <p:childTnLst>
                                    <p:set>
                                      <p:cBhvr>
                                        <p:cTn id="42" dur="1" fill="hold">
                                          <p:stCondLst>
                                            <p:cond delay="0"/>
                                          </p:stCondLst>
                                        </p:cTn>
                                        <p:tgtEl>
                                          <p:spTgt spid="62"/>
                                        </p:tgtEl>
                                        <p:attrNameLst>
                                          <p:attrName>style.visibility</p:attrName>
                                        </p:attrNameLst>
                                      </p:cBhvr>
                                      <p:to>
                                        <p:strVal val="visible"/>
                                      </p:to>
                                    </p:set>
                                    <p:animEffect transition="in" filter="wipe(left)">
                                      <p:cBhvr>
                                        <p:cTn id="43" dur="750"/>
                                        <p:tgtEl>
                                          <p:spTgt spid="62"/>
                                        </p:tgtEl>
                                      </p:cBhvr>
                                    </p:animEffect>
                                  </p:childTnLst>
                                </p:cTn>
                              </p:par>
                            </p:childTnLst>
                          </p:cTn>
                        </p:par>
                        <p:par>
                          <p:cTn id="44" fill="hold">
                            <p:stCondLst>
                              <p:cond delay="1500"/>
                            </p:stCondLst>
                            <p:childTnLst>
                              <p:par>
                                <p:cTn id="45" presetID="53" presetClass="entr" presetSubtype="16" fill="hold" nodeType="afterEffect">
                                  <p:stCondLst>
                                    <p:cond delay="0"/>
                                  </p:stCondLst>
                                  <p:childTnLst>
                                    <p:set>
                                      <p:cBhvr>
                                        <p:cTn id="46" dur="1" fill="hold">
                                          <p:stCondLst>
                                            <p:cond delay="0"/>
                                          </p:stCondLst>
                                        </p:cTn>
                                        <p:tgtEl>
                                          <p:spTgt spid="56"/>
                                        </p:tgtEl>
                                        <p:attrNameLst>
                                          <p:attrName>style.visibility</p:attrName>
                                        </p:attrNameLst>
                                      </p:cBhvr>
                                      <p:to>
                                        <p:strVal val="visible"/>
                                      </p:to>
                                    </p:set>
                                    <p:anim calcmode="lin" valueType="num">
                                      <p:cBhvr>
                                        <p:cTn id="47" dur="500" fill="hold"/>
                                        <p:tgtEl>
                                          <p:spTgt spid="56"/>
                                        </p:tgtEl>
                                        <p:attrNameLst>
                                          <p:attrName>ppt_w</p:attrName>
                                        </p:attrNameLst>
                                      </p:cBhvr>
                                      <p:tavLst>
                                        <p:tav tm="0">
                                          <p:val>
                                            <p:fltVal val="0"/>
                                          </p:val>
                                        </p:tav>
                                        <p:tav tm="100000">
                                          <p:val>
                                            <p:strVal val="#ppt_w"/>
                                          </p:val>
                                        </p:tav>
                                      </p:tavLst>
                                    </p:anim>
                                    <p:anim calcmode="lin" valueType="num">
                                      <p:cBhvr>
                                        <p:cTn id="48" dur="500" fill="hold"/>
                                        <p:tgtEl>
                                          <p:spTgt spid="56"/>
                                        </p:tgtEl>
                                        <p:attrNameLst>
                                          <p:attrName>ppt_h</p:attrName>
                                        </p:attrNameLst>
                                      </p:cBhvr>
                                      <p:tavLst>
                                        <p:tav tm="0">
                                          <p:val>
                                            <p:fltVal val="0"/>
                                          </p:val>
                                        </p:tav>
                                        <p:tav tm="100000">
                                          <p:val>
                                            <p:strVal val="#ppt_h"/>
                                          </p:val>
                                        </p:tav>
                                      </p:tavLst>
                                    </p:anim>
                                    <p:animEffect transition="in" filter="fade">
                                      <p:cBhvr>
                                        <p:cTn id="49" dur="500"/>
                                        <p:tgtEl>
                                          <p:spTgt spid="56"/>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63"/>
                                        </p:tgtEl>
                                        <p:attrNameLst>
                                          <p:attrName>style.visibility</p:attrName>
                                        </p:attrNameLst>
                                      </p:cBhvr>
                                      <p:to>
                                        <p:strVal val="visible"/>
                                      </p:to>
                                    </p:set>
                                    <p:animEffect transition="in" filter="wipe(left)">
                                      <p:cBhvr>
                                        <p:cTn id="54" dur="750"/>
                                        <p:tgtEl>
                                          <p:spTgt spid="63"/>
                                        </p:tgtEl>
                                      </p:cBhvr>
                                    </p:animEffect>
                                  </p:childTnLst>
                                </p:cTn>
                              </p:par>
                            </p:childTnLst>
                          </p:cTn>
                        </p:par>
                        <p:par>
                          <p:cTn id="55" fill="hold">
                            <p:stCondLst>
                              <p:cond delay="750"/>
                            </p:stCondLst>
                            <p:childTnLst>
                              <p:par>
                                <p:cTn id="56" presetID="22" presetClass="entr" presetSubtype="8" fill="hold" grpId="0" nodeType="afterEffect">
                                  <p:stCondLst>
                                    <p:cond delay="0"/>
                                  </p:stCondLst>
                                  <p:childTnLst>
                                    <p:set>
                                      <p:cBhvr>
                                        <p:cTn id="57" dur="1" fill="hold">
                                          <p:stCondLst>
                                            <p:cond delay="0"/>
                                          </p:stCondLst>
                                        </p:cTn>
                                        <p:tgtEl>
                                          <p:spTgt spid="64"/>
                                        </p:tgtEl>
                                        <p:attrNameLst>
                                          <p:attrName>style.visibility</p:attrName>
                                        </p:attrNameLst>
                                      </p:cBhvr>
                                      <p:to>
                                        <p:strVal val="visible"/>
                                      </p:to>
                                    </p:set>
                                    <p:animEffect transition="in" filter="wipe(left)">
                                      <p:cBhvr>
                                        <p:cTn id="58" dur="750"/>
                                        <p:tgtEl>
                                          <p:spTgt spid="64"/>
                                        </p:tgtEl>
                                      </p:cBhvr>
                                    </p:animEffect>
                                  </p:childTnLst>
                                </p:cTn>
                              </p:par>
                            </p:childTnLst>
                          </p:cTn>
                        </p:par>
                        <p:par>
                          <p:cTn id="59" fill="hold">
                            <p:stCondLst>
                              <p:cond delay="1500"/>
                            </p:stCondLst>
                            <p:childTnLst>
                              <p:par>
                                <p:cTn id="60" presetID="53" presetClass="entr" presetSubtype="16" fill="hold" nodeType="afterEffect">
                                  <p:stCondLst>
                                    <p:cond delay="0"/>
                                  </p:stCondLst>
                                  <p:childTnLst>
                                    <p:set>
                                      <p:cBhvr>
                                        <p:cTn id="61" dur="1" fill="hold">
                                          <p:stCondLst>
                                            <p:cond delay="0"/>
                                          </p:stCondLst>
                                        </p:cTn>
                                        <p:tgtEl>
                                          <p:spTgt spid="45"/>
                                        </p:tgtEl>
                                        <p:attrNameLst>
                                          <p:attrName>style.visibility</p:attrName>
                                        </p:attrNameLst>
                                      </p:cBhvr>
                                      <p:to>
                                        <p:strVal val="visible"/>
                                      </p:to>
                                    </p:set>
                                    <p:anim calcmode="lin" valueType="num">
                                      <p:cBhvr>
                                        <p:cTn id="62" dur="500" fill="hold"/>
                                        <p:tgtEl>
                                          <p:spTgt spid="45"/>
                                        </p:tgtEl>
                                        <p:attrNameLst>
                                          <p:attrName>ppt_w</p:attrName>
                                        </p:attrNameLst>
                                      </p:cBhvr>
                                      <p:tavLst>
                                        <p:tav tm="0">
                                          <p:val>
                                            <p:fltVal val="0"/>
                                          </p:val>
                                        </p:tav>
                                        <p:tav tm="100000">
                                          <p:val>
                                            <p:strVal val="#ppt_w"/>
                                          </p:val>
                                        </p:tav>
                                      </p:tavLst>
                                    </p:anim>
                                    <p:anim calcmode="lin" valueType="num">
                                      <p:cBhvr>
                                        <p:cTn id="63" dur="500" fill="hold"/>
                                        <p:tgtEl>
                                          <p:spTgt spid="45"/>
                                        </p:tgtEl>
                                        <p:attrNameLst>
                                          <p:attrName>ppt_h</p:attrName>
                                        </p:attrNameLst>
                                      </p:cBhvr>
                                      <p:tavLst>
                                        <p:tav tm="0">
                                          <p:val>
                                            <p:fltVal val="0"/>
                                          </p:val>
                                        </p:tav>
                                        <p:tav tm="100000">
                                          <p:val>
                                            <p:strVal val="#ppt_h"/>
                                          </p:val>
                                        </p:tav>
                                      </p:tavLst>
                                    </p:anim>
                                    <p:animEffect transition="in" filter="fade">
                                      <p:cBhvr>
                                        <p:cTn id="64" dur="500"/>
                                        <p:tgtEl>
                                          <p:spTgt spid="45"/>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grpId="0" nodeType="clickEffect">
                                  <p:stCondLst>
                                    <p:cond delay="0"/>
                                  </p:stCondLst>
                                  <p:childTnLst>
                                    <p:set>
                                      <p:cBhvr>
                                        <p:cTn id="68" dur="1" fill="hold">
                                          <p:stCondLst>
                                            <p:cond delay="0"/>
                                          </p:stCondLst>
                                        </p:cTn>
                                        <p:tgtEl>
                                          <p:spTgt spid="65"/>
                                        </p:tgtEl>
                                        <p:attrNameLst>
                                          <p:attrName>style.visibility</p:attrName>
                                        </p:attrNameLst>
                                      </p:cBhvr>
                                      <p:to>
                                        <p:strVal val="visible"/>
                                      </p:to>
                                    </p:set>
                                    <p:animEffect transition="in" filter="wipe(left)">
                                      <p:cBhvr>
                                        <p:cTn id="69" dur="750"/>
                                        <p:tgtEl>
                                          <p:spTgt spid="65"/>
                                        </p:tgtEl>
                                      </p:cBhvr>
                                    </p:animEffect>
                                  </p:childTnLst>
                                </p:cTn>
                              </p:par>
                            </p:childTnLst>
                          </p:cTn>
                        </p:par>
                        <p:par>
                          <p:cTn id="70" fill="hold">
                            <p:stCondLst>
                              <p:cond delay="750"/>
                            </p:stCondLst>
                            <p:childTnLst>
                              <p:par>
                                <p:cTn id="71" presetID="22" presetClass="entr" presetSubtype="8" fill="hold" grpId="0" nodeType="afterEffect">
                                  <p:stCondLst>
                                    <p:cond delay="0"/>
                                  </p:stCondLst>
                                  <p:childTnLst>
                                    <p:set>
                                      <p:cBhvr>
                                        <p:cTn id="72" dur="1" fill="hold">
                                          <p:stCondLst>
                                            <p:cond delay="0"/>
                                          </p:stCondLst>
                                        </p:cTn>
                                        <p:tgtEl>
                                          <p:spTgt spid="66"/>
                                        </p:tgtEl>
                                        <p:attrNameLst>
                                          <p:attrName>style.visibility</p:attrName>
                                        </p:attrNameLst>
                                      </p:cBhvr>
                                      <p:to>
                                        <p:strVal val="visible"/>
                                      </p:to>
                                    </p:set>
                                    <p:animEffect transition="in" filter="wipe(left)">
                                      <p:cBhvr>
                                        <p:cTn id="73" dur="750"/>
                                        <p:tgtEl>
                                          <p:spTgt spid="66"/>
                                        </p:tgtEl>
                                      </p:cBhvr>
                                    </p:animEffect>
                                  </p:childTnLst>
                                </p:cTn>
                              </p:par>
                            </p:childTnLst>
                          </p:cTn>
                        </p:par>
                        <p:par>
                          <p:cTn id="74" fill="hold">
                            <p:stCondLst>
                              <p:cond delay="1500"/>
                            </p:stCondLst>
                            <p:childTnLst>
                              <p:par>
                                <p:cTn id="75" presetID="53" presetClass="entr" presetSubtype="16" fill="hold" nodeType="afterEffect">
                                  <p:stCondLst>
                                    <p:cond delay="0"/>
                                  </p:stCondLst>
                                  <p:childTnLst>
                                    <p:set>
                                      <p:cBhvr>
                                        <p:cTn id="76" dur="1" fill="hold">
                                          <p:stCondLst>
                                            <p:cond delay="0"/>
                                          </p:stCondLst>
                                        </p:cTn>
                                        <p:tgtEl>
                                          <p:spTgt spid="53"/>
                                        </p:tgtEl>
                                        <p:attrNameLst>
                                          <p:attrName>style.visibility</p:attrName>
                                        </p:attrNameLst>
                                      </p:cBhvr>
                                      <p:to>
                                        <p:strVal val="visible"/>
                                      </p:to>
                                    </p:set>
                                    <p:anim calcmode="lin" valueType="num">
                                      <p:cBhvr>
                                        <p:cTn id="77" dur="500" fill="hold"/>
                                        <p:tgtEl>
                                          <p:spTgt spid="53"/>
                                        </p:tgtEl>
                                        <p:attrNameLst>
                                          <p:attrName>ppt_w</p:attrName>
                                        </p:attrNameLst>
                                      </p:cBhvr>
                                      <p:tavLst>
                                        <p:tav tm="0">
                                          <p:val>
                                            <p:fltVal val="0"/>
                                          </p:val>
                                        </p:tav>
                                        <p:tav tm="100000">
                                          <p:val>
                                            <p:strVal val="#ppt_w"/>
                                          </p:val>
                                        </p:tav>
                                      </p:tavLst>
                                    </p:anim>
                                    <p:anim calcmode="lin" valueType="num">
                                      <p:cBhvr>
                                        <p:cTn id="78" dur="500" fill="hold"/>
                                        <p:tgtEl>
                                          <p:spTgt spid="53"/>
                                        </p:tgtEl>
                                        <p:attrNameLst>
                                          <p:attrName>ppt_h</p:attrName>
                                        </p:attrNameLst>
                                      </p:cBhvr>
                                      <p:tavLst>
                                        <p:tav tm="0">
                                          <p:val>
                                            <p:fltVal val="0"/>
                                          </p:val>
                                        </p:tav>
                                        <p:tav tm="100000">
                                          <p:val>
                                            <p:strVal val="#ppt_h"/>
                                          </p:val>
                                        </p:tav>
                                      </p:tavLst>
                                    </p:anim>
                                    <p:animEffect transition="in" filter="fade">
                                      <p:cBhvr>
                                        <p:cTn id="79"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P spid="60" grpId="0"/>
      <p:bldP spid="61" grpId="0"/>
      <p:bldP spid="62" grpId="0"/>
      <p:bldP spid="63" grpId="0"/>
      <p:bldP spid="64" grpId="0"/>
      <p:bldP spid="65" grpId="0"/>
      <p:bldP spid="6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6">
            <a:extLst>
              <a:ext uri="{FF2B5EF4-FFF2-40B4-BE49-F238E27FC236}">
                <a16:creationId xmlns:a16="http://schemas.microsoft.com/office/drawing/2014/main" id="{985086C4-CD05-4993-B68C-5C1EB8541243}"/>
              </a:ext>
            </a:extLst>
          </p:cNvPr>
          <p:cNvSpPr txBox="1"/>
          <p:nvPr/>
        </p:nvSpPr>
        <p:spPr>
          <a:xfrm>
            <a:off x="895954" y="4508592"/>
            <a:ext cx="2289380" cy="664797"/>
          </a:xfrm>
          <a:prstGeom prst="rect">
            <a:avLst/>
          </a:prstGeom>
          <a:noFill/>
        </p:spPr>
        <p:txBody>
          <a:bodyPr wrap="square" lIns="0" tIns="0" rIns="0" bIns="0" rtlCol="0">
            <a:spAutoFit/>
          </a:bodyPr>
          <a:lstStyle/>
          <a:p>
            <a:pPr algn="just">
              <a:lnSpc>
                <a:spcPct val="120000"/>
              </a:lnSpc>
              <a:defRPr/>
            </a:pPr>
            <a:r>
              <a:rPr lang="zh-CN" altLang="en-US" sz="1200" dirty="0">
                <a:solidFill>
                  <a:schemeClr val="bg1">
                    <a:lumMod val="50000"/>
                  </a:schemeClr>
                </a:solidFill>
                <a:latin typeface="Arial" panose="020B0604020202020204" pitchFamily="34" charset="0"/>
                <a:ea typeface="微软雅黑" panose="020B0503020204020204" pitchFamily="34" charset="-122"/>
                <a:sym typeface="Arial" panose="020B0604020202020204" pitchFamily="34" charset="0"/>
              </a:rPr>
              <a:t>Please add a detailed description of the text here, as close as possible to the title text language style, language description as concise and vivid as possible.</a:t>
            </a:r>
            <a:endParaRPr lang="en-US" altLang="zh-CN" sz="1200" dirty="0">
              <a:solidFill>
                <a:schemeClr val="bg1">
                  <a:lumMod val="5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3" name="TextBox 17">
            <a:extLst>
              <a:ext uri="{FF2B5EF4-FFF2-40B4-BE49-F238E27FC236}">
                <a16:creationId xmlns:a16="http://schemas.microsoft.com/office/drawing/2014/main" id="{3F2F4AF8-E8D1-4FCB-A7EB-1D83E02A94DD}"/>
              </a:ext>
            </a:extLst>
          </p:cNvPr>
          <p:cNvSpPr txBox="1"/>
          <p:nvPr/>
        </p:nvSpPr>
        <p:spPr>
          <a:xfrm>
            <a:off x="3635744" y="4550904"/>
            <a:ext cx="2289380" cy="664797"/>
          </a:xfrm>
          <a:prstGeom prst="rect">
            <a:avLst/>
          </a:prstGeom>
          <a:noFill/>
        </p:spPr>
        <p:txBody>
          <a:bodyPr wrap="square" lIns="0" tIns="0" rIns="0" bIns="0" rtlCol="0">
            <a:spAutoFit/>
          </a:bodyPr>
          <a:lstStyle/>
          <a:p>
            <a:pPr algn="just">
              <a:lnSpc>
                <a:spcPct val="120000"/>
              </a:lnSpc>
              <a:defRPr/>
            </a:pPr>
            <a:r>
              <a:rPr lang="zh-CN" altLang="en-US" sz="1200" dirty="0">
                <a:solidFill>
                  <a:schemeClr val="bg1">
                    <a:lumMod val="50000"/>
                  </a:schemeClr>
                </a:solidFill>
                <a:latin typeface="Arial" panose="020B0604020202020204" pitchFamily="34" charset="0"/>
                <a:ea typeface="微软雅黑" panose="020B0503020204020204" pitchFamily="34" charset="-122"/>
                <a:sym typeface="Arial" panose="020B0604020202020204" pitchFamily="34" charset="0"/>
              </a:rPr>
              <a:t>Please add a detailed description of the text here, as close as possible to the title text language style, language description as concise and vivid as possible.</a:t>
            </a:r>
            <a:endParaRPr lang="en-US" altLang="zh-CN" sz="1200" dirty="0">
              <a:solidFill>
                <a:schemeClr val="bg1">
                  <a:lumMod val="5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4" name="TextBox 18">
            <a:extLst>
              <a:ext uri="{FF2B5EF4-FFF2-40B4-BE49-F238E27FC236}">
                <a16:creationId xmlns:a16="http://schemas.microsoft.com/office/drawing/2014/main" id="{DDC321C0-3FA3-40A5-B7A2-1F1D63065DD6}"/>
              </a:ext>
            </a:extLst>
          </p:cNvPr>
          <p:cNvSpPr txBox="1"/>
          <p:nvPr/>
        </p:nvSpPr>
        <p:spPr>
          <a:xfrm>
            <a:off x="6375532" y="4593216"/>
            <a:ext cx="2289380" cy="664797"/>
          </a:xfrm>
          <a:prstGeom prst="rect">
            <a:avLst/>
          </a:prstGeom>
          <a:noFill/>
        </p:spPr>
        <p:txBody>
          <a:bodyPr wrap="square" lIns="0" tIns="0" rIns="0" bIns="0" rtlCol="0">
            <a:spAutoFit/>
          </a:bodyPr>
          <a:lstStyle/>
          <a:p>
            <a:pPr algn="just">
              <a:lnSpc>
                <a:spcPct val="120000"/>
              </a:lnSpc>
              <a:defRPr/>
            </a:pPr>
            <a:r>
              <a:rPr lang="zh-CN" altLang="en-US" sz="1200" dirty="0">
                <a:solidFill>
                  <a:schemeClr val="bg1">
                    <a:lumMod val="50000"/>
                  </a:schemeClr>
                </a:solidFill>
                <a:latin typeface="Arial" panose="020B0604020202020204" pitchFamily="34" charset="0"/>
                <a:ea typeface="微软雅黑" panose="020B0503020204020204" pitchFamily="34" charset="-122"/>
                <a:sym typeface="Arial" panose="020B0604020202020204" pitchFamily="34" charset="0"/>
              </a:rPr>
              <a:t>Please add a detailed description of the text here, as close as possible to the title text language style, language description as concise and vivid as possible.</a:t>
            </a:r>
            <a:endParaRPr lang="en-US" altLang="zh-CN" sz="1200" dirty="0">
              <a:solidFill>
                <a:schemeClr val="bg1">
                  <a:lumMod val="50000"/>
                </a:schemeClr>
              </a:solidFill>
              <a:latin typeface="Arial" panose="020B0604020202020204" pitchFamily="34" charset="0"/>
              <a:ea typeface="微软雅黑" panose="020B0503020204020204" pitchFamily="34" charset="-122"/>
              <a:sym typeface="Arial" panose="020B0604020202020204" pitchFamily="34" charset="0"/>
            </a:endParaRPr>
          </a:p>
        </p:txBody>
      </p:sp>
      <p:grpSp>
        <p:nvGrpSpPr>
          <p:cNvPr id="5" name="组合 4">
            <a:extLst>
              <a:ext uri="{FF2B5EF4-FFF2-40B4-BE49-F238E27FC236}">
                <a16:creationId xmlns:a16="http://schemas.microsoft.com/office/drawing/2014/main" id="{BBD8FCC3-04D7-4787-BE69-E47513B98482}"/>
              </a:ext>
            </a:extLst>
          </p:cNvPr>
          <p:cNvGrpSpPr/>
          <p:nvPr/>
        </p:nvGrpSpPr>
        <p:grpSpPr>
          <a:xfrm>
            <a:off x="668972" y="1581101"/>
            <a:ext cx="8190736" cy="2734319"/>
            <a:chOff x="1167355" y="1217191"/>
            <a:chExt cx="6892537" cy="2300813"/>
          </a:xfrm>
          <a:effectLst>
            <a:outerShdw blurRad="63500" sx="102000" sy="102000" algn="ctr" rotWithShape="0">
              <a:prstClr val="black">
                <a:alpha val="40000"/>
              </a:prstClr>
            </a:outerShdw>
          </a:effectLst>
        </p:grpSpPr>
        <p:sp>
          <p:nvSpPr>
            <p:cNvPr id="6" name="Freeform 4">
              <a:extLst>
                <a:ext uri="{FF2B5EF4-FFF2-40B4-BE49-F238E27FC236}">
                  <a16:creationId xmlns:a16="http://schemas.microsoft.com/office/drawing/2014/main" id="{0410F160-30A2-4536-BE3A-E77A046CCBAF}"/>
                </a:ext>
              </a:extLst>
            </p:cNvPr>
            <p:cNvSpPr>
              <a:spLocks/>
            </p:cNvSpPr>
            <p:nvPr/>
          </p:nvSpPr>
          <p:spPr bwMode="auto">
            <a:xfrm>
              <a:off x="1167355" y="1217191"/>
              <a:ext cx="4406472" cy="2300813"/>
            </a:xfrm>
            <a:custGeom>
              <a:avLst/>
              <a:gdLst/>
              <a:ahLst/>
              <a:cxnLst>
                <a:cxn ang="0">
                  <a:pos x="1558" y="337"/>
                </a:cxn>
                <a:cxn ang="0">
                  <a:pos x="1221" y="0"/>
                </a:cxn>
                <a:cxn ang="0">
                  <a:pos x="407" y="814"/>
                </a:cxn>
                <a:cxn ang="0">
                  <a:pos x="0" y="407"/>
                </a:cxn>
                <a:cxn ang="0">
                  <a:pos x="402" y="5"/>
                </a:cxn>
                <a:cxn ang="0">
                  <a:pos x="734" y="337"/>
                </a:cxn>
              </a:cxnLst>
              <a:rect l="0" t="0" r="r" b="b"/>
              <a:pathLst>
                <a:path w="1558" h="814">
                  <a:moveTo>
                    <a:pt x="1558" y="337"/>
                  </a:moveTo>
                  <a:lnTo>
                    <a:pt x="1221" y="0"/>
                  </a:lnTo>
                  <a:lnTo>
                    <a:pt x="407" y="814"/>
                  </a:lnTo>
                  <a:lnTo>
                    <a:pt x="0" y="407"/>
                  </a:lnTo>
                  <a:lnTo>
                    <a:pt x="402" y="5"/>
                  </a:lnTo>
                  <a:lnTo>
                    <a:pt x="734" y="337"/>
                  </a:lnTo>
                </a:path>
              </a:pathLst>
            </a:custGeom>
            <a:noFill/>
            <a:ln w="25400" cap="flat" cmpd="sng">
              <a:solidFill>
                <a:srgbClr val="007791"/>
              </a:solidFill>
              <a:prstDash val="solid"/>
              <a:round/>
              <a:headEnd/>
              <a:tailEnd/>
            </a:ln>
            <a:effectLst/>
          </p:spPr>
          <p:txBody>
            <a:bodyPr wrap="none" lIns="0" tIns="0" rIns="0" bIns="0" anchor="ctr"/>
            <a:lstStyle>
              <a:defPPr>
                <a:defRPr lang="en-US"/>
              </a:defPPr>
              <a:lvl1pPr algn="l" rtl="0" eaLnBrk="0" fontAlgn="base" hangingPunct="0">
                <a:spcBef>
                  <a:spcPct val="0"/>
                </a:spcBef>
                <a:spcAft>
                  <a:spcPct val="0"/>
                </a:spcAft>
                <a:defRPr sz="1300" b="1" kern="1200">
                  <a:solidFill>
                    <a:srgbClr val="000000"/>
                  </a:solidFill>
                  <a:latin typeface="Arial" charset="0"/>
                  <a:ea typeface="宋体" charset="-122"/>
                  <a:cs typeface="+mn-cs"/>
                </a:defRPr>
              </a:lvl1pPr>
              <a:lvl2pPr marL="457200" algn="l" rtl="0" eaLnBrk="0" fontAlgn="base" hangingPunct="0">
                <a:spcBef>
                  <a:spcPct val="0"/>
                </a:spcBef>
                <a:spcAft>
                  <a:spcPct val="0"/>
                </a:spcAft>
                <a:defRPr sz="1300" b="1" kern="1200">
                  <a:solidFill>
                    <a:srgbClr val="000000"/>
                  </a:solidFill>
                  <a:latin typeface="Arial" charset="0"/>
                  <a:ea typeface="宋体" charset="-122"/>
                  <a:cs typeface="+mn-cs"/>
                </a:defRPr>
              </a:lvl2pPr>
              <a:lvl3pPr marL="914400" algn="l" rtl="0" eaLnBrk="0" fontAlgn="base" hangingPunct="0">
                <a:spcBef>
                  <a:spcPct val="0"/>
                </a:spcBef>
                <a:spcAft>
                  <a:spcPct val="0"/>
                </a:spcAft>
                <a:defRPr sz="1300" b="1" kern="1200">
                  <a:solidFill>
                    <a:srgbClr val="000000"/>
                  </a:solidFill>
                  <a:latin typeface="Arial" charset="0"/>
                  <a:ea typeface="宋体" charset="-122"/>
                  <a:cs typeface="+mn-cs"/>
                </a:defRPr>
              </a:lvl3pPr>
              <a:lvl4pPr marL="1371600" algn="l" rtl="0" eaLnBrk="0" fontAlgn="base" hangingPunct="0">
                <a:spcBef>
                  <a:spcPct val="0"/>
                </a:spcBef>
                <a:spcAft>
                  <a:spcPct val="0"/>
                </a:spcAft>
                <a:defRPr sz="1300" b="1" kern="1200">
                  <a:solidFill>
                    <a:srgbClr val="000000"/>
                  </a:solidFill>
                  <a:latin typeface="Arial" charset="0"/>
                  <a:ea typeface="宋体" charset="-122"/>
                  <a:cs typeface="+mn-cs"/>
                </a:defRPr>
              </a:lvl4pPr>
              <a:lvl5pPr marL="1828800" algn="l" rtl="0" eaLnBrk="0" fontAlgn="base" hangingPunct="0">
                <a:spcBef>
                  <a:spcPct val="0"/>
                </a:spcBef>
                <a:spcAft>
                  <a:spcPct val="0"/>
                </a:spcAft>
                <a:defRPr sz="1300" b="1" kern="1200">
                  <a:solidFill>
                    <a:srgbClr val="000000"/>
                  </a:solidFill>
                  <a:latin typeface="Arial" charset="0"/>
                  <a:ea typeface="宋体" charset="-122"/>
                  <a:cs typeface="+mn-cs"/>
                </a:defRPr>
              </a:lvl5pPr>
              <a:lvl6pPr marL="2286000" algn="l" defTabSz="914400" rtl="0" eaLnBrk="1" latinLnBrk="0" hangingPunct="1">
                <a:defRPr sz="1300" b="1" kern="1200">
                  <a:solidFill>
                    <a:srgbClr val="000000"/>
                  </a:solidFill>
                  <a:latin typeface="Arial" charset="0"/>
                  <a:ea typeface="宋体" charset="-122"/>
                  <a:cs typeface="+mn-cs"/>
                </a:defRPr>
              </a:lvl6pPr>
              <a:lvl7pPr marL="2743200" algn="l" defTabSz="914400" rtl="0" eaLnBrk="1" latinLnBrk="0" hangingPunct="1">
                <a:defRPr sz="1300" b="1" kern="1200">
                  <a:solidFill>
                    <a:srgbClr val="000000"/>
                  </a:solidFill>
                  <a:latin typeface="Arial" charset="0"/>
                  <a:ea typeface="宋体" charset="-122"/>
                  <a:cs typeface="+mn-cs"/>
                </a:defRPr>
              </a:lvl7pPr>
              <a:lvl8pPr marL="3200400" algn="l" defTabSz="914400" rtl="0" eaLnBrk="1" latinLnBrk="0" hangingPunct="1">
                <a:defRPr sz="1300" b="1" kern="1200">
                  <a:solidFill>
                    <a:srgbClr val="000000"/>
                  </a:solidFill>
                  <a:latin typeface="Arial" charset="0"/>
                  <a:ea typeface="宋体" charset="-122"/>
                  <a:cs typeface="+mn-cs"/>
                </a:defRPr>
              </a:lvl8pPr>
              <a:lvl9pPr marL="3657600" algn="l" defTabSz="914400" rtl="0" eaLnBrk="1" latinLnBrk="0" hangingPunct="1">
                <a:defRPr sz="1300" b="1" kern="1200">
                  <a:solidFill>
                    <a:srgbClr val="000000"/>
                  </a:solidFill>
                  <a:latin typeface="Arial" charset="0"/>
                  <a:ea typeface="宋体" charset="-122"/>
                  <a:cs typeface="+mn-cs"/>
                </a:defRPr>
              </a:lvl9pPr>
            </a:lstStyle>
            <a:p>
              <a:pPr algn="ctr" defTabSz="1086600">
                <a:lnSpc>
                  <a:spcPct val="120000"/>
                </a:lnSpc>
                <a:defRPr/>
              </a:pPr>
              <a:endParaRPr lang="zh-CN" altLang="en-US" sz="1333" dirty="0">
                <a:latin typeface="Arial" panose="020B0604020202020204" pitchFamily="34" charset="0"/>
                <a:ea typeface="微软雅黑" panose="020B0503020204020204" pitchFamily="34" charset="-122"/>
                <a:sym typeface="Arial" panose="020B0604020202020204" pitchFamily="34" charset="0"/>
              </a:endParaRPr>
            </a:p>
          </p:txBody>
        </p:sp>
        <p:sp>
          <p:nvSpPr>
            <p:cNvPr id="7" name="Freeform 5">
              <a:extLst>
                <a:ext uri="{FF2B5EF4-FFF2-40B4-BE49-F238E27FC236}">
                  <a16:creationId xmlns:a16="http://schemas.microsoft.com/office/drawing/2014/main" id="{8C3DE91F-9AE4-4628-AC27-2CA984E0B065}"/>
                </a:ext>
              </a:extLst>
            </p:cNvPr>
            <p:cNvSpPr>
              <a:spLocks/>
            </p:cNvSpPr>
            <p:nvPr/>
          </p:nvSpPr>
          <p:spPr bwMode="auto">
            <a:xfrm flipH="1" flipV="1">
              <a:off x="3653420" y="1217191"/>
              <a:ext cx="4406472" cy="2300813"/>
            </a:xfrm>
            <a:custGeom>
              <a:avLst/>
              <a:gdLst/>
              <a:ahLst/>
              <a:cxnLst>
                <a:cxn ang="0">
                  <a:pos x="1558" y="337"/>
                </a:cxn>
                <a:cxn ang="0">
                  <a:pos x="1221" y="0"/>
                </a:cxn>
                <a:cxn ang="0">
                  <a:pos x="407" y="814"/>
                </a:cxn>
                <a:cxn ang="0">
                  <a:pos x="0" y="407"/>
                </a:cxn>
                <a:cxn ang="0">
                  <a:pos x="402" y="5"/>
                </a:cxn>
                <a:cxn ang="0">
                  <a:pos x="734" y="337"/>
                </a:cxn>
              </a:cxnLst>
              <a:rect l="0" t="0" r="r" b="b"/>
              <a:pathLst>
                <a:path w="1558" h="814">
                  <a:moveTo>
                    <a:pt x="1558" y="337"/>
                  </a:moveTo>
                  <a:lnTo>
                    <a:pt x="1221" y="0"/>
                  </a:lnTo>
                  <a:lnTo>
                    <a:pt x="407" y="814"/>
                  </a:lnTo>
                  <a:lnTo>
                    <a:pt x="0" y="407"/>
                  </a:lnTo>
                  <a:lnTo>
                    <a:pt x="402" y="5"/>
                  </a:lnTo>
                  <a:lnTo>
                    <a:pt x="734" y="337"/>
                  </a:lnTo>
                </a:path>
              </a:pathLst>
            </a:custGeom>
            <a:noFill/>
            <a:ln w="25400" cap="flat" cmpd="sng">
              <a:solidFill>
                <a:srgbClr val="FF7899"/>
              </a:solidFill>
              <a:prstDash val="solid"/>
              <a:round/>
              <a:headEnd/>
              <a:tailEnd/>
            </a:ln>
            <a:effectLst/>
          </p:spPr>
          <p:txBody>
            <a:bodyPr wrap="none" lIns="0" tIns="0" rIns="0" bIns="0" anchor="ctr"/>
            <a:lstStyle>
              <a:defPPr>
                <a:defRPr lang="en-US"/>
              </a:defPPr>
              <a:lvl1pPr algn="l" rtl="0" eaLnBrk="0" fontAlgn="base" hangingPunct="0">
                <a:spcBef>
                  <a:spcPct val="0"/>
                </a:spcBef>
                <a:spcAft>
                  <a:spcPct val="0"/>
                </a:spcAft>
                <a:defRPr sz="1300" b="1" kern="1200">
                  <a:solidFill>
                    <a:srgbClr val="000000"/>
                  </a:solidFill>
                  <a:latin typeface="Arial" charset="0"/>
                  <a:ea typeface="宋体" charset="-122"/>
                  <a:cs typeface="+mn-cs"/>
                </a:defRPr>
              </a:lvl1pPr>
              <a:lvl2pPr marL="457200" algn="l" rtl="0" eaLnBrk="0" fontAlgn="base" hangingPunct="0">
                <a:spcBef>
                  <a:spcPct val="0"/>
                </a:spcBef>
                <a:spcAft>
                  <a:spcPct val="0"/>
                </a:spcAft>
                <a:defRPr sz="1300" b="1" kern="1200">
                  <a:solidFill>
                    <a:srgbClr val="000000"/>
                  </a:solidFill>
                  <a:latin typeface="Arial" charset="0"/>
                  <a:ea typeface="宋体" charset="-122"/>
                  <a:cs typeface="+mn-cs"/>
                </a:defRPr>
              </a:lvl2pPr>
              <a:lvl3pPr marL="914400" algn="l" rtl="0" eaLnBrk="0" fontAlgn="base" hangingPunct="0">
                <a:spcBef>
                  <a:spcPct val="0"/>
                </a:spcBef>
                <a:spcAft>
                  <a:spcPct val="0"/>
                </a:spcAft>
                <a:defRPr sz="1300" b="1" kern="1200">
                  <a:solidFill>
                    <a:srgbClr val="000000"/>
                  </a:solidFill>
                  <a:latin typeface="Arial" charset="0"/>
                  <a:ea typeface="宋体" charset="-122"/>
                  <a:cs typeface="+mn-cs"/>
                </a:defRPr>
              </a:lvl3pPr>
              <a:lvl4pPr marL="1371600" algn="l" rtl="0" eaLnBrk="0" fontAlgn="base" hangingPunct="0">
                <a:spcBef>
                  <a:spcPct val="0"/>
                </a:spcBef>
                <a:spcAft>
                  <a:spcPct val="0"/>
                </a:spcAft>
                <a:defRPr sz="1300" b="1" kern="1200">
                  <a:solidFill>
                    <a:srgbClr val="000000"/>
                  </a:solidFill>
                  <a:latin typeface="Arial" charset="0"/>
                  <a:ea typeface="宋体" charset="-122"/>
                  <a:cs typeface="+mn-cs"/>
                </a:defRPr>
              </a:lvl4pPr>
              <a:lvl5pPr marL="1828800" algn="l" rtl="0" eaLnBrk="0" fontAlgn="base" hangingPunct="0">
                <a:spcBef>
                  <a:spcPct val="0"/>
                </a:spcBef>
                <a:spcAft>
                  <a:spcPct val="0"/>
                </a:spcAft>
                <a:defRPr sz="1300" b="1" kern="1200">
                  <a:solidFill>
                    <a:srgbClr val="000000"/>
                  </a:solidFill>
                  <a:latin typeface="Arial" charset="0"/>
                  <a:ea typeface="宋体" charset="-122"/>
                  <a:cs typeface="+mn-cs"/>
                </a:defRPr>
              </a:lvl5pPr>
              <a:lvl6pPr marL="2286000" algn="l" defTabSz="914400" rtl="0" eaLnBrk="1" latinLnBrk="0" hangingPunct="1">
                <a:defRPr sz="1300" b="1" kern="1200">
                  <a:solidFill>
                    <a:srgbClr val="000000"/>
                  </a:solidFill>
                  <a:latin typeface="Arial" charset="0"/>
                  <a:ea typeface="宋体" charset="-122"/>
                  <a:cs typeface="+mn-cs"/>
                </a:defRPr>
              </a:lvl6pPr>
              <a:lvl7pPr marL="2743200" algn="l" defTabSz="914400" rtl="0" eaLnBrk="1" latinLnBrk="0" hangingPunct="1">
                <a:defRPr sz="1300" b="1" kern="1200">
                  <a:solidFill>
                    <a:srgbClr val="000000"/>
                  </a:solidFill>
                  <a:latin typeface="Arial" charset="0"/>
                  <a:ea typeface="宋体" charset="-122"/>
                  <a:cs typeface="+mn-cs"/>
                </a:defRPr>
              </a:lvl7pPr>
              <a:lvl8pPr marL="3200400" algn="l" defTabSz="914400" rtl="0" eaLnBrk="1" latinLnBrk="0" hangingPunct="1">
                <a:defRPr sz="1300" b="1" kern="1200">
                  <a:solidFill>
                    <a:srgbClr val="000000"/>
                  </a:solidFill>
                  <a:latin typeface="Arial" charset="0"/>
                  <a:ea typeface="宋体" charset="-122"/>
                  <a:cs typeface="+mn-cs"/>
                </a:defRPr>
              </a:lvl8pPr>
              <a:lvl9pPr marL="3657600" algn="l" defTabSz="914400" rtl="0" eaLnBrk="1" latinLnBrk="0" hangingPunct="1">
                <a:defRPr sz="1300" b="1" kern="1200">
                  <a:solidFill>
                    <a:srgbClr val="000000"/>
                  </a:solidFill>
                  <a:latin typeface="Arial" charset="0"/>
                  <a:ea typeface="宋体" charset="-122"/>
                  <a:cs typeface="+mn-cs"/>
                </a:defRPr>
              </a:lvl9pPr>
            </a:lstStyle>
            <a:p>
              <a:pPr algn="ctr" defTabSz="1086600">
                <a:lnSpc>
                  <a:spcPct val="120000"/>
                </a:lnSpc>
                <a:defRPr/>
              </a:pPr>
              <a:endParaRPr lang="zh-CN" altLang="en-US" sz="1333" dirty="0">
                <a:latin typeface="Arial" panose="020B0604020202020204" pitchFamily="34" charset="0"/>
                <a:ea typeface="微软雅黑" panose="020B0503020204020204" pitchFamily="34" charset="-122"/>
                <a:sym typeface="Arial" panose="020B0604020202020204" pitchFamily="34" charset="0"/>
              </a:endParaRPr>
            </a:p>
          </p:txBody>
        </p:sp>
        <p:sp>
          <p:nvSpPr>
            <p:cNvPr id="8" name="Rectangle 6">
              <a:extLst>
                <a:ext uri="{FF2B5EF4-FFF2-40B4-BE49-F238E27FC236}">
                  <a16:creationId xmlns:a16="http://schemas.microsoft.com/office/drawing/2014/main" id="{750B9909-8AB3-4B84-8BE6-1E48EC1456AB}"/>
                </a:ext>
              </a:extLst>
            </p:cNvPr>
            <p:cNvSpPr>
              <a:spLocks noChangeArrowheads="1"/>
            </p:cNvSpPr>
            <p:nvPr/>
          </p:nvSpPr>
          <p:spPr bwMode="auto">
            <a:xfrm rot="18900000">
              <a:off x="1723577" y="1817977"/>
              <a:ext cx="1104193" cy="1104192"/>
            </a:xfrm>
            <a:prstGeom prst="rect">
              <a:avLst/>
            </a:prstGeom>
            <a:solidFill>
              <a:srgbClr val="FF7899"/>
            </a:solidFill>
            <a:ln w="6350">
              <a:solidFill>
                <a:schemeClr val="bg1"/>
              </a:solidFill>
              <a:miter lim="800000"/>
              <a:headEnd/>
              <a:tailEnd/>
            </a:ln>
            <a:effectLst/>
          </p:spPr>
          <p:txBody>
            <a:bodyPr wrap="none" lIns="0" tIns="0" rIns="0" bIns="0" anchor="ctr"/>
            <a:lstStyle>
              <a:defPPr>
                <a:defRPr lang="en-US"/>
              </a:defPPr>
              <a:lvl1pPr algn="l" rtl="0" eaLnBrk="0" fontAlgn="base" hangingPunct="0">
                <a:spcBef>
                  <a:spcPct val="0"/>
                </a:spcBef>
                <a:spcAft>
                  <a:spcPct val="0"/>
                </a:spcAft>
                <a:defRPr sz="1300" b="1" kern="1200">
                  <a:solidFill>
                    <a:srgbClr val="000000"/>
                  </a:solidFill>
                  <a:latin typeface="Arial" charset="0"/>
                  <a:ea typeface="宋体" charset="-122"/>
                  <a:cs typeface="+mn-cs"/>
                </a:defRPr>
              </a:lvl1pPr>
              <a:lvl2pPr marL="457200" algn="l" rtl="0" eaLnBrk="0" fontAlgn="base" hangingPunct="0">
                <a:spcBef>
                  <a:spcPct val="0"/>
                </a:spcBef>
                <a:spcAft>
                  <a:spcPct val="0"/>
                </a:spcAft>
                <a:defRPr sz="1300" b="1" kern="1200">
                  <a:solidFill>
                    <a:srgbClr val="000000"/>
                  </a:solidFill>
                  <a:latin typeface="Arial" charset="0"/>
                  <a:ea typeface="宋体" charset="-122"/>
                  <a:cs typeface="+mn-cs"/>
                </a:defRPr>
              </a:lvl2pPr>
              <a:lvl3pPr marL="914400" algn="l" rtl="0" eaLnBrk="0" fontAlgn="base" hangingPunct="0">
                <a:spcBef>
                  <a:spcPct val="0"/>
                </a:spcBef>
                <a:spcAft>
                  <a:spcPct val="0"/>
                </a:spcAft>
                <a:defRPr sz="1300" b="1" kern="1200">
                  <a:solidFill>
                    <a:srgbClr val="000000"/>
                  </a:solidFill>
                  <a:latin typeface="Arial" charset="0"/>
                  <a:ea typeface="宋体" charset="-122"/>
                  <a:cs typeface="+mn-cs"/>
                </a:defRPr>
              </a:lvl3pPr>
              <a:lvl4pPr marL="1371600" algn="l" rtl="0" eaLnBrk="0" fontAlgn="base" hangingPunct="0">
                <a:spcBef>
                  <a:spcPct val="0"/>
                </a:spcBef>
                <a:spcAft>
                  <a:spcPct val="0"/>
                </a:spcAft>
                <a:defRPr sz="1300" b="1" kern="1200">
                  <a:solidFill>
                    <a:srgbClr val="000000"/>
                  </a:solidFill>
                  <a:latin typeface="Arial" charset="0"/>
                  <a:ea typeface="宋体" charset="-122"/>
                  <a:cs typeface="+mn-cs"/>
                </a:defRPr>
              </a:lvl4pPr>
              <a:lvl5pPr marL="1828800" algn="l" rtl="0" eaLnBrk="0" fontAlgn="base" hangingPunct="0">
                <a:spcBef>
                  <a:spcPct val="0"/>
                </a:spcBef>
                <a:spcAft>
                  <a:spcPct val="0"/>
                </a:spcAft>
                <a:defRPr sz="1300" b="1" kern="1200">
                  <a:solidFill>
                    <a:srgbClr val="000000"/>
                  </a:solidFill>
                  <a:latin typeface="Arial" charset="0"/>
                  <a:ea typeface="宋体" charset="-122"/>
                  <a:cs typeface="+mn-cs"/>
                </a:defRPr>
              </a:lvl5pPr>
              <a:lvl6pPr marL="2286000" algn="l" defTabSz="914400" rtl="0" eaLnBrk="1" latinLnBrk="0" hangingPunct="1">
                <a:defRPr sz="1300" b="1" kern="1200">
                  <a:solidFill>
                    <a:srgbClr val="000000"/>
                  </a:solidFill>
                  <a:latin typeface="Arial" charset="0"/>
                  <a:ea typeface="宋体" charset="-122"/>
                  <a:cs typeface="+mn-cs"/>
                </a:defRPr>
              </a:lvl6pPr>
              <a:lvl7pPr marL="2743200" algn="l" defTabSz="914400" rtl="0" eaLnBrk="1" latinLnBrk="0" hangingPunct="1">
                <a:defRPr sz="1300" b="1" kern="1200">
                  <a:solidFill>
                    <a:srgbClr val="000000"/>
                  </a:solidFill>
                  <a:latin typeface="Arial" charset="0"/>
                  <a:ea typeface="宋体" charset="-122"/>
                  <a:cs typeface="+mn-cs"/>
                </a:defRPr>
              </a:lvl7pPr>
              <a:lvl8pPr marL="3200400" algn="l" defTabSz="914400" rtl="0" eaLnBrk="1" latinLnBrk="0" hangingPunct="1">
                <a:defRPr sz="1300" b="1" kern="1200">
                  <a:solidFill>
                    <a:srgbClr val="000000"/>
                  </a:solidFill>
                  <a:latin typeface="Arial" charset="0"/>
                  <a:ea typeface="宋体" charset="-122"/>
                  <a:cs typeface="+mn-cs"/>
                </a:defRPr>
              </a:lvl8pPr>
              <a:lvl9pPr marL="3657600" algn="l" defTabSz="914400" rtl="0" eaLnBrk="1" latinLnBrk="0" hangingPunct="1">
                <a:defRPr sz="1300" b="1" kern="1200">
                  <a:solidFill>
                    <a:srgbClr val="000000"/>
                  </a:solidFill>
                  <a:latin typeface="Arial" charset="0"/>
                  <a:ea typeface="宋体" charset="-122"/>
                  <a:cs typeface="+mn-cs"/>
                </a:defRPr>
              </a:lvl9pPr>
            </a:lstStyle>
            <a:p>
              <a:pPr algn="ctr" defTabSz="1086600">
                <a:lnSpc>
                  <a:spcPct val="120000"/>
                </a:lnSpc>
                <a:defRPr/>
              </a:pPr>
              <a:endParaRPr lang="zh-CN" altLang="en-US" sz="1333" dirty="0">
                <a:latin typeface="Arial" panose="020B0604020202020204" pitchFamily="34" charset="0"/>
                <a:ea typeface="微软雅黑" panose="020B0503020204020204" pitchFamily="34" charset="-122"/>
                <a:sym typeface="Arial" panose="020B0604020202020204" pitchFamily="34" charset="0"/>
              </a:endParaRPr>
            </a:p>
          </p:txBody>
        </p:sp>
        <p:sp>
          <p:nvSpPr>
            <p:cNvPr id="9" name="Rectangle 7">
              <a:extLst>
                <a:ext uri="{FF2B5EF4-FFF2-40B4-BE49-F238E27FC236}">
                  <a16:creationId xmlns:a16="http://schemas.microsoft.com/office/drawing/2014/main" id="{D06575A6-7BE2-4F92-A45E-2CD476BA7488}"/>
                </a:ext>
              </a:extLst>
            </p:cNvPr>
            <p:cNvSpPr>
              <a:spLocks noChangeArrowheads="1"/>
            </p:cNvSpPr>
            <p:nvPr/>
          </p:nvSpPr>
          <p:spPr bwMode="auto">
            <a:xfrm rot="18900000">
              <a:off x="4055751" y="1817977"/>
              <a:ext cx="1104192" cy="1104192"/>
            </a:xfrm>
            <a:prstGeom prst="rect">
              <a:avLst/>
            </a:prstGeom>
            <a:solidFill>
              <a:srgbClr val="007791"/>
            </a:solidFill>
            <a:ln w="6350">
              <a:solidFill>
                <a:schemeClr val="bg1"/>
              </a:solidFill>
              <a:miter lim="800000"/>
              <a:headEnd/>
              <a:tailEnd/>
            </a:ln>
            <a:effectLst/>
          </p:spPr>
          <p:txBody>
            <a:bodyPr wrap="none" lIns="0" tIns="0" rIns="0" bIns="0" anchor="ctr"/>
            <a:lstStyle>
              <a:defPPr>
                <a:defRPr lang="en-US"/>
              </a:defPPr>
              <a:lvl1pPr algn="l" rtl="0" eaLnBrk="0" fontAlgn="base" hangingPunct="0">
                <a:spcBef>
                  <a:spcPct val="0"/>
                </a:spcBef>
                <a:spcAft>
                  <a:spcPct val="0"/>
                </a:spcAft>
                <a:defRPr sz="1300" b="1" kern="1200">
                  <a:solidFill>
                    <a:srgbClr val="000000"/>
                  </a:solidFill>
                  <a:latin typeface="Arial" charset="0"/>
                  <a:ea typeface="宋体" charset="-122"/>
                  <a:cs typeface="+mn-cs"/>
                </a:defRPr>
              </a:lvl1pPr>
              <a:lvl2pPr marL="457200" algn="l" rtl="0" eaLnBrk="0" fontAlgn="base" hangingPunct="0">
                <a:spcBef>
                  <a:spcPct val="0"/>
                </a:spcBef>
                <a:spcAft>
                  <a:spcPct val="0"/>
                </a:spcAft>
                <a:defRPr sz="1300" b="1" kern="1200">
                  <a:solidFill>
                    <a:srgbClr val="000000"/>
                  </a:solidFill>
                  <a:latin typeface="Arial" charset="0"/>
                  <a:ea typeface="宋体" charset="-122"/>
                  <a:cs typeface="+mn-cs"/>
                </a:defRPr>
              </a:lvl2pPr>
              <a:lvl3pPr marL="914400" algn="l" rtl="0" eaLnBrk="0" fontAlgn="base" hangingPunct="0">
                <a:spcBef>
                  <a:spcPct val="0"/>
                </a:spcBef>
                <a:spcAft>
                  <a:spcPct val="0"/>
                </a:spcAft>
                <a:defRPr sz="1300" b="1" kern="1200">
                  <a:solidFill>
                    <a:srgbClr val="000000"/>
                  </a:solidFill>
                  <a:latin typeface="Arial" charset="0"/>
                  <a:ea typeface="宋体" charset="-122"/>
                  <a:cs typeface="+mn-cs"/>
                </a:defRPr>
              </a:lvl3pPr>
              <a:lvl4pPr marL="1371600" algn="l" rtl="0" eaLnBrk="0" fontAlgn="base" hangingPunct="0">
                <a:spcBef>
                  <a:spcPct val="0"/>
                </a:spcBef>
                <a:spcAft>
                  <a:spcPct val="0"/>
                </a:spcAft>
                <a:defRPr sz="1300" b="1" kern="1200">
                  <a:solidFill>
                    <a:srgbClr val="000000"/>
                  </a:solidFill>
                  <a:latin typeface="Arial" charset="0"/>
                  <a:ea typeface="宋体" charset="-122"/>
                  <a:cs typeface="+mn-cs"/>
                </a:defRPr>
              </a:lvl4pPr>
              <a:lvl5pPr marL="1828800" algn="l" rtl="0" eaLnBrk="0" fontAlgn="base" hangingPunct="0">
                <a:spcBef>
                  <a:spcPct val="0"/>
                </a:spcBef>
                <a:spcAft>
                  <a:spcPct val="0"/>
                </a:spcAft>
                <a:defRPr sz="1300" b="1" kern="1200">
                  <a:solidFill>
                    <a:srgbClr val="000000"/>
                  </a:solidFill>
                  <a:latin typeface="Arial" charset="0"/>
                  <a:ea typeface="宋体" charset="-122"/>
                  <a:cs typeface="+mn-cs"/>
                </a:defRPr>
              </a:lvl5pPr>
              <a:lvl6pPr marL="2286000" algn="l" defTabSz="914400" rtl="0" eaLnBrk="1" latinLnBrk="0" hangingPunct="1">
                <a:defRPr sz="1300" b="1" kern="1200">
                  <a:solidFill>
                    <a:srgbClr val="000000"/>
                  </a:solidFill>
                  <a:latin typeface="Arial" charset="0"/>
                  <a:ea typeface="宋体" charset="-122"/>
                  <a:cs typeface="+mn-cs"/>
                </a:defRPr>
              </a:lvl6pPr>
              <a:lvl7pPr marL="2743200" algn="l" defTabSz="914400" rtl="0" eaLnBrk="1" latinLnBrk="0" hangingPunct="1">
                <a:defRPr sz="1300" b="1" kern="1200">
                  <a:solidFill>
                    <a:srgbClr val="000000"/>
                  </a:solidFill>
                  <a:latin typeface="Arial" charset="0"/>
                  <a:ea typeface="宋体" charset="-122"/>
                  <a:cs typeface="+mn-cs"/>
                </a:defRPr>
              </a:lvl7pPr>
              <a:lvl8pPr marL="3200400" algn="l" defTabSz="914400" rtl="0" eaLnBrk="1" latinLnBrk="0" hangingPunct="1">
                <a:defRPr sz="1300" b="1" kern="1200">
                  <a:solidFill>
                    <a:srgbClr val="000000"/>
                  </a:solidFill>
                  <a:latin typeface="Arial" charset="0"/>
                  <a:ea typeface="宋体" charset="-122"/>
                  <a:cs typeface="+mn-cs"/>
                </a:defRPr>
              </a:lvl8pPr>
              <a:lvl9pPr marL="3657600" algn="l" defTabSz="914400" rtl="0" eaLnBrk="1" latinLnBrk="0" hangingPunct="1">
                <a:defRPr sz="1300" b="1" kern="1200">
                  <a:solidFill>
                    <a:srgbClr val="000000"/>
                  </a:solidFill>
                  <a:latin typeface="Arial" charset="0"/>
                  <a:ea typeface="宋体" charset="-122"/>
                  <a:cs typeface="+mn-cs"/>
                </a:defRPr>
              </a:lvl9pPr>
            </a:lstStyle>
            <a:p>
              <a:pPr algn="ctr" defTabSz="1086600">
                <a:lnSpc>
                  <a:spcPct val="120000"/>
                </a:lnSpc>
                <a:defRPr/>
              </a:pPr>
              <a:endParaRPr lang="zh-CN" altLang="en-US" sz="1333" dirty="0">
                <a:latin typeface="Arial" panose="020B0604020202020204" pitchFamily="34" charset="0"/>
                <a:ea typeface="微软雅黑" panose="020B0503020204020204" pitchFamily="34" charset="-122"/>
                <a:sym typeface="Arial" panose="020B0604020202020204" pitchFamily="34" charset="0"/>
              </a:endParaRPr>
            </a:p>
          </p:txBody>
        </p:sp>
        <p:sp>
          <p:nvSpPr>
            <p:cNvPr id="10" name="Rectangle 8">
              <a:extLst>
                <a:ext uri="{FF2B5EF4-FFF2-40B4-BE49-F238E27FC236}">
                  <a16:creationId xmlns:a16="http://schemas.microsoft.com/office/drawing/2014/main" id="{B2071930-211D-4528-B85B-886B06A235FE}"/>
                </a:ext>
              </a:extLst>
            </p:cNvPr>
            <p:cNvSpPr>
              <a:spLocks noChangeArrowheads="1"/>
            </p:cNvSpPr>
            <p:nvPr/>
          </p:nvSpPr>
          <p:spPr bwMode="auto">
            <a:xfrm rot="18900000">
              <a:off x="6366467" y="1817977"/>
              <a:ext cx="1104192" cy="1104192"/>
            </a:xfrm>
            <a:prstGeom prst="rect">
              <a:avLst/>
            </a:prstGeom>
            <a:solidFill>
              <a:srgbClr val="FF7899"/>
            </a:solidFill>
            <a:ln w="6350">
              <a:solidFill>
                <a:schemeClr val="bg1"/>
              </a:solidFill>
              <a:miter lim="800000"/>
              <a:headEnd/>
              <a:tailEnd/>
            </a:ln>
            <a:effectLst/>
          </p:spPr>
          <p:txBody>
            <a:bodyPr wrap="none" lIns="0" tIns="0" rIns="0" bIns="0" anchor="ctr"/>
            <a:lstStyle>
              <a:defPPr>
                <a:defRPr lang="en-US"/>
              </a:defPPr>
              <a:lvl1pPr algn="l" rtl="0" eaLnBrk="0" fontAlgn="base" hangingPunct="0">
                <a:spcBef>
                  <a:spcPct val="0"/>
                </a:spcBef>
                <a:spcAft>
                  <a:spcPct val="0"/>
                </a:spcAft>
                <a:defRPr sz="1300" b="1" kern="1200">
                  <a:solidFill>
                    <a:srgbClr val="000000"/>
                  </a:solidFill>
                  <a:latin typeface="Arial" charset="0"/>
                  <a:ea typeface="宋体" charset="-122"/>
                  <a:cs typeface="+mn-cs"/>
                </a:defRPr>
              </a:lvl1pPr>
              <a:lvl2pPr marL="457200" algn="l" rtl="0" eaLnBrk="0" fontAlgn="base" hangingPunct="0">
                <a:spcBef>
                  <a:spcPct val="0"/>
                </a:spcBef>
                <a:spcAft>
                  <a:spcPct val="0"/>
                </a:spcAft>
                <a:defRPr sz="1300" b="1" kern="1200">
                  <a:solidFill>
                    <a:srgbClr val="000000"/>
                  </a:solidFill>
                  <a:latin typeface="Arial" charset="0"/>
                  <a:ea typeface="宋体" charset="-122"/>
                  <a:cs typeface="+mn-cs"/>
                </a:defRPr>
              </a:lvl2pPr>
              <a:lvl3pPr marL="914400" algn="l" rtl="0" eaLnBrk="0" fontAlgn="base" hangingPunct="0">
                <a:spcBef>
                  <a:spcPct val="0"/>
                </a:spcBef>
                <a:spcAft>
                  <a:spcPct val="0"/>
                </a:spcAft>
                <a:defRPr sz="1300" b="1" kern="1200">
                  <a:solidFill>
                    <a:srgbClr val="000000"/>
                  </a:solidFill>
                  <a:latin typeface="Arial" charset="0"/>
                  <a:ea typeface="宋体" charset="-122"/>
                  <a:cs typeface="+mn-cs"/>
                </a:defRPr>
              </a:lvl3pPr>
              <a:lvl4pPr marL="1371600" algn="l" rtl="0" eaLnBrk="0" fontAlgn="base" hangingPunct="0">
                <a:spcBef>
                  <a:spcPct val="0"/>
                </a:spcBef>
                <a:spcAft>
                  <a:spcPct val="0"/>
                </a:spcAft>
                <a:defRPr sz="1300" b="1" kern="1200">
                  <a:solidFill>
                    <a:srgbClr val="000000"/>
                  </a:solidFill>
                  <a:latin typeface="Arial" charset="0"/>
                  <a:ea typeface="宋体" charset="-122"/>
                  <a:cs typeface="+mn-cs"/>
                </a:defRPr>
              </a:lvl4pPr>
              <a:lvl5pPr marL="1828800" algn="l" rtl="0" eaLnBrk="0" fontAlgn="base" hangingPunct="0">
                <a:spcBef>
                  <a:spcPct val="0"/>
                </a:spcBef>
                <a:spcAft>
                  <a:spcPct val="0"/>
                </a:spcAft>
                <a:defRPr sz="1300" b="1" kern="1200">
                  <a:solidFill>
                    <a:srgbClr val="000000"/>
                  </a:solidFill>
                  <a:latin typeface="Arial" charset="0"/>
                  <a:ea typeface="宋体" charset="-122"/>
                  <a:cs typeface="+mn-cs"/>
                </a:defRPr>
              </a:lvl5pPr>
              <a:lvl6pPr marL="2286000" algn="l" defTabSz="914400" rtl="0" eaLnBrk="1" latinLnBrk="0" hangingPunct="1">
                <a:defRPr sz="1300" b="1" kern="1200">
                  <a:solidFill>
                    <a:srgbClr val="000000"/>
                  </a:solidFill>
                  <a:latin typeface="Arial" charset="0"/>
                  <a:ea typeface="宋体" charset="-122"/>
                  <a:cs typeface="+mn-cs"/>
                </a:defRPr>
              </a:lvl6pPr>
              <a:lvl7pPr marL="2743200" algn="l" defTabSz="914400" rtl="0" eaLnBrk="1" latinLnBrk="0" hangingPunct="1">
                <a:defRPr sz="1300" b="1" kern="1200">
                  <a:solidFill>
                    <a:srgbClr val="000000"/>
                  </a:solidFill>
                  <a:latin typeface="Arial" charset="0"/>
                  <a:ea typeface="宋体" charset="-122"/>
                  <a:cs typeface="+mn-cs"/>
                </a:defRPr>
              </a:lvl7pPr>
              <a:lvl8pPr marL="3200400" algn="l" defTabSz="914400" rtl="0" eaLnBrk="1" latinLnBrk="0" hangingPunct="1">
                <a:defRPr sz="1300" b="1" kern="1200">
                  <a:solidFill>
                    <a:srgbClr val="000000"/>
                  </a:solidFill>
                  <a:latin typeface="Arial" charset="0"/>
                  <a:ea typeface="宋体" charset="-122"/>
                  <a:cs typeface="+mn-cs"/>
                </a:defRPr>
              </a:lvl8pPr>
              <a:lvl9pPr marL="3657600" algn="l" defTabSz="914400" rtl="0" eaLnBrk="1" latinLnBrk="0" hangingPunct="1">
                <a:defRPr sz="1300" b="1" kern="1200">
                  <a:solidFill>
                    <a:srgbClr val="000000"/>
                  </a:solidFill>
                  <a:latin typeface="Arial" charset="0"/>
                  <a:ea typeface="宋体" charset="-122"/>
                  <a:cs typeface="+mn-cs"/>
                </a:defRPr>
              </a:lvl9pPr>
            </a:lstStyle>
            <a:p>
              <a:pPr algn="ctr" defTabSz="1086600">
                <a:lnSpc>
                  <a:spcPct val="120000"/>
                </a:lnSpc>
                <a:defRPr/>
              </a:pPr>
              <a:endParaRPr lang="zh-CN" altLang="en-US" sz="1333" dirty="0">
                <a:latin typeface="Arial" panose="020B0604020202020204" pitchFamily="34" charset="0"/>
                <a:ea typeface="微软雅黑" panose="020B0503020204020204" pitchFamily="34" charset="-122"/>
                <a:sym typeface="Arial" panose="020B0604020202020204" pitchFamily="34" charset="0"/>
              </a:endParaRPr>
            </a:p>
          </p:txBody>
        </p:sp>
        <p:sp>
          <p:nvSpPr>
            <p:cNvPr id="11" name="Rectangle 9">
              <a:extLst>
                <a:ext uri="{FF2B5EF4-FFF2-40B4-BE49-F238E27FC236}">
                  <a16:creationId xmlns:a16="http://schemas.microsoft.com/office/drawing/2014/main" id="{06B74388-4015-4D6D-A249-3756E39FAE6F}"/>
                </a:ext>
              </a:extLst>
            </p:cNvPr>
            <p:cNvSpPr>
              <a:spLocks noChangeArrowheads="1"/>
            </p:cNvSpPr>
            <p:nvPr/>
          </p:nvSpPr>
          <p:spPr bwMode="auto">
            <a:xfrm rot="18900000">
              <a:off x="2167565" y="1756908"/>
              <a:ext cx="207964" cy="207964"/>
            </a:xfrm>
            <a:prstGeom prst="rect">
              <a:avLst/>
            </a:prstGeom>
            <a:solidFill>
              <a:srgbClr val="FFFFFF"/>
            </a:solidFill>
            <a:ln w="6350">
              <a:noFill/>
              <a:miter lim="800000"/>
              <a:headEnd/>
              <a:tailEnd/>
            </a:ln>
            <a:effectLst/>
          </p:spPr>
          <p:txBody>
            <a:bodyPr wrap="none" lIns="0" tIns="0" rIns="0" bIns="0" anchor="ctr"/>
            <a:lstStyle>
              <a:defPPr>
                <a:defRPr lang="en-US"/>
              </a:defPPr>
              <a:lvl1pPr algn="l" rtl="0" eaLnBrk="0" fontAlgn="base" hangingPunct="0">
                <a:spcBef>
                  <a:spcPct val="0"/>
                </a:spcBef>
                <a:spcAft>
                  <a:spcPct val="0"/>
                </a:spcAft>
                <a:defRPr sz="1300" b="1" kern="1200">
                  <a:solidFill>
                    <a:srgbClr val="000000"/>
                  </a:solidFill>
                  <a:latin typeface="Arial" charset="0"/>
                  <a:ea typeface="宋体" charset="-122"/>
                  <a:cs typeface="+mn-cs"/>
                </a:defRPr>
              </a:lvl1pPr>
              <a:lvl2pPr marL="457200" algn="l" rtl="0" eaLnBrk="0" fontAlgn="base" hangingPunct="0">
                <a:spcBef>
                  <a:spcPct val="0"/>
                </a:spcBef>
                <a:spcAft>
                  <a:spcPct val="0"/>
                </a:spcAft>
                <a:defRPr sz="1300" b="1" kern="1200">
                  <a:solidFill>
                    <a:srgbClr val="000000"/>
                  </a:solidFill>
                  <a:latin typeface="Arial" charset="0"/>
                  <a:ea typeface="宋体" charset="-122"/>
                  <a:cs typeface="+mn-cs"/>
                </a:defRPr>
              </a:lvl2pPr>
              <a:lvl3pPr marL="914400" algn="l" rtl="0" eaLnBrk="0" fontAlgn="base" hangingPunct="0">
                <a:spcBef>
                  <a:spcPct val="0"/>
                </a:spcBef>
                <a:spcAft>
                  <a:spcPct val="0"/>
                </a:spcAft>
                <a:defRPr sz="1300" b="1" kern="1200">
                  <a:solidFill>
                    <a:srgbClr val="000000"/>
                  </a:solidFill>
                  <a:latin typeface="Arial" charset="0"/>
                  <a:ea typeface="宋体" charset="-122"/>
                  <a:cs typeface="+mn-cs"/>
                </a:defRPr>
              </a:lvl3pPr>
              <a:lvl4pPr marL="1371600" algn="l" rtl="0" eaLnBrk="0" fontAlgn="base" hangingPunct="0">
                <a:spcBef>
                  <a:spcPct val="0"/>
                </a:spcBef>
                <a:spcAft>
                  <a:spcPct val="0"/>
                </a:spcAft>
                <a:defRPr sz="1300" b="1" kern="1200">
                  <a:solidFill>
                    <a:srgbClr val="000000"/>
                  </a:solidFill>
                  <a:latin typeface="Arial" charset="0"/>
                  <a:ea typeface="宋体" charset="-122"/>
                  <a:cs typeface="+mn-cs"/>
                </a:defRPr>
              </a:lvl4pPr>
              <a:lvl5pPr marL="1828800" algn="l" rtl="0" eaLnBrk="0" fontAlgn="base" hangingPunct="0">
                <a:spcBef>
                  <a:spcPct val="0"/>
                </a:spcBef>
                <a:spcAft>
                  <a:spcPct val="0"/>
                </a:spcAft>
                <a:defRPr sz="1300" b="1" kern="1200">
                  <a:solidFill>
                    <a:srgbClr val="000000"/>
                  </a:solidFill>
                  <a:latin typeface="Arial" charset="0"/>
                  <a:ea typeface="宋体" charset="-122"/>
                  <a:cs typeface="+mn-cs"/>
                </a:defRPr>
              </a:lvl5pPr>
              <a:lvl6pPr marL="2286000" algn="l" defTabSz="914400" rtl="0" eaLnBrk="1" latinLnBrk="0" hangingPunct="1">
                <a:defRPr sz="1300" b="1" kern="1200">
                  <a:solidFill>
                    <a:srgbClr val="000000"/>
                  </a:solidFill>
                  <a:latin typeface="Arial" charset="0"/>
                  <a:ea typeface="宋体" charset="-122"/>
                  <a:cs typeface="+mn-cs"/>
                </a:defRPr>
              </a:lvl6pPr>
              <a:lvl7pPr marL="2743200" algn="l" defTabSz="914400" rtl="0" eaLnBrk="1" latinLnBrk="0" hangingPunct="1">
                <a:defRPr sz="1300" b="1" kern="1200">
                  <a:solidFill>
                    <a:srgbClr val="000000"/>
                  </a:solidFill>
                  <a:latin typeface="Arial" charset="0"/>
                  <a:ea typeface="宋体" charset="-122"/>
                  <a:cs typeface="+mn-cs"/>
                </a:defRPr>
              </a:lvl7pPr>
              <a:lvl8pPr marL="3200400" algn="l" defTabSz="914400" rtl="0" eaLnBrk="1" latinLnBrk="0" hangingPunct="1">
                <a:defRPr sz="1300" b="1" kern="1200">
                  <a:solidFill>
                    <a:srgbClr val="000000"/>
                  </a:solidFill>
                  <a:latin typeface="Arial" charset="0"/>
                  <a:ea typeface="宋体" charset="-122"/>
                  <a:cs typeface="+mn-cs"/>
                </a:defRPr>
              </a:lvl8pPr>
              <a:lvl9pPr marL="3657600" algn="l" defTabSz="914400" rtl="0" eaLnBrk="1" latinLnBrk="0" hangingPunct="1">
                <a:defRPr sz="1300" b="1" kern="1200">
                  <a:solidFill>
                    <a:srgbClr val="000000"/>
                  </a:solidFill>
                  <a:latin typeface="Arial" charset="0"/>
                  <a:ea typeface="宋体" charset="-122"/>
                  <a:cs typeface="+mn-cs"/>
                </a:defRPr>
              </a:lvl9pPr>
            </a:lstStyle>
            <a:p>
              <a:pPr algn="ctr" defTabSz="1086600">
                <a:lnSpc>
                  <a:spcPct val="120000"/>
                </a:lnSpc>
                <a:defRPr/>
              </a:pPr>
              <a:endParaRPr lang="zh-CN" altLang="en-US" sz="1333" dirty="0">
                <a:latin typeface="Arial" panose="020B0604020202020204" pitchFamily="34" charset="0"/>
                <a:ea typeface="微软雅黑" panose="020B0503020204020204" pitchFamily="34" charset="-122"/>
                <a:sym typeface="Arial" panose="020B0604020202020204" pitchFamily="34" charset="0"/>
              </a:endParaRPr>
            </a:p>
          </p:txBody>
        </p:sp>
        <p:sp>
          <p:nvSpPr>
            <p:cNvPr id="12" name="Rectangle 10">
              <a:extLst>
                <a:ext uri="{FF2B5EF4-FFF2-40B4-BE49-F238E27FC236}">
                  <a16:creationId xmlns:a16="http://schemas.microsoft.com/office/drawing/2014/main" id="{6C605ABA-FC4E-4C93-B808-770CA202D26A}"/>
                </a:ext>
              </a:extLst>
            </p:cNvPr>
            <p:cNvSpPr>
              <a:spLocks noChangeArrowheads="1"/>
            </p:cNvSpPr>
            <p:nvPr/>
          </p:nvSpPr>
          <p:spPr bwMode="auto">
            <a:xfrm rot="18900000">
              <a:off x="4499738" y="1756908"/>
              <a:ext cx="207964" cy="207964"/>
            </a:xfrm>
            <a:prstGeom prst="rect">
              <a:avLst/>
            </a:prstGeom>
            <a:solidFill>
              <a:srgbClr val="FFFFFF"/>
            </a:solidFill>
            <a:ln w="6350">
              <a:noFill/>
              <a:miter lim="800000"/>
              <a:headEnd/>
              <a:tailEnd/>
            </a:ln>
            <a:effectLst/>
          </p:spPr>
          <p:txBody>
            <a:bodyPr wrap="none" lIns="0" tIns="0" rIns="0" bIns="0" anchor="ctr"/>
            <a:lstStyle>
              <a:defPPr>
                <a:defRPr lang="en-US"/>
              </a:defPPr>
              <a:lvl1pPr algn="l" rtl="0" eaLnBrk="0" fontAlgn="base" hangingPunct="0">
                <a:spcBef>
                  <a:spcPct val="0"/>
                </a:spcBef>
                <a:spcAft>
                  <a:spcPct val="0"/>
                </a:spcAft>
                <a:defRPr sz="1300" b="1" kern="1200">
                  <a:solidFill>
                    <a:srgbClr val="000000"/>
                  </a:solidFill>
                  <a:latin typeface="Arial" charset="0"/>
                  <a:ea typeface="宋体" charset="-122"/>
                  <a:cs typeface="+mn-cs"/>
                </a:defRPr>
              </a:lvl1pPr>
              <a:lvl2pPr marL="457200" algn="l" rtl="0" eaLnBrk="0" fontAlgn="base" hangingPunct="0">
                <a:spcBef>
                  <a:spcPct val="0"/>
                </a:spcBef>
                <a:spcAft>
                  <a:spcPct val="0"/>
                </a:spcAft>
                <a:defRPr sz="1300" b="1" kern="1200">
                  <a:solidFill>
                    <a:srgbClr val="000000"/>
                  </a:solidFill>
                  <a:latin typeface="Arial" charset="0"/>
                  <a:ea typeface="宋体" charset="-122"/>
                  <a:cs typeface="+mn-cs"/>
                </a:defRPr>
              </a:lvl2pPr>
              <a:lvl3pPr marL="914400" algn="l" rtl="0" eaLnBrk="0" fontAlgn="base" hangingPunct="0">
                <a:spcBef>
                  <a:spcPct val="0"/>
                </a:spcBef>
                <a:spcAft>
                  <a:spcPct val="0"/>
                </a:spcAft>
                <a:defRPr sz="1300" b="1" kern="1200">
                  <a:solidFill>
                    <a:srgbClr val="000000"/>
                  </a:solidFill>
                  <a:latin typeface="Arial" charset="0"/>
                  <a:ea typeface="宋体" charset="-122"/>
                  <a:cs typeface="+mn-cs"/>
                </a:defRPr>
              </a:lvl3pPr>
              <a:lvl4pPr marL="1371600" algn="l" rtl="0" eaLnBrk="0" fontAlgn="base" hangingPunct="0">
                <a:spcBef>
                  <a:spcPct val="0"/>
                </a:spcBef>
                <a:spcAft>
                  <a:spcPct val="0"/>
                </a:spcAft>
                <a:defRPr sz="1300" b="1" kern="1200">
                  <a:solidFill>
                    <a:srgbClr val="000000"/>
                  </a:solidFill>
                  <a:latin typeface="Arial" charset="0"/>
                  <a:ea typeface="宋体" charset="-122"/>
                  <a:cs typeface="+mn-cs"/>
                </a:defRPr>
              </a:lvl4pPr>
              <a:lvl5pPr marL="1828800" algn="l" rtl="0" eaLnBrk="0" fontAlgn="base" hangingPunct="0">
                <a:spcBef>
                  <a:spcPct val="0"/>
                </a:spcBef>
                <a:spcAft>
                  <a:spcPct val="0"/>
                </a:spcAft>
                <a:defRPr sz="1300" b="1" kern="1200">
                  <a:solidFill>
                    <a:srgbClr val="000000"/>
                  </a:solidFill>
                  <a:latin typeface="Arial" charset="0"/>
                  <a:ea typeface="宋体" charset="-122"/>
                  <a:cs typeface="+mn-cs"/>
                </a:defRPr>
              </a:lvl5pPr>
              <a:lvl6pPr marL="2286000" algn="l" defTabSz="914400" rtl="0" eaLnBrk="1" latinLnBrk="0" hangingPunct="1">
                <a:defRPr sz="1300" b="1" kern="1200">
                  <a:solidFill>
                    <a:srgbClr val="000000"/>
                  </a:solidFill>
                  <a:latin typeface="Arial" charset="0"/>
                  <a:ea typeface="宋体" charset="-122"/>
                  <a:cs typeface="+mn-cs"/>
                </a:defRPr>
              </a:lvl6pPr>
              <a:lvl7pPr marL="2743200" algn="l" defTabSz="914400" rtl="0" eaLnBrk="1" latinLnBrk="0" hangingPunct="1">
                <a:defRPr sz="1300" b="1" kern="1200">
                  <a:solidFill>
                    <a:srgbClr val="000000"/>
                  </a:solidFill>
                  <a:latin typeface="Arial" charset="0"/>
                  <a:ea typeface="宋体" charset="-122"/>
                  <a:cs typeface="+mn-cs"/>
                </a:defRPr>
              </a:lvl7pPr>
              <a:lvl8pPr marL="3200400" algn="l" defTabSz="914400" rtl="0" eaLnBrk="1" latinLnBrk="0" hangingPunct="1">
                <a:defRPr sz="1300" b="1" kern="1200">
                  <a:solidFill>
                    <a:srgbClr val="000000"/>
                  </a:solidFill>
                  <a:latin typeface="Arial" charset="0"/>
                  <a:ea typeface="宋体" charset="-122"/>
                  <a:cs typeface="+mn-cs"/>
                </a:defRPr>
              </a:lvl8pPr>
              <a:lvl9pPr marL="3657600" algn="l" defTabSz="914400" rtl="0" eaLnBrk="1" latinLnBrk="0" hangingPunct="1">
                <a:defRPr sz="1300" b="1" kern="1200">
                  <a:solidFill>
                    <a:srgbClr val="000000"/>
                  </a:solidFill>
                  <a:latin typeface="Arial" charset="0"/>
                  <a:ea typeface="宋体" charset="-122"/>
                  <a:cs typeface="+mn-cs"/>
                </a:defRPr>
              </a:lvl9pPr>
            </a:lstStyle>
            <a:p>
              <a:pPr algn="ctr" defTabSz="1086600">
                <a:lnSpc>
                  <a:spcPct val="120000"/>
                </a:lnSpc>
                <a:defRPr/>
              </a:pPr>
              <a:endParaRPr lang="zh-CN" altLang="en-US" sz="1333" dirty="0">
                <a:latin typeface="Arial" panose="020B0604020202020204" pitchFamily="34" charset="0"/>
                <a:ea typeface="微软雅黑" panose="020B0503020204020204" pitchFamily="34" charset="-122"/>
                <a:sym typeface="Arial" panose="020B0604020202020204" pitchFamily="34" charset="0"/>
              </a:endParaRPr>
            </a:p>
          </p:txBody>
        </p:sp>
        <p:sp>
          <p:nvSpPr>
            <p:cNvPr id="13" name="Rectangle 11">
              <a:extLst>
                <a:ext uri="{FF2B5EF4-FFF2-40B4-BE49-F238E27FC236}">
                  <a16:creationId xmlns:a16="http://schemas.microsoft.com/office/drawing/2014/main" id="{A29AED87-7226-4167-9CF8-004FBC0481DA}"/>
                </a:ext>
              </a:extLst>
            </p:cNvPr>
            <p:cNvSpPr>
              <a:spLocks noChangeArrowheads="1"/>
            </p:cNvSpPr>
            <p:nvPr/>
          </p:nvSpPr>
          <p:spPr bwMode="auto">
            <a:xfrm rot="18900000">
              <a:off x="6810454" y="1756908"/>
              <a:ext cx="207964" cy="207964"/>
            </a:xfrm>
            <a:prstGeom prst="rect">
              <a:avLst/>
            </a:prstGeom>
            <a:solidFill>
              <a:srgbClr val="FFFFFF"/>
            </a:solidFill>
            <a:ln w="6350">
              <a:noFill/>
              <a:miter lim="800000"/>
              <a:headEnd/>
              <a:tailEnd/>
            </a:ln>
            <a:effectLst/>
          </p:spPr>
          <p:txBody>
            <a:bodyPr wrap="none" lIns="0" tIns="0" rIns="0" bIns="0" anchor="ctr"/>
            <a:lstStyle>
              <a:defPPr>
                <a:defRPr lang="en-US"/>
              </a:defPPr>
              <a:lvl1pPr algn="l" rtl="0" eaLnBrk="0" fontAlgn="base" hangingPunct="0">
                <a:spcBef>
                  <a:spcPct val="0"/>
                </a:spcBef>
                <a:spcAft>
                  <a:spcPct val="0"/>
                </a:spcAft>
                <a:defRPr sz="1300" b="1" kern="1200">
                  <a:solidFill>
                    <a:srgbClr val="000000"/>
                  </a:solidFill>
                  <a:latin typeface="Arial" charset="0"/>
                  <a:ea typeface="宋体" charset="-122"/>
                  <a:cs typeface="+mn-cs"/>
                </a:defRPr>
              </a:lvl1pPr>
              <a:lvl2pPr marL="457200" algn="l" rtl="0" eaLnBrk="0" fontAlgn="base" hangingPunct="0">
                <a:spcBef>
                  <a:spcPct val="0"/>
                </a:spcBef>
                <a:spcAft>
                  <a:spcPct val="0"/>
                </a:spcAft>
                <a:defRPr sz="1300" b="1" kern="1200">
                  <a:solidFill>
                    <a:srgbClr val="000000"/>
                  </a:solidFill>
                  <a:latin typeface="Arial" charset="0"/>
                  <a:ea typeface="宋体" charset="-122"/>
                  <a:cs typeface="+mn-cs"/>
                </a:defRPr>
              </a:lvl2pPr>
              <a:lvl3pPr marL="914400" algn="l" rtl="0" eaLnBrk="0" fontAlgn="base" hangingPunct="0">
                <a:spcBef>
                  <a:spcPct val="0"/>
                </a:spcBef>
                <a:spcAft>
                  <a:spcPct val="0"/>
                </a:spcAft>
                <a:defRPr sz="1300" b="1" kern="1200">
                  <a:solidFill>
                    <a:srgbClr val="000000"/>
                  </a:solidFill>
                  <a:latin typeface="Arial" charset="0"/>
                  <a:ea typeface="宋体" charset="-122"/>
                  <a:cs typeface="+mn-cs"/>
                </a:defRPr>
              </a:lvl3pPr>
              <a:lvl4pPr marL="1371600" algn="l" rtl="0" eaLnBrk="0" fontAlgn="base" hangingPunct="0">
                <a:spcBef>
                  <a:spcPct val="0"/>
                </a:spcBef>
                <a:spcAft>
                  <a:spcPct val="0"/>
                </a:spcAft>
                <a:defRPr sz="1300" b="1" kern="1200">
                  <a:solidFill>
                    <a:srgbClr val="000000"/>
                  </a:solidFill>
                  <a:latin typeface="Arial" charset="0"/>
                  <a:ea typeface="宋体" charset="-122"/>
                  <a:cs typeface="+mn-cs"/>
                </a:defRPr>
              </a:lvl4pPr>
              <a:lvl5pPr marL="1828800" algn="l" rtl="0" eaLnBrk="0" fontAlgn="base" hangingPunct="0">
                <a:spcBef>
                  <a:spcPct val="0"/>
                </a:spcBef>
                <a:spcAft>
                  <a:spcPct val="0"/>
                </a:spcAft>
                <a:defRPr sz="1300" b="1" kern="1200">
                  <a:solidFill>
                    <a:srgbClr val="000000"/>
                  </a:solidFill>
                  <a:latin typeface="Arial" charset="0"/>
                  <a:ea typeface="宋体" charset="-122"/>
                  <a:cs typeface="+mn-cs"/>
                </a:defRPr>
              </a:lvl5pPr>
              <a:lvl6pPr marL="2286000" algn="l" defTabSz="914400" rtl="0" eaLnBrk="1" latinLnBrk="0" hangingPunct="1">
                <a:defRPr sz="1300" b="1" kern="1200">
                  <a:solidFill>
                    <a:srgbClr val="000000"/>
                  </a:solidFill>
                  <a:latin typeface="Arial" charset="0"/>
                  <a:ea typeface="宋体" charset="-122"/>
                  <a:cs typeface="+mn-cs"/>
                </a:defRPr>
              </a:lvl6pPr>
              <a:lvl7pPr marL="2743200" algn="l" defTabSz="914400" rtl="0" eaLnBrk="1" latinLnBrk="0" hangingPunct="1">
                <a:defRPr sz="1300" b="1" kern="1200">
                  <a:solidFill>
                    <a:srgbClr val="000000"/>
                  </a:solidFill>
                  <a:latin typeface="Arial" charset="0"/>
                  <a:ea typeface="宋体" charset="-122"/>
                  <a:cs typeface="+mn-cs"/>
                </a:defRPr>
              </a:lvl7pPr>
              <a:lvl8pPr marL="3200400" algn="l" defTabSz="914400" rtl="0" eaLnBrk="1" latinLnBrk="0" hangingPunct="1">
                <a:defRPr sz="1300" b="1" kern="1200">
                  <a:solidFill>
                    <a:srgbClr val="000000"/>
                  </a:solidFill>
                  <a:latin typeface="Arial" charset="0"/>
                  <a:ea typeface="宋体" charset="-122"/>
                  <a:cs typeface="+mn-cs"/>
                </a:defRPr>
              </a:lvl8pPr>
              <a:lvl9pPr marL="3657600" algn="l" defTabSz="914400" rtl="0" eaLnBrk="1" latinLnBrk="0" hangingPunct="1">
                <a:defRPr sz="1300" b="1" kern="1200">
                  <a:solidFill>
                    <a:srgbClr val="000000"/>
                  </a:solidFill>
                  <a:latin typeface="Arial" charset="0"/>
                  <a:ea typeface="宋体" charset="-122"/>
                  <a:cs typeface="+mn-cs"/>
                </a:defRPr>
              </a:lvl9pPr>
            </a:lstStyle>
            <a:p>
              <a:pPr algn="ctr" defTabSz="1086600">
                <a:lnSpc>
                  <a:spcPct val="120000"/>
                </a:lnSpc>
                <a:defRPr/>
              </a:pPr>
              <a:endParaRPr lang="zh-CN" altLang="en-US" sz="1333" dirty="0">
                <a:latin typeface="Arial" panose="020B0604020202020204" pitchFamily="34" charset="0"/>
                <a:ea typeface="微软雅黑" panose="020B0503020204020204" pitchFamily="34" charset="-122"/>
                <a:sym typeface="Arial" panose="020B0604020202020204" pitchFamily="34" charset="0"/>
              </a:endParaRPr>
            </a:p>
          </p:txBody>
        </p:sp>
        <p:sp>
          <p:nvSpPr>
            <p:cNvPr id="14" name="Text Box 15">
              <a:extLst>
                <a:ext uri="{FF2B5EF4-FFF2-40B4-BE49-F238E27FC236}">
                  <a16:creationId xmlns:a16="http://schemas.microsoft.com/office/drawing/2014/main" id="{ACAA5667-ACA9-4BAD-8844-9A01C59E28A8}"/>
                </a:ext>
              </a:extLst>
            </p:cNvPr>
            <p:cNvSpPr txBox="1">
              <a:spLocks noChangeArrowheads="1"/>
            </p:cNvSpPr>
            <p:nvPr/>
          </p:nvSpPr>
          <p:spPr bwMode="auto">
            <a:xfrm>
              <a:off x="2218551" y="1759800"/>
              <a:ext cx="79588" cy="207131"/>
            </a:xfrm>
            <a:prstGeom prst="rect">
              <a:avLst/>
            </a:prstGeom>
            <a:noFill/>
            <a:ln w="6350">
              <a:noFill/>
              <a:miter lim="800000"/>
              <a:headEnd/>
              <a:tailEnd/>
            </a:ln>
            <a:effectLst/>
          </p:spPr>
          <p:txBody>
            <a:bodyPr wrap="none" lIns="0" tIns="0" rIns="0" bIns="0" anchor="ctr">
              <a:spAutoFit/>
            </a:bodyPr>
            <a:lstStyle>
              <a:defPPr>
                <a:defRPr lang="en-US"/>
              </a:defPPr>
              <a:lvl1pPr algn="l" rtl="0" eaLnBrk="0" fontAlgn="base" hangingPunct="0">
                <a:spcBef>
                  <a:spcPct val="0"/>
                </a:spcBef>
                <a:spcAft>
                  <a:spcPct val="0"/>
                </a:spcAft>
                <a:defRPr sz="1300" b="1" kern="1200">
                  <a:solidFill>
                    <a:srgbClr val="000000"/>
                  </a:solidFill>
                  <a:latin typeface="Arial" charset="0"/>
                  <a:ea typeface="宋体" charset="-122"/>
                  <a:cs typeface="+mn-cs"/>
                </a:defRPr>
              </a:lvl1pPr>
              <a:lvl2pPr marL="457200" algn="l" rtl="0" eaLnBrk="0" fontAlgn="base" hangingPunct="0">
                <a:spcBef>
                  <a:spcPct val="0"/>
                </a:spcBef>
                <a:spcAft>
                  <a:spcPct val="0"/>
                </a:spcAft>
                <a:defRPr sz="1300" b="1" kern="1200">
                  <a:solidFill>
                    <a:srgbClr val="000000"/>
                  </a:solidFill>
                  <a:latin typeface="Arial" charset="0"/>
                  <a:ea typeface="宋体" charset="-122"/>
                  <a:cs typeface="+mn-cs"/>
                </a:defRPr>
              </a:lvl2pPr>
              <a:lvl3pPr marL="914400" algn="l" rtl="0" eaLnBrk="0" fontAlgn="base" hangingPunct="0">
                <a:spcBef>
                  <a:spcPct val="0"/>
                </a:spcBef>
                <a:spcAft>
                  <a:spcPct val="0"/>
                </a:spcAft>
                <a:defRPr sz="1300" b="1" kern="1200">
                  <a:solidFill>
                    <a:srgbClr val="000000"/>
                  </a:solidFill>
                  <a:latin typeface="Arial" charset="0"/>
                  <a:ea typeface="宋体" charset="-122"/>
                  <a:cs typeface="+mn-cs"/>
                </a:defRPr>
              </a:lvl3pPr>
              <a:lvl4pPr marL="1371600" algn="l" rtl="0" eaLnBrk="0" fontAlgn="base" hangingPunct="0">
                <a:spcBef>
                  <a:spcPct val="0"/>
                </a:spcBef>
                <a:spcAft>
                  <a:spcPct val="0"/>
                </a:spcAft>
                <a:defRPr sz="1300" b="1" kern="1200">
                  <a:solidFill>
                    <a:srgbClr val="000000"/>
                  </a:solidFill>
                  <a:latin typeface="Arial" charset="0"/>
                  <a:ea typeface="宋体" charset="-122"/>
                  <a:cs typeface="+mn-cs"/>
                </a:defRPr>
              </a:lvl4pPr>
              <a:lvl5pPr marL="1828800" algn="l" rtl="0" eaLnBrk="0" fontAlgn="base" hangingPunct="0">
                <a:spcBef>
                  <a:spcPct val="0"/>
                </a:spcBef>
                <a:spcAft>
                  <a:spcPct val="0"/>
                </a:spcAft>
                <a:defRPr sz="1300" b="1" kern="1200">
                  <a:solidFill>
                    <a:srgbClr val="000000"/>
                  </a:solidFill>
                  <a:latin typeface="Arial" charset="0"/>
                  <a:ea typeface="宋体" charset="-122"/>
                  <a:cs typeface="+mn-cs"/>
                </a:defRPr>
              </a:lvl5pPr>
              <a:lvl6pPr marL="2286000" algn="l" defTabSz="914400" rtl="0" eaLnBrk="1" latinLnBrk="0" hangingPunct="1">
                <a:defRPr sz="1300" b="1" kern="1200">
                  <a:solidFill>
                    <a:srgbClr val="000000"/>
                  </a:solidFill>
                  <a:latin typeface="Arial" charset="0"/>
                  <a:ea typeface="宋体" charset="-122"/>
                  <a:cs typeface="+mn-cs"/>
                </a:defRPr>
              </a:lvl6pPr>
              <a:lvl7pPr marL="2743200" algn="l" defTabSz="914400" rtl="0" eaLnBrk="1" latinLnBrk="0" hangingPunct="1">
                <a:defRPr sz="1300" b="1" kern="1200">
                  <a:solidFill>
                    <a:srgbClr val="000000"/>
                  </a:solidFill>
                  <a:latin typeface="Arial" charset="0"/>
                  <a:ea typeface="宋体" charset="-122"/>
                  <a:cs typeface="+mn-cs"/>
                </a:defRPr>
              </a:lvl7pPr>
              <a:lvl8pPr marL="3200400" algn="l" defTabSz="914400" rtl="0" eaLnBrk="1" latinLnBrk="0" hangingPunct="1">
                <a:defRPr sz="1300" b="1" kern="1200">
                  <a:solidFill>
                    <a:srgbClr val="000000"/>
                  </a:solidFill>
                  <a:latin typeface="Arial" charset="0"/>
                  <a:ea typeface="宋体" charset="-122"/>
                  <a:cs typeface="+mn-cs"/>
                </a:defRPr>
              </a:lvl8pPr>
              <a:lvl9pPr marL="3657600" algn="l" defTabSz="914400" rtl="0" eaLnBrk="1" latinLnBrk="0" hangingPunct="1">
                <a:defRPr sz="1300" b="1" kern="1200">
                  <a:solidFill>
                    <a:srgbClr val="000000"/>
                  </a:solidFill>
                  <a:latin typeface="Arial" charset="0"/>
                  <a:ea typeface="宋体" charset="-122"/>
                  <a:cs typeface="+mn-cs"/>
                </a:defRPr>
              </a:lvl9pPr>
            </a:lstStyle>
            <a:p>
              <a:pPr algn="ctr" defTabSz="1086600">
                <a:lnSpc>
                  <a:spcPct val="120000"/>
                </a:lnSpc>
                <a:defRPr/>
              </a:pPr>
              <a:r>
                <a:rPr lang="zh-CN" altLang="en-US" sz="1333"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1</a:t>
              </a:r>
            </a:p>
          </p:txBody>
        </p:sp>
        <p:sp>
          <p:nvSpPr>
            <p:cNvPr id="15" name="Text Box 16">
              <a:extLst>
                <a:ext uri="{FF2B5EF4-FFF2-40B4-BE49-F238E27FC236}">
                  <a16:creationId xmlns:a16="http://schemas.microsoft.com/office/drawing/2014/main" id="{2600A1CE-DBFA-4311-AE6A-83C14E06D6F9}"/>
                </a:ext>
              </a:extLst>
            </p:cNvPr>
            <p:cNvSpPr txBox="1">
              <a:spLocks noChangeArrowheads="1"/>
            </p:cNvSpPr>
            <p:nvPr/>
          </p:nvSpPr>
          <p:spPr bwMode="auto">
            <a:xfrm>
              <a:off x="4552371" y="1786760"/>
              <a:ext cx="79588" cy="207131"/>
            </a:xfrm>
            <a:prstGeom prst="rect">
              <a:avLst/>
            </a:prstGeom>
            <a:noFill/>
            <a:ln w="6350">
              <a:noFill/>
              <a:miter lim="800000"/>
              <a:headEnd/>
              <a:tailEnd/>
            </a:ln>
            <a:effectLst/>
          </p:spPr>
          <p:txBody>
            <a:bodyPr wrap="none" lIns="0" tIns="0" rIns="0" bIns="0" anchor="t" anchorCtr="0">
              <a:spAutoFit/>
            </a:bodyPr>
            <a:lstStyle>
              <a:defPPr>
                <a:defRPr lang="zh-CN"/>
              </a:defPPr>
              <a:lvl1pPr marR="0" lvl="0" indent="0" algn="ctr" eaLnBrk="0" fontAlgn="base" hangingPunct="0">
                <a:lnSpc>
                  <a:spcPct val="100000"/>
                </a:lnSpc>
                <a:spcBef>
                  <a:spcPct val="0"/>
                </a:spcBef>
                <a:spcAft>
                  <a:spcPct val="0"/>
                </a:spcAft>
                <a:buClrTx/>
                <a:buSzTx/>
                <a:buFontTx/>
                <a:buNone/>
                <a:tabLst/>
                <a:defRPr kumimoji="0" sz="1300" b="1" i="0" u="none" strike="noStrike" cap="none" spc="0" normalizeH="0" baseline="0">
                  <a:ln>
                    <a:noFill/>
                  </a:ln>
                  <a:solidFill>
                    <a:srgbClr val="000000"/>
                  </a:solidFill>
                  <a:effectLst/>
                  <a:uLnTx/>
                  <a:uFillTx/>
                  <a:latin typeface="Arial Black" pitchFamily="34" charset="0"/>
                  <a:ea typeface="微软雅黑" pitchFamily="34" charset="-122"/>
                </a:defRPr>
              </a:lvl1pPr>
              <a:lvl2pPr eaLnBrk="0" fontAlgn="base" hangingPunct="0">
                <a:spcBef>
                  <a:spcPct val="0"/>
                </a:spcBef>
                <a:spcAft>
                  <a:spcPct val="0"/>
                </a:spcAft>
                <a:defRPr sz="1300" b="1">
                  <a:solidFill>
                    <a:srgbClr val="000000"/>
                  </a:solidFill>
                  <a:latin typeface="Arial" charset="0"/>
                  <a:ea typeface="宋体" charset="-122"/>
                </a:defRPr>
              </a:lvl2pPr>
              <a:lvl3pPr eaLnBrk="0" fontAlgn="base" hangingPunct="0">
                <a:spcBef>
                  <a:spcPct val="0"/>
                </a:spcBef>
                <a:spcAft>
                  <a:spcPct val="0"/>
                </a:spcAft>
                <a:defRPr sz="1300" b="1">
                  <a:solidFill>
                    <a:srgbClr val="000000"/>
                  </a:solidFill>
                  <a:latin typeface="Arial" charset="0"/>
                  <a:ea typeface="宋体" charset="-122"/>
                </a:defRPr>
              </a:lvl3pPr>
              <a:lvl4pPr eaLnBrk="0" fontAlgn="base" hangingPunct="0">
                <a:spcBef>
                  <a:spcPct val="0"/>
                </a:spcBef>
                <a:spcAft>
                  <a:spcPct val="0"/>
                </a:spcAft>
                <a:defRPr sz="1300" b="1">
                  <a:solidFill>
                    <a:srgbClr val="000000"/>
                  </a:solidFill>
                  <a:latin typeface="Arial" charset="0"/>
                  <a:ea typeface="宋体" charset="-122"/>
                </a:defRPr>
              </a:lvl4pPr>
              <a:lvl5pPr eaLnBrk="0" fontAlgn="base" hangingPunct="0">
                <a:spcBef>
                  <a:spcPct val="0"/>
                </a:spcBef>
                <a:spcAft>
                  <a:spcPct val="0"/>
                </a:spcAft>
                <a:defRPr sz="1300" b="1">
                  <a:solidFill>
                    <a:srgbClr val="000000"/>
                  </a:solidFill>
                  <a:latin typeface="Arial" charset="0"/>
                  <a:ea typeface="宋体" charset="-122"/>
                </a:defRPr>
              </a:lvl5pPr>
              <a:lvl6pPr>
                <a:defRPr sz="1300" b="1">
                  <a:solidFill>
                    <a:srgbClr val="000000"/>
                  </a:solidFill>
                  <a:latin typeface="Arial" charset="0"/>
                  <a:ea typeface="宋体" charset="-122"/>
                </a:defRPr>
              </a:lvl6pPr>
              <a:lvl7pPr>
                <a:defRPr sz="1300" b="1">
                  <a:solidFill>
                    <a:srgbClr val="000000"/>
                  </a:solidFill>
                  <a:latin typeface="Arial" charset="0"/>
                  <a:ea typeface="宋体" charset="-122"/>
                </a:defRPr>
              </a:lvl7pPr>
              <a:lvl8pPr>
                <a:defRPr sz="1300" b="1">
                  <a:solidFill>
                    <a:srgbClr val="000000"/>
                  </a:solidFill>
                  <a:latin typeface="Arial" charset="0"/>
                  <a:ea typeface="宋体" charset="-122"/>
                </a:defRPr>
              </a:lvl8pPr>
              <a:lvl9pPr>
                <a:defRPr sz="1300" b="1">
                  <a:solidFill>
                    <a:srgbClr val="000000"/>
                  </a:solidFill>
                  <a:latin typeface="Arial" charset="0"/>
                  <a:ea typeface="宋体" charset="-122"/>
                </a:defRPr>
              </a:lvl9pPr>
            </a:lstStyle>
            <a:p>
              <a:pPr>
                <a:lnSpc>
                  <a:spcPct val="120000"/>
                </a:lnSpc>
              </a:pPr>
              <a:r>
                <a:rPr lang="zh-CN" altLang="en-US" sz="1333" dirty="0">
                  <a:solidFill>
                    <a:schemeClr val="bg1">
                      <a:lumMod val="65000"/>
                    </a:schemeClr>
                  </a:solidFill>
                  <a:latin typeface="Arial" panose="020B0604020202020204" pitchFamily="34" charset="0"/>
                  <a:sym typeface="Arial" panose="020B0604020202020204" pitchFamily="34" charset="0"/>
                </a:rPr>
                <a:t>2</a:t>
              </a:r>
            </a:p>
          </p:txBody>
        </p:sp>
        <p:sp>
          <p:nvSpPr>
            <p:cNvPr id="16" name="Text Box 17">
              <a:extLst>
                <a:ext uri="{FF2B5EF4-FFF2-40B4-BE49-F238E27FC236}">
                  <a16:creationId xmlns:a16="http://schemas.microsoft.com/office/drawing/2014/main" id="{A64ECA6C-E086-4917-9EB6-B75DC5E3A8FF}"/>
                </a:ext>
              </a:extLst>
            </p:cNvPr>
            <p:cNvSpPr txBox="1">
              <a:spLocks noChangeArrowheads="1"/>
            </p:cNvSpPr>
            <p:nvPr/>
          </p:nvSpPr>
          <p:spPr bwMode="auto">
            <a:xfrm>
              <a:off x="6869691" y="1759800"/>
              <a:ext cx="79588" cy="207131"/>
            </a:xfrm>
            <a:prstGeom prst="rect">
              <a:avLst/>
            </a:prstGeom>
            <a:noFill/>
            <a:ln w="6350">
              <a:noFill/>
              <a:miter lim="800000"/>
              <a:headEnd/>
              <a:tailEnd/>
            </a:ln>
            <a:effectLst/>
          </p:spPr>
          <p:txBody>
            <a:bodyPr wrap="none" lIns="0" tIns="0" rIns="0" bIns="0" anchor="ctr">
              <a:spAutoFit/>
            </a:bodyPr>
            <a:lstStyle>
              <a:defPPr>
                <a:defRPr lang="zh-CN"/>
              </a:defPPr>
              <a:lvl1pPr marR="0" lvl="0" indent="0" algn="ctr" eaLnBrk="0" fontAlgn="base" hangingPunct="0">
                <a:lnSpc>
                  <a:spcPct val="100000"/>
                </a:lnSpc>
                <a:spcBef>
                  <a:spcPct val="0"/>
                </a:spcBef>
                <a:spcAft>
                  <a:spcPct val="0"/>
                </a:spcAft>
                <a:buClrTx/>
                <a:buSzTx/>
                <a:buFontTx/>
                <a:buNone/>
                <a:tabLst/>
                <a:defRPr kumimoji="0" sz="1300" b="1" i="0" u="none" strike="noStrike" cap="none" spc="0" normalizeH="0" baseline="0">
                  <a:ln>
                    <a:noFill/>
                  </a:ln>
                  <a:solidFill>
                    <a:srgbClr val="000000"/>
                  </a:solidFill>
                  <a:effectLst/>
                  <a:uLnTx/>
                  <a:uFillTx/>
                  <a:latin typeface="Arial Black" pitchFamily="34" charset="0"/>
                  <a:ea typeface="微软雅黑" pitchFamily="34" charset="-122"/>
                </a:defRPr>
              </a:lvl1pPr>
              <a:lvl2pPr eaLnBrk="0" fontAlgn="base" hangingPunct="0">
                <a:spcBef>
                  <a:spcPct val="0"/>
                </a:spcBef>
                <a:spcAft>
                  <a:spcPct val="0"/>
                </a:spcAft>
                <a:defRPr sz="1300" b="1">
                  <a:solidFill>
                    <a:srgbClr val="000000"/>
                  </a:solidFill>
                  <a:latin typeface="Arial" charset="0"/>
                  <a:ea typeface="宋体" charset="-122"/>
                </a:defRPr>
              </a:lvl2pPr>
              <a:lvl3pPr eaLnBrk="0" fontAlgn="base" hangingPunct="0">
                <a:spcBef>
                  <a:spcPct val="0"/>
                </a:spcBef>
                <a:spcAft>
                  <a:spcPct val="0"/>
                </a:spcAft>
                <a:defRPr sz="1300" b="1">
                  <a:solidFill>
                    <a:srgbClr val="000000"/>
                  </a:solidFill>
                  <a:latin typeface="Arial" charset="0"/>
                  <a:ea typeface="宋体" charset="-122"/>
                </a:defRPr>
              </a:lvl3pPr>
              <a:lvl4pPr eaLnBrk="0" fontAlgn="base" hangingPunct="0">
                <a:spcBef>
                  <a:spcPct val="0"/>
                </a:spcBef>
                <a:spcAft>
                  <a:spcPct val="0"/>
                </a:spcAft>
                <a:defRPr sz="1300" b="1">
                  <a:solidFill>
                    <a:srgbClr val="000000"/>
                  </a:solidFill>
                  <a:latin typeface="Arial" charset="0"/>
                  <a:ea typeface="宋体" charset="-122"/>
                </a:defRPr>
              </a:lvl4pPr>
              <a:lvl5pPr eaLnBrk="0" fontAlgn="base" hangingPunct="0">
                <a:spcBef>
                  <a:spcPct val="0"/>
                </a:spcBef>
                <a:spcAft>
                  <a:spcPct val="0"/>
                </a:spcAft>
                <a:defRPr sz="1300" b="1">
                  <a:solidFill>
                    <a:srgbClr val="000000"/>
                  </a:solidFill>
                  <a:latin typeface="Arial" charset="0"/>
                  <a:ea typeface="宋体" charset="-122"/>
                </a:defRPr>
              </a:lvl5pPr>
              <a:lvl6pPr>
                <a:defRPr sz="1300" b="1">
                  <a:solidFill>
                    <a:srgbClr val="000000"/>
                  </a:solidFill>
                  <a:latin typeface="Arial" charset="0"/>
                  <a:ea typeface="宋体" charset="-122"/>
                </a:defRPr>
              </a:lvl6pPr>
              <a:lvl7pPr>
                <a:defRPr sz="1300" b="1">
                  <a:solidFill>
                    <a:srgbClr val="000000"/>
                  </a:solidFill>
                  <a:latin typeface="Arial" charset="0"/>
                  <a:ea typeface="宋体" charset="-122"/>
                </a:defRPr>
              </a:lvl7pPr>
              <a:lvl8pPr>
                <a:defRPr sz="1300" b="1">
                  <a:solidFill>
                    <a:srgbClr val="000000"/>
                  </a:solidFill>
                  <a:latin typeface="Arial" charset="0"/>
                  <a:ea typeface="宋体" charset="-122"/>
                </a:defRPr>
              </a:lvl8pPr>
              <a:lvl9pPr>
                <a:defRPr sz="1300" b="1">
                  <a:solidFill>
                    <a:srgbClr val="000000"/>
                  </a:solidFill>
                  <a:latin typeface="Arial" charset="0"/>
                  <a:ea typeface="宋体" charset="-122"/>
                </a:defRPr>
              </a:lvl9pPr>
            </a:lstStyle>
            <a:p>
              <a:pPr>
                <a:lnSpc>
                  <a:spcPct val="120000"/>
                </a:lnSpc>
              </a:pPr>
              <a:r>
                <a:rPr lang="zh-CN" altLang="en-US" sz="1333" dirty="0">
                  <a:solidFill>
                    <a:schemeClr val="bg1">
                      <a:lumMod val="65000"/>
                    </a:schemeClr>
                  </a:solidFill>
                  <a:latin typeface="Arial" panose="020B0604020202020204" pitchFamily="34" charset="0"/>
                  <a:sym typeface="Arial" panose="020B0604020202020204" pitchFamily="34" charset="0"/>
                </a:rPr>
                <a:t>3</a:t>
              </a:r>
            </a:p>
          </p:txBody>
        </p:sp>
        <p:sp>
          <p:nvSpPr>
            <p:cNvPr id="17" name="TextBox 11">
              <a:extLst>
                <a:ext uri="{FF2B5EF4-FFF2-40B4-BE49-F238E27FC236}">
                  <a16:creationId xmlns:a16="http://schemas.microsoft.com/office/drawing/2014/main" id="{29613597-E4C3-40F9-8CF5-88C7CA77DA6D}"/>
                </a:ext>
              </a:extLst>
            </p:cNvPr>
            <p:cNvSpPr txBox="1">
              <a:spLocks noChangeArrowheads="1"/>
            </p:cNvSpPr>
            <p:nvPr/>
          </p:nvSpPr>
          <p:spPr bwMode="auto">
            <a:xfrm flipH="1">
              <a:off x="1897609" y="2271669"/>
              <a:ext cx="713402" cy="455914"/>
            </a:xfrm>
            <a:prstGeom prst="rect">
              <a:avLst/>
            </a:prstGeom>
            <a:noFill/>
            <a:ln>
              <a:noFill/>
            </a:ln>
            <a:effectLst/>
          </p:spPr>
          <p:txBody>
            <a:bodyPr wrap="square" lIns="0" tIns="0" rIns="0" bIns="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20000"/>
                </a:lnSpc>
              </a:pPr>
              <a:r>
                <a:rPr lang="zh-CN" altLang="en-US" sz="1467" dirty="0">
                  <a:solidFill>
                    <a:schemeClr val="bg1"/>
                  </a:solidFill>
                  <a:latin typeface="Arial" panose="020B0604020202020204" pitchFamily="34" charset="0"/>
                  <a:ea typeface="微软雅黑" panose="020B0503020204020204" pitchFamily="34" charset="-122"/>
                  <a:sym typeface="Arial" panose="020B0604020202020204" pitchFamily="34" charset="0"/>
                </a:rPr>
                <a:t>Please replace the text</a:t>
              </a:r>
            </a:p>
          </p:txBody>
        </p:sp>
        <p:sp>
          <p:nvSpPr>
            <p:cNvPr id="18" name="TextBox 11">
              <a:extLst>
                <a:ext uri="{FF2B5EF4-FFF2-40B4-BE49-F238E27FC236}">
                  <a16:creationId xmlns:a16="http://schemas.microsoft.com/office/drawing/2014/main" id="{D53ADBF4-2313-4326-B426-8E610A6BCDE3}"/>
                </a:ext>
              </a:extLst>
            </p:cNvPr>
            <p:cNvSpPr txBox="1">
              <a:spLocks noChangeArrowheads="1"/>
            </p:cNvSpPr>
            <p:nvPr/>
          </p:nvSpPr>
          <p:spPr bwMode="auto">
            <a:xfrm flipH="1">
              <a:off x="4245583" y="2241697"/>
              <a:ext cx="724521" cy="455914"/>
            </a:xfrm>
            <a:prstGeom prst="rect">
              <a:avLst/>
            </a:prstGeom>
            <a:noFill/>
            <a:ln>
              <a:noFill/>
            </a:ln>
            <a:effectLst/>
          </p:spPr>
          <p:txBody>
            <a:bodyPr wrap="square" lIns="0" tIns="0" rIns="0" bIns="0" anchor="t" anchorCtr="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20000"/>
                </a:lnSpc>
              </a:pPr>
              <a:r>
                <a:rPr lang="zh-CN" altLang="en-US" sz="1467" dirty="0">
                  <a:solidFill>
                    <a:schemeClr val="bg1"/>
                  </a:solidFill>
                  <a:latin typeface="Arial" panose="020B0604020202020204" pitchFamily="34" charset="0"/>
                  <a:ea typeface="微软雅黑" panose="020B0503020204020204" pitchFamily="34" charset="-122"/>
                  <a:sym typeface="Arial" panose="020B0604020202020204" pitchFamily="34" charset="0"/>
                </a:rPr>
                <a:t>Please replace the text</a:t>
              </a:r>
            </a:p>
          </p:txBody>
        </p:sp>
        <p:sp>
          <p:nvSpPr>
            <p:cNvPr id="19" name="TextBox 11">
              <a:extLst>
                <a:ext uri="{FF2B5EF4-FFF2-40B4-BE49-F238E27FC236}">
                  <a16:creationId xmlns:a16="http://schemas.microsoft.com/office/drawing/2014/main" id="{3FF599AD-F905-4635-A2D5-3BF1243764C3}"/>
                </a:ext>
              </a:extLst>
            </p:cNvPr>
            <p:cNvSpPr txBox="1">
              <a:spLocks noChangeArrowheads="1"/>
            </p:cNvSpPr>
            <p:nvPr/>
          </p:nvSpPr>
          <p:spPr bwMode="auto">
            <a:xfrm flipH="1">
              <a:off x="6564081" y="2221374"/>
              <a:ext cx="725693" cy="455914"/>
            </a:xfrm>
            <a:prstGeom prst="rect">
              <a:avLst/>
            </a:prstGeom>
            <a:noFill/>
            <a:ln>
              <a:noFill/>
            </a:ln>
            <a:effectLst/>
          </p:spPr>
          <p:txBody>
            <a:bodyPr wrap="square" lIns="0" tIns="0" rIns="0" bIns="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20000"/>
                </a:lnSpc>
              </a:pPr>
              <a:r>
                <a:rPr lang="zh-CN" altLang="en-US" sz="1467" dirty="0">
                  <a:solidFill>
                    <a:schemeClr val="bg1"/>
                  </a:solidFill>
                  <a:latin typeface="Arial" panose="020B0604020202020204" pitchFamily="34" charset="0"/>
                  <a:ea typeface="微软雅黑" panose="020B0503020204020204" pitchFamily="34" charset="-122"/>
                  <a:sym typeface="Arial" panose="020B0604020202020204" pitchFamily="34" charset="0"/>
                </a:rPr>
                <a:t>Please replace the text</a:t>
              </a:r>
            </a:p>
          </p:txBody>
        </p:sp>
      </p:grpSp>
    </p:spTree>
    <p:extLst>
      <p:ext uri="{BB962C8B-B14F-4D97-AF65-F5344CB8AC3E}">
        <p14:creationId xmlns:p14="http://schemas.microsoft.com/office/powerpoint/2010/main" val="347511887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a16="http://schemas.microsoft.com/office/drawing/2014/main"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4"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par>
                          <p:cTn id="15" fill="hold">
                            <p:stCondLst>
                              <p:cond delay="1500"/>
                            </p:stCondLst>
                            <p:childTnLst>
                              <p:par>
                                <p:cTn id="16" presetID="2" presetClass="entr" presetSubtype="4" fill="hold" grpId="0" nodeType="after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500" fill="hold"/>
                                        <p:tgtEl>
                                          <p:spTgt spid="3"/>
                                        </p:tgtEl>
                                        <p:attrNameLst>
                                          <p:attrName>ppt_x</p:attrName>
                                        </p:attrNameLst>
                                      </p:cBhvr>
                                      <p:tavLst>
                                        <p:tav tm="0">
                                          <p:val>
                                            <p:strVal val="#ppt_x"/>
                                          </p:val>
                                        </p:tav>
                                        <p:tav tm="100000">
                                          <p:val>
                                            <p:strVal val="#ppt_x"/>
                                          </p:val>
                                        </p:tav>
                                      </p:tavLst>
                                    </p:anim>
                                    <p:anim calcmode="lin" valueType="num">
                                      <p:cBhvr additive="base">
                                        <p:cTn id="19" dur="500" fill="hold"/>
                                        <p:tgtEl>
                                          <p:spTgt spid="3"/>
                                        </p:tgtEl>
                                        <p:attrNameLst>
                                          <p:attrName>ppt_y</p:attrName>
                                        </p:attrNameLst>
                                      </p:cBhvr>
                                      <p:tavLst>
                                        <p:tav tm="0">
                                          <p:val>
                                            <p:strVal val="1+#ppt_h/2"/>
                                          </p:val>
                                        </p:tav>
                                        <p:tav tm="100000">
                                          <p:val>
                                            <p:strVal val="#ppt_y"/>
                                          </p:val>
                                        </p:tav>
                                      </p:tavLst>
                                    </p:anim>
                                  </p:childTnLst>
                                </p:cTn>
                              </p:par>
                            </p:childTnLst>
                          </p:cTn>
                        </p:par>
                        <p:par>
                          <p:cTn id="20" fill="hold">
                            <p:stCondLst>
                              <p:cond delay="2000"/>
                            </p:stCondLst>
                            <p:childTnLst>
                              <p:par>
                                <p:cTn id="21" presetID="2" presetClass="entr" presetSubtype="4" fill="hold" grpId="0" nodeType="after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ppt_x"/>
                                          </p:val>
                                        </p:tav>
                                        <p:tav tm="100000">
                                          <p:val>
                                            <p:strVal val="#ppt_x"/>
                                          </p:val>
                                        </p:tav>
                                      </p:tavLst>
                                    </p:anim>
                                    <p:anim calcmode="lin" valueType="num">
                                      <p:cBhvr additive="base">
                                        <p:cTn id="2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1869">
            <a:extLst>
              <a:ext uri="{FF2B5EF4-FFF2-40B4-BE49-F238E27FC236}">
                <a16:creationId xmlns:a16="http://schemas.microsoft.com/office/drawing/2014/main" id="{C0A64BE9-FCF9-456B-A34D-8886C777628E}"/>
              </a:ext>
            </a:extLst>
          </p:cNvPr>
          <p:cNvSpPr/>
          <p:nvPr/>
        </p:nvSpPr>
        <p:spPr>
          <a:xfrm rot="10800000">
            <a:off x="2616705" y="0"/>
            <a:ext cx="6524638" cy="3254828"/>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8036" y="0"/>
                  <a:pt x="5272" y="2114"/>
                  <a:pt x="3163" y="6342"/>
                </a:cubicBezTo>
                <a:cubicBezTo>
                  <a:pt x="1060" y="10557"/>
                  <a:pt x="7" y="16076"/>
                  <a:pt x="0" y="21600"/>
                </a:cubicBezTo>
                <a:lnTo>
                  <a:pt x="21600" y="21600"/>
                </a:lnTo>
                <a:cubicBezTo>
                  <a:pt x="21593" y="16076"/>
                  <a:pt x="20540" y="10557"/>
                  <a:pt x="18437" y="6342"/>
                </a:cubicBezTo>
                <a:cubicBezTo>
                  <a:pt x="16328" y="2114"/>
                  <a:pt x="13564" y="0"/>
                  <a:pt x="10800" y="0"/>
                </a:cubicBezTo>
                <a:close/>
              </a:path>
            </a:pathLst>
          </a:custGeom>
          <a:solidFill>
            <a:schemeClr val="bg1"/>
          </a:solidFill>
          <a:ln w="12700">
            <a:miter lim="400000"/>
          </a:ln>
          <a:effectLst>
            <a:outerShdw blurRad="63500" sx="102000" sy="102000" algn="ctr" rotWithShape="0">
              <a:prstClr val="black">
                <a:alpha val="20000"/>
              </a:prstClr>
            </a:outerShdw>
          </a:effectLst>
        </p:spPr>
        <p:txBody>
          <a:bodyPr lIns="19049" tIns="19049" rIns="19049" bIns="19049" anchor="ctr"/>
          <a:lstStyle/>
          <a:p>
            <a:pPr>
              <a:lnSpc>
                <a:spcPct val="120000"/>
              </a:lnSpc>
            </a:pPr>
            <a:endParaRPr sz="1733" dirty="0">
              <a:solidFill>
                <a:srgbClr val="53585F"/>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3" name="Shape 1851">
            <a:extLst>
              <a:ext uri="{FF2B5EF4-FFF2-40B4-BE49-F238E27FC236}">
                <a16:creationId xmlns:a16="http://schemas.microsoft.com/office/drawing/2014/main" id="{10893860-E2B2-468C-BDD9-F2EAA0BCDE61}"/>
              </a:ext>
            </a:extLst>
          </p:cNvPr>
          <p:cNvSpPr/>
          <p:nvPr/>
        </p:nvSpPr>
        <p:spPr>
          <a:xfrm>
            <a:off x="1012277" y="2018959"/>
            <a:ext cx="1470144" cy="246158"/>
          </a:xfrm>
          <a:prstGeom prst="rect">
            <a:avLst/>
          </a:prstGeom>
          <a:noFill/>
          <a:ln w="12700" cap="flat">
            <a:noFill/>
            <a:miter lim="400000"/>
          </a:ln>
          <a:effectLst/>
          <a:extLst>
            <a:ext uri="{C572A759-6A51-4108-AA02-DFA0A04FC94B}">
              <ma14:wrappingTextBoxFlag xmlns:ma14="http://schemas.microsoft.com/office/mac/drawingml/2011/main" xmlns:mc="http://schemas.openxmlformats.org/markup-compatibility/2006" xmlns:p14="http://schemas.microsoft.com/office/powerpoint/2010/main" xmlns:a16="http://schemas.microsoft.com/office/drawing/2014/main" xmlns="" val="1"/>
            </a:ext>
          </a:extLst>
        </p:spPr>
        <p:txBody>
          <a:bodyPr wrap="square" lIns="0" tIns="0" rIns="0" bIns="0" numCol="1" anchor="ctr">
            <a:spAutoFit/>
          </a:bodyPr>
          <a:lstStyle>
            <a:lvl1pPr>
              <a:lnSpc>
                <a:spcPct val="120000"/>
              </a:lnSpc>
              <a:defRPr sz="3500">
                <a:solidFill>
                  <a:srgbClr val="53585F"/>
                </a:solidFill>
              </a:defRPr>
            </a:lvl1pPr>
          </a:lstStyle>
          <a:p>
            <a:pPr algn="ctr">
              <a:defRPr sz="1800">
                <a:solidFill>
                  <a:srgbClr val="000000"/>
                </a:solidFill>
              </a:defRPr>
            </a:pPr>
            <a:r>
              <a:rPr lang="zh-CN" altLang="en-US" sz="1333" dirty="0">
                <a:solidFill>
                  <a:schemeClr val="bg1">
                    <a:lumMod val="65000"/>
                  </a:schemeClr>
                </a:solidFill>
                <a:latin typeface="微软雅黑" panose="020B0503020204020204" pitchFamily="34" charset="-122"/>
                <a:ea typeface="微软雅黑" panose="020B0503020204020204" pitchFamily="34" charset="-122"/>
                <a:cs typeface="Open Sans" panose="020B0606030504020204" pitchFamily="34" charset="0"/>
                <a:sym typeface="Arial" panose="020B0604020202020204" pitchFamily="34" charset="0"/>
              </a:rPr>
              <a:t>Please replace the text</a:t>
            </a:r>
            <a:endParaRPr sz="1333" dirty="0">
              <a:solidFill>
                <a:schemeClr val="bg1">
                  <a:lumMod val="65000"/>
                </a:schemeClr>
              </a:solidFill>
              <a:latin typeface="微软雅黑" panose="020B0503020204020204" pitchFamily="34" charset="-122"/>
              <a:ea typeface="微软雅黑" panose="020B0503020204020204" pitchFamily="34" charset="-122"/>
              <a:cs typeface="Open Sans" panose="020B0606030504020204" pitchFamily="34" charset="0"/>
              <a:sym typeface="Arial" panose="020B0604020202020204" pitchFamily="34" charset="0"/>
            </a:endParaRPr>
          </a:p>
        </p:txBody>
      </p:sp>
      <p:sp>
        <p:nvSpPr>
          <p:cNvPr id="4" name="Shape 1852">
            <a:extLst>
              <a:ext uri="{FF2B5EF4-FFF2-40B4-BE49-F238E27FC236}">
                <a16:creationId xmlns:a16="http://schemas.microsoft.com/office/drawing/2014/main" id="{8C392B7D-3017-4CF7-811A-23EA47A53100}"/>
              </a:ext>
            </a:extLst>
          </p:cNvPr>
          <p:cNvSpPr/>
          <p:nvPr/>
        </p:nvSpPr>
        <p:spPr>
          <a:xfrm>
            <a:off x="1269600" y="925227"/>
            <a:ext cx="898552" cy="8986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07791"/>
          </a:solidFill>
          <a:ln w="12700" cap="flat">
            <a:noFill/>
            <a:miter lim="400000"/>
          </a:ln>
          <a:effectLst>
            <a:outerShdw blurRad="63500" sx="102000" sy="102000" algn="ctr" rotWithShape="0">
              <a:prstClr val="black">
                <a:alpha val="40000"/>
              </a:prstClr>
            </a:outerShdw>
          </a:effectLst>
        </p:spPr>
        <p:txBody>
          <a:bodyPr wrap="square" lIns="25399" tIns="25399" rIns="25399" bIns="25399" numCol="1" anchor="ctr">
            <a:noAutofit/>
          </a:bodyPr>
          <a:lstStyle/>
          <a:p>
            <a:pPr>
              <a:lnSpc>
                <a:spcPct val="120000"/>
              </a:lnSpc>
            </a:pPr>
            <a:endParaRPr sz="1733" dirty="0">
              <a:solidFill>
                <a:srgbClr val="53585F"/>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5" name="Shape 1853">
            <a:extLst>
              <a:ext uri="{FF2B5EF4-FFF2-40B4-BE49-F238E27FC236}">
                <a16:creationId xmlns:a16="http://schemas.microsoft.com/office/drawing/2014/main" id="{815BAAAB-6F8E-47AB-8116-9F28FB26955E}"/>
              </a:ext>
            </a:extLst>
          </p:cNvPr>
          <p:cNvSpPr/>
          <p:nvPr/>
        </p:nvSpPr>
        <p:spPr>
          <a:xfrm>
            <a:off x="1532817" y="1223075"/>
            <a:ext cx="372116" cy="302901"/>
          </a:xfrm>
          <a:custGeom>
            <a:avLst/>
            <a:gdLst/>
            <a:ahLst/>
            <a:cxnLst>
              <a:cxn ang="0">
                <a:pos x="wd2" y="hd2"/>
              </a:cxn>
              <a:cxn ang="5400000">
                <a:pos x="wd2" y="hd2"/>
              </a:cxn>
              <a:cxn ang="10800000">
                <a:pos x="wd2" y="hd2"/>
              </a:cxn>
              <a:cxn ang="16200000">
                <a:pos x="wd2" y="hd2"/>
              </a:cxn>
            </a:cxnLst>
            <a:rect l="0" t="0" r="r" b="b"/>
            <a:pathLst>
              <a:path w="20480" h="21024" extrusionOk="0">
                <a:moveTo>
                  <a:pt x="18800" y="1728"/>
                </a:moveTo>
                <a:cubicBezTo>
                  <a:pt x="16810" y="-576"/>
                  <a:pt x="13583" y="-576"/>
                  <a:pt x="11591" y="1728"/>
                </a:cubicBezTo>
                <a:lnTo>
                  <a:pt x="10239" y="3293"/>
                </a:lnTo>
                <a:lnTo>
                  <a:pt x="8887" y="1728"/>
                </a:lnTo>
                <a:cubicBezTo>
                  <a:pt x="6897" y="-576"/>
                  <a:pt x="3670" y="-576"/>
                  <a:pt x="1680" y="1728"/>
                </a:cubicBezTo>
                <a:cubicBezTo>
                  <a:pt x="-560" y="4320"/>
                  <a:pt x="-560" y="8522"/>
                  <a:pt x="1680" y="11115"/>
                </a:cubicBezTo>
                <a:lnTo>
                  <a:pt x="10239" y="21024"/>
                </a:lnTo>
                <a:lnTo>
                  <a:pt x="18800" y="11115"/>
                </a:lnTo>
                <a:cubicBezTo>
                  <a:pt x="21040" y="8522"/>
                  <a:pt x="21040" y="4320"/>
                  <a:pt x="18800" y="1728"/>
                </a:cubicBezTo>
                <a:close/>
              </a:path>
            </a:pathLst>
          </a:custGeom>
          <a:solidFill>
            <a:srgbClr val="FFFFFF"/>
          </a:solidFill>
          <a:ln w="12700" cap="flat">
            <a:noFill/>
            <a:miter lim="400000"/>
          </a:ln>
          <a:effectLst/>
        </p:spPr>
        <p:txBody>
          <a:bodyPr wrap="square" lIns="0" tIns="0" rIns="0" bIns="0" numCol="1" anchor="ctr">
            <a:noAutofit/>
          </a:bodyPr>
          <a:lstStyle/>
          <a:p>
            <a:pPr>
              <a:lnSpc>
                <a:spcPct val="120000"/>
              </a:lnSpc>
            </a:pPr>
            <a:endParaRPr sz="1733" dirty="0">
              <a:solidFill>
                <a:srgbClr val="53585F"/>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6" name="Shape 1855">
            <a:extLst>
              <a:ext uri="{FF2B5EF4-FFF2-40B4-BE49-F238E27FC236}">
                <a16:creationId xmlns:a16="http://schemas.microsoft.com/office/drawing/2014/main" id="{46E47691-8F33-4D8C-9FCD-F6B168AC5160}"/>
              </a:ext>
            </a:extLst>
          </p:cNvPr>
          <p:cNvSpPr/>
          <p:nvPr/>
        </p:nvSpPr>
        <p:spPr>
          <a:xfrm>
            <a:off x="2442748" y="4446906"/>
            <a:ext cx="1681696" cy="886397"/>
          </a:xfrm>
          <a:prstGeom prst="rect">
            <a:avLst/>
          </a:prstGeom>
          <a:ln w="12700">
            <a:miter lim="400000"/>
          </a:ln>
          <a:extLst>
            <a:ext uri="{C572A759-6A51-4108-AA02-DFA0A04FC94B}">
              <ma14:wrappingTextBoxFlag xmlns:ma14="http://schemas.microsoft.com/office/mac/drawingml/2011/main" xmlns:mc="http://schemas.openxmlformats.org/markup-compatibility/2006" xmlns:p14="http://schemas.microsoft.com/office/powerpoint/2010/main" xmlns:a16="http://schemas.microsoft.com/office/drawing/2014/main" xmlns="" val="1"/>
            </a:ext>
          </a:extLst>
        </p:spPr>
        <p:txBody>
          <a:bodyPr wrap="square" lIns="0" tIns="0" rIns="0" bIns="0">
            <a:spAutoFit/>
          </a:bodyPr>
          <a:lstStyle>
            <a:lvl1pPr>
              <a:lnSpc>
                <a:spcPct val="120000"/>
              </a:lnSpc>
              <a:spcBef>
                <a:spcPts val="4500"/>
              </a:spcBef>
              <a:defRPr sz="2000">
                <a:solidFill>
                  <a:srgbClr val="53585F"/>
                </a:solidFill>
              </a:defRPr>
            </a:lvl1pPr>
          </a:lstStyle>
          <a:p>
            <a:pPr algn="just">
              <a:defRPr sz="1800">
                <a:solidFill>
                  <a:srgbClr val="000000"/>
                </a:solidFill>
              </a:defRPr>
            </a:pPr>
            <a:r>
              <a:rPr lang="zh-CN" altLang="en-US" sz="1200" dirty="0">
                <a:solidFill>
                  <a:schemeClr val="bg1">
                    <a:lumMod val="65000"/>
                  </a:schemeClr>
                </a:solidFill>
                <a:latin typeface="微软雅黑" panose="020B0503020204020204" pitchFamily="34" charset="-122"/>
                <a:ea typeface="微软雅黑" panose="020B0503020204020204" pitchFamily="34" charset="-122"/>
                <a:cs typeface="Open Sans" panose="020B0606030504020204" pitchFamily="34" charset="0"/>
                <a:sym typeface="Arial" panose="020B0604020202020204" pitchFamily="34" charset="0"/>
              </a:rPr>
              <a:t>Please add a detailed description of the text here, as close as possible to the title text language style, language description as concise and vivid as possible.</a:t>
            </a:r>
            <a:endParaRPr lang="id-ID" altLang="zh-CN" sz="1200" dirty="0">
              <a:solidFill>
                <a:schemeClr val="bg1">
                  <a:lumMod val="65000"/>
                </a:schemeClr>
              </a:solidFill>
              <a:latin typeface="微软雅黑" panose="020B0503020204020204" pitchFamily="34" charset="-122"/>
              <a:ea typeface="微软雅黑" panose="020B0503020204020204" pitchFamily="34" charset="-122"/>
              <a:cs typeface="Open Sans" panose="020B0606030504020204" pitchFamily="34" charset="0"/>
              <a:sym typeface="Arial" panose="020B0604020202020204" pitchFamily="34" charset="0"/>
            </a:endParaRPr>
          </a:p>
        </p:txBody>
      </p:sp>
      <p:sp>
        <p:nvSpPr>
          <p:cNvPr id="7" name="Shape 1856">
            <a:extLst>
              <a:ext uri="{FF2B5EF4-FFF2-40B4-BE49-F238E27FC236}">
                <a16:creationId xmlns:a16="http://schemas.microsoft.com/office/drawing/2014/main" id="{9A4845A2-9293-4EA5-AE6B-18BF01C760FE}"/>
              </a:ext>
            </a:extLst>
          </p:cNvPr>
          <p:cNvSpPr/>
          <p:nvPr/>
        </p:nvSpPr>
        <p:spPr>
          <a:xfrm>
            <a:off x="2548524" y="4159085"/>
            <a:ext cx="1470144" cy="246158"/>
          </a:xfrm>
          <a:prstGeom prst="rect">
            <a:avLst/>
          </a:prstGeom>
          <a:ln w="12700">
            <a:miter lim="400000"/>
          </a:ln>
          <a:extLst>
            <a:ext uri="{C572A759-6A51-4108-AA02-DFA0A04FC94B}">
              <ma14:wrappingTextBoxFlag xmlns:ma14="http://schemas.microsoft.com/office/mac/drawingml/2011/main" xmlns:mc="http://schemas.openxmlformats.org/markup-compatibility/2006" xmlns:p14="http://schemas.microsoft.com/office/powerpoint/2010/main" xmlns:a16="http://schemas.microsoft.com/office/drawing/2014/main" xmlns="" val="1"/>
            </a:ext>
          </a:extLst>
        </p:spPr>
        <p:txBody>
          <a:bodyPr lIns="0" tIns="0" rIns="0" bIns="0" anchor="ctr">
            <a:spAutoFit/>
          </a:bodyPr>
          <a:lstStyle>
            <a:lvl1pPr>
              <a:lnSpc>
                <a:spcPct val="120000"/>
              </a:lnSpc>
              <a:defRPr sz="3500">
                <a:solidFill>
                  <a:srgbClr val="53585F"/>
                </a:solidFill>
              </a:defRPr>
            </a:lvl1pPr>
          </a:lstStyle>
          <a:p>
            <a:pPr algn="ctr">
              <a:defRPr sz="1800">
                <a:solidFill>
                  <a:srgbClr val="000000"/>
                </a:solidFill>
              </a:defRPr>
            </a:pPr>
            <a:r>
              <a:rPr lang="zh-CN" altLang="en-US" sz="1333" dirty="0">
                <a:solidFill>
                  <a:schemeClr val="bg1">
                    <a:lumMod val="65000"/>
                  </a:schemeClr>
                </a:solidFill>
                <a:latin typeface="微软雅黑" panose="020B0503020204020204" pitchFamily="34" charset="-122"/>
                <a:ea typeface="微软雅黑" panose="020B0503020204020204" pitchFamily="34" charset="-122"/>
                <a:cs typeface="Open Sans" panose="020B0606030504020204" pitchFamily="34" charset="0"/>
                <a:sym typeface="Arial" panose="020B0604020202020204" pitchFamily="34" charset="0"/>
              </a:rPr>
              <a:t>Please replace the text</a:t>
            </a:r>
            <a:endParaRPr sz="1333" dirty="0">
              <a:solidFill>
                <a:schemeClr val="bg1">
                  <a:lumMod val="65000"/>
                </a:schemeClr>
              </a:solidFill>
              <a:latin typeface="微软雅黑" panose="020B0503020204020204" pitchFamily="34" charset="-122"/>
              <a:ea typeface="微软雅黑" panose="020B0503020204020204" pitchFamily="34" charset="-122"/>
              <a:cs typeface="Open Sans" panose="020B0606030504020204" pitchFamily="34" charset="0"/>
              <a:sym typeface="Arial" panose="020B0604020202020204" pitchFamily="34" charset="0"/>
            </a:endParaRPr>
          </a:p>
        </p:txBody>
      </p:sp>
      <p:sp>
        <p:nvSpPr>
          <p:cNvPr id="8" name="Shape 1857">
            <a:extLst>
              <a:ext uri="{FF2B5EF4-FFF2-40B4-BE49-F238E27FC236}">
                <a16:creationId xmlns:a16="http://schemas.microsoft.com/office/drawing/2014/main" id="{906611D0-493B-4D51-AA16-FB6848B32332}"/>
              </a:ext>
            </a:extLst>
          </p:cNvPr>
          <p:cNvSpPr/>
          <p:nvPr/>
        </p:nvSpPr>
        <p:spPr>
          <a:xfrm>
            <a:off x="2831295" y="2939246"/>
            <a:ext cx="904604" cy="904653"/>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2"/>
          </a:solidFill>
          <a:ln w="12700">
            <a:miter lim="400000"/>
          </a:ln>
        </p:spPr>
        <p:txBody>
          <a:bodyPr lIns="25399" tIns="25399" rIns="25399" bIns="25399" anchor="ctr"/>
          <a:lstStyle/>
          <a:p>
            <a:pPr>
              <a:lnSpc>
                <a:spcPct val="120000"/>
              </a:lnSpc>
            </a:pPr>
            <a:endParaRPr sz="1733" dirty="0">
              <a:solidFill>
                <a:srgbClr val="53585F"/>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9" name="Shape 1859">
            <a:extLst>
              <a:ext uri="{FF2B5EF4-FFF2-40B4-BE49-F238E27FC236}">
                <a16:creationId xmlns:a16="http://schemas.microsoft.com/office/drawing/2014/main" id="{4E51901E-6E6C-4D7C-82E4-AAD02678AE51}"/>
              </a:ext>
            </a:extLst>
          </p:cNvPr>
          <p:cNvSpPr/>
          <p:nvPr/>
        </p:nvSpPr>
        <p:spPr>
          <a:xfrm>
            <a:off x="7590317" y="4470323"/>
            <a:ext cx="1681696" cy="886397"/>
          </a:xfrm>
          <a:prstGeom prst="rect">
            <a:avLst/>
          </a:prstGeom>
          <a:noFill/>
          <a:ln w="12700" cap="flat">
            <a:noFill/>
            <a:miter lim="400000"/>
          </a:ln>
          <a:effectLst/>
          <a:extLst>
            <a:ext uri="{C572A759-6A51-4108-AA02-DFA0A04FC94B}">
              <ma14:wrappingTextBoxFlag xmlns:ma14="http://schemas.microsoft.com/office/mac/drawingml/2011/main" xmlns:mc="http://schemas.openxmlformats.org/markup-compatibility/2006" xmlns:p14="http://schemas.microsoft.com/office/powerpoint/2010/main" xmlns:a16="http://schemas.microsoft.com/office/drawing/2014/main" xmlns="" val="1"/>
            </a:ext>
          </a:extLst>
        </p:spPr>
        <p:txBody>
          <a:bodyPr wrap="square" lIns="0" tIns="0" rIns="0" bIns="0" numCol="1" anchor="t">
            <a:spAutoFit/>
          </a:bodyPr>
          <a:lstStyle>
            <a:lvl1pPr>
              <a:lnSpc>
                <a:spcPct val="120000"/>
              </a:lnSpc>
              <a:spcBef>
                <a:spcPts val="4500"/>
              </a:spcBef>
              <a:defRPr sz="2000">
                <a:solidFill>
                  <a:srgbClr val="53585F"/>
                </a:solidFill>
              </a:defRPr>
            </a:lvl1pPr>
          </a:lstStyle>
          <a:p>
            <a:pPr algn="just">
              <a:defRPr sz="1800">
                <a:solidFill>
                  <a:srgbClr val="000000"/>
                </a:solidFill>
              </a:defRPr>
            </a:pPr>
            <a:r>
              <a:rPr lang="zh-CN" altLang="en-US" sz="1200" dirty="0">
                <a:solidFill>
                  <a:schemeClr val="bg1">
                    <a:lumMod val="65000"/>
                  </a:schemeClr>
                </a:solidFill>
                <a:latin typeface="微软雅黑" panose="020B0503020204020204" pitchFamily="34" charset="-122"/>
                <a:ea typeface="微软雅黑" panose="020B0503020204020204" pitchFamily="34" charset="-122"/>
                <a:cs typeface="Open Sans" panose="020B0606030504020204" pitchFamily="34" charset="0"/>
                <a:sym typeface="Arial" panose="020B0604020202020204" pitchFamily="34" charset="0"/>
              </a:rPr>
              <a:t>Please add a detailed description of the text here, as close as possible to the title text language style, language description as concise and vivid as possible.</a:t>
            </a:r>
            <a:endParaRPr sz="1200" dirty="0">
              <a:solidFill>
                <a:schemeClr val="bg1">
                  <a:lumMod val="65000"/>
                </a:schemeClr>
              </a:solidFill>
              <a:latin typeface="微软雅黑" panose="020B0503020204020204" pitchFamily="34" charset="-122"/>
              <a:ea typeface="微软雅黑" panose="020B0503020204020204" pitchFamily="34" charset="-122"/>
              <a:cs typeface="Open Sans" panose="020B0606030504020204" pitchFamily="34" charset="0"/>
              <a:sym typeface="Arial" panose="020B0604020202020204" pitchFamily="34" charset="0"/>
            </a:endParaRPr>
          </a:p>
        </p:txBody>
      </p:sp>
      <p:sp>
        <p:nvSpPr>
          <p:cNvPr id="10" name="Shape 1860">
            <a:extLst>
              <a:ext uri="{FF2B5EF4-FFF2-40B4-BE49-F238E27FC236}">
                <a16:creationId xmlns:a16="http://schemas.microsoft.com/office/drawing/2014/main" id="{F0974770-CFAB-4845-885F-1D472BF62837}"/>
              </a:ext>
            </a:extLst>
          </p:cNvPr>
          <p:cNvSpPr/>
          <p:nvPr/>
        </p:nvSpPr>
        <p:spPr>
          <a:xfrm>
            <a:off x="7696095" y="4182501"/>
            <a:ext cx="1470144" cy="246158"/>
          </a:xfrm>
          <a:prstGeom prst="rect">
            <a:avLst/>
          </a:prstGeom>
          <a:noFill/>
          <a:ln w="12700" cap="flat">
            <a:noFill/>
            <a:miter lim="400000"/>
          </a:ln>
          <a:effectLst/>
          <a:extLst>
            <a:ext uri="{C572A759-6A51-4108-AA02-DFA0A04FC94B}">
              <ma14:wrappingTextBoxFlag xmlns:ma14="http://schemas.microsoft.com/office/mac/drawingml/2011/main" xmlns:mc="http://schemas.openxmlformats.org/markup-compatibility/2006" xmlns:p14="http://schemas.microsoft.com/office/powerpoint/2010/main" xmlns:a16="http://schemas.microsoft.com/office/drawing/2014/main" xmlns="" val="1"/>
            </a:ext>
          </a:extLst>
        </p:spPr>
        <p:txBody>
          <a:bodyPr wrap="square" lIns="0" tIns="0" rIns="0" bIns="0" numCol="1" anchor="ctr">
            <a:spAutoFit/>
          </a:bodyPr>
          <a:lstStyle>
            <a:lvl1pPr>
              <a:lnSpc>
                <a:spcPct val="120000"/>
              </a:lnSpc>
              <a:defRPr sz="3500">
                <a:solidFill>
                  <a:srgbClr val="53585F"/>
                </a:solidFill>
              </a:defRPr>
            </a:lvl1pPr>
          </a:lstStyle>
          <a:p>
            <a:pPr algn="ctr">
              <a:defRPr sz="1800">
                <a:solidFill>
                  <a:srgbClr val="000000"/>
                </a:solidFill>
              </a:defRPr>
            </a:pPr>
            <a:r>
              <a:rPr lang="zh-CN" altLang="en-US" sz="1333" dirty="0">
                <a:solidFill>
                  <a:schemeClr val="bg1">
                    <a:lumMod val="65000"/>
                  </a:schemeClr>
                </a:solidFill>
                <a:latin typeface="微软雅黑" panose="020B0503020204020204" pitchFamily="34" charset="-122"/>
                <a:ea typeface="微软雅黑" panose="020B0503020204020204" pitchFamily="34" charset="-122"/>
                <a:cs typeface="Open Sans" panose="020B0606030504020204" pitchFamily="34" charset="0"/>
                <a:sym typeface="Arial" panose="020B0604020202020204" pitchFamily="34" charset="0"/>
              </a:rPr>
              <a:t>Please replace the text</a:t>
            </a:r>
            <a:endParaRPr sz="1333" dirty="0">
              <a:solidFill>
                <a:schemeClr val="bg1">
                  <a:lumMod val="65000"/>
                </a:schemeClr>
              </a:solidFill>
              <a:latin typeface="微软雅黑" panose="020B0503020204020204" pitchFamily="34" charset="-122"/>
              <a:ea typeface="微软雅黑" panose="020B0503020204020204" pitchFamily="34" charset="-122"/>
              <a:cs typeface="Open Sans" panose="020B0606030504020204" pitchFamily="34" charset="0"/>
              <a:sym typeface="Arial" panose="020B0604020202020204" pitchFamily="34" charset="0"/>
            </a:endParaRPr>
          </a:p>
        </p:txBody>
      </p:sp>
      <p:sp>
        <p:nvSpPr>
          <p:cNvPr id="11" name="Shape 1861">
            <a:extLst>
              <a:ext uri="{FF2B5EF4-FFF2-40B4-BE49-F238E27FC236}">
                <a16:creationId xmlns:a16="http://schemas.microsoft.com/office/drawing/2014/main" id="{B4FC61FD-0DE9-4914-A135-299588301EF6}"/>
              </a:ext>
            </a:extLst>
          </p:cNvPr>
          <p:cNvSpPr/>
          <p:nvPr/>
        </p:nvSpPr>
        <p:spPr>
          <a:xfrm>
            <a:off x="7980944" y="2964740"/>
            <a:ext cx="900449" cy="900499"/>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07791"/>
          </a:solidFill>
          <a:ln w="12700" cap="flat">
            <a:noFill/>
            <a:miter lim="400000"/>
          </a:ln>
          <a:effectLst>
            <a:outerShdw blurRad="63500" sx="102000" sy="102000" algn="ctr" rotWithShape="0">
              <a:prstClr val="black">
                <a:alpha val="40000"/>
              </a:prstClr>
            </a:outerShdw>
          </a:effectLst>
        </p:spPr>
        <p:txBody>
          <a:bodyPr wrap="square" lIns="25399" tIns="25399" rIns="25399" bIns="25399" numCol="1" anchor="ctr">
            <a:noAutofit/>
          </a:bodyPr>
          <a:lstStyle/>
          <a:p>
            <a:pPr>
              <a:lnSpc>
                <a:spcPct val="120000"/>
              </a:lnSpc>
            </a:pPr>
            <a:endParaRPr sz="1733" dirty="0">
              <a:solidFill>
                <a:srgbClr val="53585F"/>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12" name="Shape 1862">
            <a:extLst>
              <a:ext uri="{FF2B5EF4-FFF2-40B4-BE49-F238E27FC236}">
                <a16:creationId xmlns:a16="http://schemas.microsoft.com/office/drawing/2014/main" id="{FFAE8CC5-E1B4-43CF-9254-877F81E1F4B7}"/>
              </a:ext>
            </a:extLst>
          </p:cNvPr>
          <p:cNvSpPr/>
          <p:nvPr/>
        </p:nvSpPr>
        <p:spPr>
          <a:xfrm>
            <a:off x="8258953" y="3227708"/>
            <a:ext cx="344424" cy="308093"/>
          </a:xfrm>
          <a:custGeom>
            <a:avLst/>
            <a:gdLst/>
            <a:ahLst/>
            <a:cxnLst>
              <a:cxn ang="0">
                <a:pos x="wd2" y="hd2"/>
              </a:cxn>
              <a:cxn ang="5400000">
                <a:pos x="wd2" y="hd2"/>
              </a:cxn>
              <a:cxn ang="10800000">
                <a:pos x="wd2" y="hd2"/>
              </a:cxn>
              <a:cxn ang="16200000">
                <a:pos x="wd2" y="hd2"/>
              </a:cxn>
            </a:cxnLst>
            <a:rect l="0" t="0" r="r" b="b"/>
            <a:pathLst>
              <a:path w="21177" h="21458" extrusionOk="0">
                <a:moveTo>
                  <a:pt x="20906" y="11130"/>
                </a:moveTo>
                <a:lnTo>
                  <a:pt x="11466" y="425"/>
                </a:lnTo>
                <a:cubicBezTo>
                  <a:pt x="10983" y="-142"/>
                  <a:pt x="10193" y="-142"/>
                  <a:pt x="9710" y="425"/>
                </a:cubicBezTo>
                <a:lnTo>
                  <a:pt x="271" y="11130"/>
                </a:lnTo>
                <a:cubicBezTo>
                  <a:pt x="-212" y="11696"/>
                  <a:pt x="-32" y="12160"/>
                  <a:pt x="671" y="12160"/>
                </a:cubicBezTo>
                <a:lnTo>
                  <a:pt x="2638" y="12160"/>
                </a:lnTo>
                <a:lnTo>
                  <a:pt x="2638" y="20381"/>
                </a:lnTo>
                <a:cubicBezTo>
                  <a:pt x="2638" y="20976"/>
                  <a:pt x="2661" y="21458"/>
                  <a:pt x="3609" y="21458"/>
                </a:cubicBezTo>
                <a:lnTo>
                  <a:pt x="8190" y="21458"/>
                </a:lnTo>
                <a:lnTo>
                  <a:pt x="8190" y="13214"/>
                </a:lnTo>
                <a:lnTo>
                  <a:pt x="12986" y="13214"/>
                </a:lnTo>
                <a:lnTo>
                  <a:pt x="12986" y="21458"/>
                </a:lnTo>
                <a:lnTo>
                  <a:pt x="17795" y="21458"/>
                </a:lnTo>
                <a:cubicBezTo>
                  <a:pt x="18518" y="21458"/>
                  <a:pt x="18538" y="20976"/>
                  <a:pt x="18538" y="20381"/>
                </a:cubicBezTo>
                <a:lnTo>
                  <a:pt x="18538" y="12160"/>
                </a:lnTo>
                <a:lnTo>
                  <a:pt x="20505" y="12160"/>
                </a:lnTo>
                <a:cubicBezTo>
                  <a:pt x="21208" y="12160"/>
                  <a:pt x="21388" y="11696"/>
                  <a:pt x="20906" y="11130"/>
                </a:cubicBezTo>
                <a:close/>
              </a:path>
            </a:pathLst>
          </a:custGeom>
          <a:solidFill>
            <a:srgbClr val="FFFFFF"/>
          </a:solidFill>
          <a:ln w="12700" cap="flat">
            <a:noFill/>
            <a:miter lim="400000"/>
          </a:ln>
          <a:effectLst/>
        </p:spPr>
        <p:txBody>
          <a:bodyPr wrap="square" lIns="0" tIns="0" rIns="0" bIns="0" numCol="1" anchor="ctr">
            <a:noAutofit/>
          </a:bodyPr>
          <a:lstStyle/>
          <a:p>
            <a:pPr>
              <a:lnSpc>
                <a:spcPct val="120000"/>
              </a:lnSpc>
            </a:pPr>
            <a:endParaRPr sz="1733" dirty="0">
              <a:solidFill>
                <a:srgbClr val="53585F"/>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13" name="Shape 1864">
            <a:extLst>
              <a:ext uri="{FF2B5EF4-FFF2-40B4-BE49-F238E27FC236}">
                <a16:creationId xmlns:a16="http://schemas.microsoft.com/office/drawing/2014/main" id="{F49F4069-13CF-4F7C-A69C-F8E25FF20FDF}"/>
              </a:ext>
            </a:extLst>
          </p:cNvPr>
          <p:cNvSpPr/>
          <p:nvPr/>
        </p:nvSpPr>
        <p:spPr>
          <a:xfrm>
            <a:off x="9209560" y="2428914"/>
            <a:ext cx="1681696" cy="886397"/>
          </a:xfrm>
          <a:prstGeom prst="rect">
            <a:avLst/>
          </a:prstGeom>
          <a:noFill/>
          <a:ln w="12700" cap="flat">
            <a:noFill/>
            <a:miter lim="400000"/>
          </a:ln>
          <a:effectLst/>
          <a:extLst>
            <a:ext uri="{C572A759-6A51-4108-AA02-DFA0A04FC94B}">
              <ma14:wrappingTextBoxFlag xmlns:ma14="http://schemas.microsoft.com/office/mac/drawingml/2011/main" xmlns:mc="http://schemas.openxmlformats.org/markup-compatibility/2006" xmlns:p14="http://schemas.microsoft.com/office/powerpoint/2010/main" xmlns:a16="http://schemas.microsoft.com/office/drawing/2014/main" xmlns="" val="1"/>
            </a:ext>
          </a:extLst>
        </p:spPr>
        <p:txBody>
          <a:bodyPr wrap="square" lIns="0" tIns="0" rIns="0" bIns="0" numCol="1" anchor="t">
            <a:spAutoFit/>
          </a:bodyPr>
          <a:lstStyle>
            <a:lvl1pPr>
              <a:lnSpc>
                <a:spcPct val="120000"/>
              </a:lnSpc>
              <a:spcBef>
                <a:spcPts val="4500"/>
              </a:spcBef>
              <a:defRPr sz="2000">
                <a:solidFill>
                  <a:srgbClr val="53585F"/>
                </a:solidFill>
              </a:defRPr>
            </a:lvl1pPr>
          </a:lstStyle>
          <a:p>
            <a:pPr algn="just">
              <a:defRPr sz="1800">
                <a:solidFill>
                  <a:srgbClr val="000000"/>
                </a:solidFill>
              </a:defRPr>
            </a:pPr>
            <a:r>
              <a:rPr lang="zh-CN" altLang="en-US" sz="1200" dirty="0">
                <a:solidFill>
                  <a:schemeClr val="bg1">
                    <a:lumMod val="65000"/>
                  </a:schemeClr>
                </a:solidFill>
                <a:latin typeface="微软雅黑" panose="020B0503020204020204" pitchFamily="34" charset="-122"/>
                <a:ea typeface="微软雅黑" panose="020B0503020204020204" pitchFamily="34" charset="-122"/>
                <a:cs typeface="Open Sans" panose="020B0606030504020204" pitchFamily="34" charset="0"/>
                <a:sym typeface="Arial" panose="020B0604020202020204" pitchFamily="34" charset="0"/>
              </a:rPr>
              <a:t>Please add a detailed description of the text here, as close as possible to the title text language style, language description as concise and vivid as possible.</a:t>
            </a:r>
            <a:endParaRPr sz="1200" dirty="0">
              <a:solidFill>
                <a:schemeClr val="bg1">
                  <a:lumMod val="65000"/>
                </a:schemeClr>
              </a:solidFill>
              <a:latin typeface="微软雅黑" panose="020B0503020204020204" pitchFamily="34" charset="-122"/>
              <a:ea typeface="微软雅黑" panose="020B0503020204020204" pitchFamily="34" charset="-122"/>
              <a:cs typeface="Open Sans" panose="020B0606030504020204" pitchFamily="34" charset="0"/>
              <a:sym typeface="Arial" panose="020B0604020202020204" pitchFamily="34" charset="0"/>
            </a:endParaRPr>
          </a:p>
        </p:txBody>
      </p:sp>
      <p:sp>
        <p:nvSpPr>
          <p:cNvPr id="14" name="Shape 1865">
            <a:extLst>
              <a:ext uri="{FF2B5EF4-FFF2-40B4-BE49-F238E27FC236}">
                <a16:creationId xmlns:a16="http://schemas.microsoft.com/office/drawing/2014/main" id="{1B7EBEFC-7DCB-4534-998A-A8AA667F7065}"/>
              </a:ext>
            </a:extLst>
          </p:cNvPr>
          <p:cNvSpPr/>
          <p:nvPr/>
        </p:nvSpPr>
        <p:spPr>
          <a:xfrm>
            <a:off x="9315336" y="2141091"/>
            <a:ext cx="1470144" cy="246158"/>
          </a:xfrm>
          <a:prstGeom prst="rect">
            <a:avLst/>
          </a:prstGeom>
          <a:noFill/>
          <a:ln w="12700" cap="flat">
            <a:noFill/>
            <a:miter lim="400000"/>
          </a:ln>
          <a:effectLst/>
          <a:extLst>
            <a:ext uri="{C572A759-6A51-4108-AA02-DFA0A04FC94B}">
              <ma14:wrappingTextBoxFlag xmlns:ma14="http://schemas.microsoft.com/office/mac/drawingml/2011/main" xmlns:mc="http://schemas.openxmlformats.org/markup-compatibility/2006" xmlns:p14="http://schemas.microsoft.com/office/powerpoint/2010/main" xmlns:a16="http://schemas.microsoft.com/office/drawing/2014/main" xmlns="" val="1"/>
            </a:ext>
          </a:extLst>
        </p:spPr>
        <p:txBody>
          <a:bodyPr wrap="square" lIns="0" tIns="0" rIns="0" bIns="0" numCol="1" anchor="ctr">
            <a:spAutoFit/>
          </a:bodyPr>
          <a:lstStyle>
            <a:lvl1pPr>
              <a:lnSpc>
                <a:spcPct val="120000"/>
              </a:lnSpc>
              <a:defRPr sz="3500">
                <a:solidFill>
                  <a:srgbClr val="53585F"/>
                </a:solidFill>
              </a:defRPr>
            </a:lvl1pPr>
          </a:lstStyle>
          <a:p>
            <a:pPr algn="ctr">
              <a:defRPr sz="1800">
                <a:solidFill>
                  <a:srgbClr val="000000"/>
                </a:solidFill>
              </a:defRPr>
            </a:pPr>
            <a:r>
              <a:rPr lang="zh-CN" altLang="en-US" sz="1333" dirty="0">
                <a:solidFill>
                  <a:schemeClr val="bg1">
                    <a:lumMod val="65000"/>
                  </a:schemeClr>
                </a:solidFill>
                <a:latin typeface="微软雅黑" panose="020B0503020204020204" pitchFamily="34" charset="-122"/>
                <a:ea typeface="微软雅黑" panose="020B0503020204020204" pitchFamily="34" charset="-122"/>
                <a:cs typeface="Open Sans" panose="020B0606030504020204" pitchFamily="34" charset="0"/>
                <a:sym typeface="Arial" panose="020B0604020202020204" pitchFamily="34" charset="0"/>
              </a:rPr>
              <a:t>Please replace the text</a:t>
            </a:r>
            <a:endParaRPr sz="1333" dirty="0">
              <a:solidFill>
                <a:schemeClr val="bg1">
                  <a:lumMod val="65000"/>
                </a:schemeClr>
              </a:solidFill>
              <a:latin typeface="微软雅黑" panose="020B0503020204020204" pitchFamily="34" charset="-122"/>
              <a:ea typeface="微软雅黑" panose="020B0503020204020204" pitchFamily="34" charset="-122"/>
              <a:cs typeface="Open Sans" panose="020B0606030504020204" pitchFamily="34" charset="0"/>
              <a:sym typeface="Arial" panose="020B0604020202020204" pitchFamily="34" charset="0"/>
            </a:endParaRPr>
          </a:p>
        </p:txBody>
      </p:sp>
      <p:sp>
        <p:nvSpPr>
          <p:cNvPr id="15" name="Shape 1866">
            <a:extLst>
              <a:ext uri="{FF2B5EF4-FFF2-40B4-BE49-F238E27FC236}">
                <a16:creationId xmlns:a16="http://schemas.microsoft.com/office/drawing/2014/main" id="{7F7B7649-BEC2-4C97-BBCA-64543FE9446D}"/>
              </a:ext>
            </a:extLst>
          </p:cNvPr>
          <p:cNvSpPr/>
          <p:nvPr/>
        </p:nvSpPr>
        <p:spPr>
          <a:xfrm>
            <a:off x="9600184" y="923329"/>
            <a:ext cx="900449" cy="900499"/>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7899"/>
          </a:solidFill>
          <a:ln w="12700" cap="flat">
            <a:noFill/>
            <a:miter lim="400000"/>
          </a:ln>
          <a:effectLst>
            <a:outerShdw blurRad="63500" sx="102000" sy="102000" algn="ctr" rotWithShape="0">
              <a:prstClr val="black">
                <a:alpha val="40000"/>
              </a:prstClr>
            </a:outerShdw>
          </a:effectLst>
        </p:spPr>
        <p:txBody>
          <a:bodyPr wrap="square" lIns="25399" tIns="25399" rIns="25399" bIns="25399" numCol="1" anchor="ctr">
            <a:noAutofit/>
          </a:bodyPr>
          <a:lstStyle/>
          <a:p>
            <a:pPr>
              <a:lnSpc>
                <a:spcPct val="120000"/>
              </a:lnSpc>
            </a:pPr>
            <a:endParaRPr sz="1733" dirty="0">
              <a:solidFill>
                <a:srgbClr val="53585F"/>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16" name="Shape 1857">
            <a:extLst>
              <a:ext uri="{FF2B5EF4-FFF2-40B4-BE49-F238E27FC236}">
                <a16:creationId xmlns:a16="http://schemas.microsoft.com/office/drawing/2014/main" id="{AFE0BE45-2C21-42AE-89C6-E6FEE0AE11FE}"/>
              </a:ext>
            </a:extLst>
          </p:cNvPr>
          <p:cNvSpPr/>
          <p:nvPr/>
        </p:nvSpPr>
        <p:spPr>
          <a:xfrm>
            <a:off x="2831295" y="2939869"/>
            <a:ext cx="904604" cy="904653"/>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7899"/>
          </a:solidFill>
          <a:ln w="12700">
            <a:miter lim="400000"/>
          </a:ln>
          <a:effectLst>
            <a:outerShdw blurRad="63500" sx="102000" sy="102000" algn="ctr" rotWithShape="0">
              <a:prstClr val="black">
                <a:alpha val="40000"/>
              </a:prstClr>
            </a:outerShdw>
          </a:effectLst>
        </p:spPr>
        <p:txBody>
          <a:bodyPr lIns="25399" tIns="25399" rIns="25399" bIns="25399" anchor="ctr"/>
          <a:lstStyle/>
          <a:p>
            <a:pPr>
              <a:lnSpc>
                <a:spcPct val="120000"/>
              </a:lnSpc>
            </a:pPr>
            <a:endParaRPr sz="1733" dirty="0">
              <a:solidFill>
                <a:srgbClr val="53585F"/>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17" name="Shape 1858">
            <a:extLst>
              <a:ext uri="{FF2B5EF4-FFF2-40B4-BE49-F238E27FC236}">
                <a16:creationId xmlns:a16="http://schemas.microsoft.com/office/drawing/2014/main" id="{8F4274A7-AD10-4122-A474-A2375C733F78}"/>
              </a:ext>
            </a:extLst>
          </p:cNvPr>
          <p:cNvSpPr/>
          <p:nvPr/>
        </p:nvSpPr>
        <p:spPr>
          <a:xfrm>
            <a:off x="3173692" y="3191414"/>
            <a:ext cx="219809" cy="400320"/>
          </a:xfrm>
          <a:custGeom>
            <a:avLst/>
            <a:gdLst/>
            <a:ahLst/>
            <a:cxnLst>
              <a:cxn ang="0">
                <a:pos x="wd2" y="hd2"/>
              </a:cxn>
              <a:cxn ang="5400000">
                <a:pos x="wd2" y="hd2"/>
              </a:cxn>
              <a:cxn ang="10800000">
                <a:pos x="wd2" y="hd2"/>
              </a:cxn>
              <a:cxn ang="16200000">
                <a:pos x="wd2" y="hd2"/>
              </a:cxn>
            </a:cxnLst>
            <a:rect l="0" t="0" r="r" b="b"/>
            <a:pathLst>
              <a:path w="21600" h="21600" extrusionOk="0">
                <a:moveTo>
                  <a:pt x="20407" y="3476"/>
                </a:moveTo>
                <a:cubicBezTo>
                  <a:pt x="16335" y="5612"/>
                  <a:pt x="16335" y="5612"/>
                  <a:pt x="16335" y="5612"/>
                </a:cubicBezTo>
                <a:cubicBezTo>
                  <a:pt x="14486" y="4583"/>
                  <a:pt x="12660" y="4068"/>
                  <a:pt x="10835" y="4068"/>
                </a:cubicBezTo>
                <a:cubicBezTo>
                  <a:pt x="9782" y="4068"/>
                  <a:pt x="8916" y="4222"/>
                  <a:pt x="8237" y="4531"/>
                </a:cubicBezTo>
                <a:cubicBezTo>
                  <a:pt x="7582" y="4827"/>
                  <a:pt x="7231" y="5188"/>
                  <a:pt x="7231" y="5587"/>
                </a:cubicBezTo>
                <a:cubicBezTo>
                  <a:pt x="7231" y="5921"/>
                  <a:pt x="7535" y="6256"/>
                  <a:pt x="8120" y="6591"/>
                </a:cubicBezTo>
                <a:cubicBezTo>
                  <a:pt x="8706" y="6938"/>
                  <a:pt x="9876" y="7299"/>
                  <a:pt x="11631" y="7685"/>
                </a:cubicBezTo>
                <a:cubicBezTo>
                  <a:pt x="14743" y="8380"/>
                  <a:pt x="16873" y="8972"/>
                  <a:pt x="18020" y="9461"/>
                </a:cubicBezTo>
                <a:cubicBezTo>
                  <a:pt x="19166" y="9950"/>
                  <a:pt x="20055" y="10530"/>
                  <a:pt x="20687" y="11225"/>
                </a:cubicBezTo>
                <a:cubicBezTo>
                  <a:pt x="21296" y="11907"/>
                  <a:pt x="21600" y="12679"/>
                  <a:pt x="21600" y="13529"/>
                </a:cubicBezTo>
                <a:cubicBezTo>
                  <a:pt x="21600" y="14379"/>
                  <a:pt x="21272" y="15177"/>
                  <a:pt x="20617" y="15897"/>
                </a:cubicBezTo>
                <a:cubicBezTo>
                  <a:pt x="19962" y="16618"/>
                  <a:pt x="19096" y="17198"/>
                  <a:pt x="18066" y="17622"/>
                </a:cubicBezTo>
                <a:cubicBezTo>
                  <a:pt x="17037" y="18034"/>
                  <a:pt x="15539" y="18356"/>
                  <a:pt x="13573" y="18575"/>
                </a:cubicBezTo>
                <a:cubicBezTo>
                  <a:pt x="13573" y="21600"/>
                  <a:pt x="13573" y="21600"/>
                  <a:pt x="13573" y="21600"/>
                </a:cubicBezTo>
                <a:cubicBezTo>
                  <a:pt x="9618" y="21600"/>
                  <a:pt x="9618" y="21600"/>
                  <a:pt x="9618" y="21600"/>
                </a:cubicBezTo>
                <a:cubicBezTo>
                  <a:pt x="9618" y="18652"/>
                  <a:pt x="9618" y="18652"/>
                  <a:pt x="9618" y="18652"/>
                </a:cubicBezTo>
                <a:cubicBezTo>
                  <a:pt x="7793" y="18536"/>
                  <a:pt x="6225" y="18292"/>
                  <a:pt x="4938" y="17906"/>
                </a:cubicBezTo>
                <a:cubicBezTo>
                  <a:pt x="3159" y="17378"/>
                  <a:pt x="1521" y="16670"/>
                  <a:pt x="0" y="15795"/>
                </a:cubicBezTo>
                <a:cubicBezTo>
                  <a:pt x="4002" y="13593"/>
                  <a:pt x="4002" y="13593"/>
                  <a:pt x="4002" y="13593"/>
                </a:cubicBezTo>
                <a:cubicBezTo>
                  <a:pt x="6576" y="15061"/>
                  <a:pt x="9057" y="15795"/>
                  <a:pt x="11444" y="15795"/>
                </a:cubicBezTo>
                <a:cubicBezTo>
                  <a:pt x="12684" y="15795"/>
                  <a:pt x="13714" y="15563"/>
                  <a:pt x="14603" y="15112"/>
                </a:cubicBezTo>
                <a:cubicBezTo>
                  <a:pt x="15469" y="14649"/>
                  <a:pt x="15913" y="14121"/>
                  <a:pt x="15913" y="13503"/>
                </a:cubicBezTo>
                <a:cubicBezTo>
                  <a:pt x="15913" y="12975"/>
                  <a:pt x="15633" y="12525"/>
                  <a:pt x="15071" y="12126"/>
                </a:cubicBezTo>
                <a:cubicBezTo>
                  <a:pt x="14509" y="11740"/>
                  <a:pt x="13386" y="11341"/>
                  <a:pt x="11748" y="10929"/>
                </a:cubicBezTo>
                <a:cubicBezTo>
                  <a:pt x="8401" y="10105"/>
                  <a:pt x="6155" y="9436"/>
                  <a:pt x="4961" y="8946"/>
                </a:cubicBezTo>
                <a:cubicBezTo>
                  <a:pt x="3791" y="8470"/>
                  <a:pt x="2902" y="7917"/>
                  <a:pt x="2317" y="7312"/>
                </a:cubicBezTo>
                <a:cubicBezTo>
                  <a:pt x="1732" y="6707"/>
                  <a:pt x="1451" y="6063"/>
                  <a:pt x="1451" y="5368"/>
                </a:cubicBezTo>
                <a:cubicBezTo>
                  <a:pt x="1451" y="4235"/>
                  <a:pt x="2223" y="3257"/>
                  <a:pt x="3768" y="2446"/>
                </a:cubicBezTo>
                <a:cubicBezTo>
                  <a:pt x="5312" y="1635"/>
                  <a:pt x="7255" y="1197"/>
                  <a:pt x="9618" y="1133"/>
                </a:cubicBezTo>
                <a:cubicBezTo>
                  <a:pt x="9618" y="0"/>
                  <a:pt x="9618" y="0"/>
                  <a:pt x="9618" y="0"/>
                </a:cubicBezTo>
                <a:cubicBezTo>
                  <a:pt x="13573" y="0"/>
                  <a:pt x="13573" y="0"/>
                  <a:pt x="13573" y="0"/>
                </a:cubicBezTo>
                <a:cubicBezTo>
                  <a:pt x="13573" y="1287"/>
                  <a:pt x="13573" y="1287"/>
                  <a:pt x="13573" y="1287"/>
                </a:cubicBezTo>
                <a:cubicBezTo>
                  <a:pt x="14954" y="1455"/>
                  <a:pt x="16101" y="1686"/>
                  <a:pt x="17037" y="1982"/>
                </a:cubicBezTo>
                <a:cubicBezTo>
                  <a:pt x="17996" y="2278"/>
                  <a:pt x="19119" y="2780"/>
                  <a:pt x="20407" y="3476"/>
                </a:cubicBezTo>
                <a:close/>
              </a:path>
            </a:pathLst>
          </a:custGeom>
          <a:solidFill>
            <a:srgbClr val="FFFFFF"/>
          </a:solidFill>
          <a:ln w="12700">
            <a:miter lim="400000"/>
          </a:ln>
        </p:spPr>
        <p:txBody>
          <a:bodyPr lIns="0" tIns="0" rIns="0" bIns="0"/>
          <a:lstStyle/>
          <a:p>
            <a:pPr>
              <a:lnSpc>
                <a:spcPct val="120000"/>
              </a:lnSpc>
            </a:pPr>
            <a:endParaRPr sz="1733" dirty="0">
              <a:solidFill>
                <a:srgbClr val="53585F"/>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18" name="Shape 1867">
            <a:extLst>
              <a:ext uri="{FF2B5EF4-FFF2-40B4-BE49-F238E27FC236}">
                <a16:creationId xmlns:a16="http://schemas.microsoft.com/office/drawing/2014/main" id="{81397474-DF4B-475D-AC68-E948629AE269}"/>
              </a:ext>
            </a:extLst>
          </p:cNvPr>
          <p:cNvSpPr/>
          <p:nvPr/>
        </p:nvSpPr>
        <p:spPr>
          <a:xfrm>
            <a:off x="9891384" y="1207147"/>
            <a:ext cx="318049" cy="332864"/>
          </a:xfrm>
          <a:custGeom>
            <a:avLst/>
            <a:gdLst/>
            <a:ahLst/>
            <a:cxnLst>
              <a:cxn ang="0">
                <a:pos x="wd2" y="hd2"/>
              </a:cxn>
              <a:cxn ang="5400000">
                <a:pos x="wd2" y="hd2"/>
              </a:cxn>
              <a:cxn ang="10800000">
                <a:pos x="wd2" y="hd2"/>
              </a:cxn>
              <a:cxn ang="16200000">
                <a:pos x="wd2" y="hd2"/>
              </a:cxn>
            </a:cxnLst>
            <a:rect l="0" t="0" r="r" b="b"/>
            <a:pathLst>
              <a:path w="20781" h="20933" extrusionOk="0">
                <a:moveTo>
                  <a:pt x="18450" y="13962"/>
                </a:moveTo>
                <a:cubicBezTo>
                  <a:pt x="18104" y="14098"/>
                  <a:pt x="15778" y="12331"/>
                  <a:pt x="14291" y="9001"/>
                </a:cubicBezTo>
                <a:cubicBezTo>
                  <a:pt x="12804" y="5669"/>
                  <a:pt x="12992" y="2625"/>
                  <a:pt x="13337" y="2491"/>
                </a:cubicBezTo>
                <a:cubicBezTo>
                  <a:pt x="13683" y="2355"/>
                  <a:pt x="15952" y="4486"/>
                  <a:pt x="17438" y="7816"/>
                </a:cubicBezTo>
                <a:cubicBezTo>
                  <a:pt x="18925" y="11146"/>
                  <a:pt x="18797" y="13826"/>
                  <a:pt x="18450" y="13962"/>
                </a:cubicBezTo>
                <a:close/>
                <a:moveTo>
                  <a:pt x="19117" y="7012"/>
                </a:moveTo>
                <a:cubicBezTo>
                  <a:pt x="17204" y="2727"/>
                  <a:pt x="14125" y="-537"/>
                  <a:pt x="12567" y="74"/>
                </a:cubicBezTo>
                <a:cubicBezTo>
                  <a:pt x="9922" y="1108"/>
                  <a:pt x="14143" y="6078"/>
                  <a:pt x="1154" y="11160"/>
                </a:cubicBezTo>
                <a:cubicBezTo>
                  <a:pt x="32" y="11600"/>
                  <a:pt x="-253" y="13356"/>
                  <a:pt x="217" y="14406"/>
                </a:cubicBezTo>
                <a:cubicBezTo>
                  <a:pt x="685" y="15456"/>
                  <a:pt x="2220" y="16502"/>
                  <a:pt x="3342" y="16062"/>
                </a:cubicBezTo>
                <a:cubicBezTo>
                  <a:pt x="3537" y="15987"/>
                  <a:pt x="4250" y="15766"/>
                  <a:pt x="4250" y="15766"/>
                </a:cubicBezTo>
                <a:cubicBezTo>
                  <a:pt x="5051" y="16802"/>
                  <a:pt x="5889" y="16187"/>
                  <a:pt x="6186" y="16845"/>
                </a:cubicBezTo>
                <a:cubicBezTo>
                  <a:pt x="6544" y="17635"/>
                  <a:pt x="7322" y="19353"/>
                  <a:pt x="7586" y="19939"/>
                </a:cubicBezTo>
                <a:cubicBezTo>
                  <a:pt x="7850" y="20522"/>
                  <a:pt x="8450" y="21063"/>
                  <a:pt x="8885" y="20905"/>
                </a:cubicBezTo>
                <a:cubicBezTo>
                  <a:pt x="9318" y="20745"/>
                  <a:pt x="10797" y="20203"/>
                  <a:pt x="11362" y="19997"/>
                </a:cubicBezTo>
                <a:cubicBezTo>
                  <a:pt x="11927" y="19790"/>
                  <a:pt x="12062" y="19306"/>
                  <a:pt x="11889" y="18922"/>
                </a:cubicBezTo>
                <a:cubicBezTo>
                  <a:pt x="11703" y="18510"/>
                  <a:pt x="10939" y="18390"/>
                  <a:pt x="10721" y="17908"/>
                </a:cubicBezTo>
                <a:cubicBezTo>
                  <a:pt x="10503" y="17428"/>
                  <a:pt x="9791" y="15886"/>
                  <a:pt x="9586" y="15400"/>
                </a:cubicBezTo>
                <a:cubicBezTo>
                  <a:pt x="9308" y="14739"/>
                  <a:pt x="9899" y="14201"/>
                  <a:pt x="10759" y="14116"/>
                </a:cubicBezTo>
                <a:cubicBezTo>
                  <a:pt x="16671" y="13522"/>
                  <a:pt x="17775" y="17037"/>
                  <a:pt x="19789" y="16249"/>
                </a:cubicBezTo>
                <a:cubicBezTo>
                  <a:pt x="21347" y="15640"/>
                  <a:pt x="21030" y="11296"/>
                  <a:pt x="19117" y="7012"/>
                </a:cubicBezTo>
                <a:close/>
              </a:path>
            </a:pathLst>
          </a:custGeom>
          <a:solidFill>
            <a:srgbClr val="FFFFFF"/>
          </a:solidFill>
          <a:ln w="12700" cap="flat">
            <a:noFill/>
            <a:miter lim="400000"/>
          </a:ln>
          <a:effectLst/>
        </p:spPr>
        <p:txBody>
          <a:bodyPr wrap="square" lIns="0" tIns="0" rIns="0" bIns="0" numCol="1" anchor="ctr">
            <a:noAutofit/>
          </a:bodyPr>
          <a:lstStyle/>
          <a:p>
            <a:pPr>
              <a:lnSpc>
                <a:spcPct val="120000"/>
              </a:lnSpc>
            </a:pPr>
            <a:endParaRPr sz="1733" dirty="0">
              <a:solidFill>
                <a:srgbClr val="53585F"/>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19" name="Shape 1864">
            <a:extLst>
              <a:ext uri="{FF2B5EF4-FFF2-40B4-BE49-F238E27FC236}">
                <a16:creationId xmlns:a16="http://schemas.microsoft.com/office/drawing/2014/main" id="{BF81C8D8-DEF9-44FD-9702-BD27E5FDC788}"/>
              </a:ext>
            </a:extLst>
          </p:cNvPr>
          <p:cNvSpPr/>
          <p:nvPr/>
        </p:nvSpPr>
        <p:spPr>
          <a:xfrm>
            <a:off x="934974" y="2360609"/>
            <a:ext cx="1681696" cy="886397"/>
          </a:xfrm>
          <a:prstGeom prst="rect">
            <a:avLst/>
          </a:prstGeom>
          <a:noFill/>
          <a:ln w="12700" cap="flat">
            <a:noFill/>
            <a:miter lim="400000"/>
          </a:ln>
          <a:effectLst/>
          <a:extLst>
            <a:ext uri="{C572A759-6A51-4108-AA02-DFA0A04FC94B}">
              <ma14:wrappingTextBoxFlag xmlns:ma14="http://schemas.microsoft.com/office/mac/drawingml/2011/main" xmlns:mc="http://schemas.openxmlformats.org/markup-compatibility/2006" xmlns:p14="http://schemas.microsoft.com/office/powerpoint/2010/main" xmlns:a16="http://schemas.microsoft.com/office/drawing/2014/main" xmlns="" val="1"/>
            </a:ext>
          </a:extLst>
        </p:spPr>
        <p:txBody>
          <a:bodyPr wrap="square" lIns="0" tIns="0" rIns="0" bIns="0" numCol="1" anchor="t">
            <a:spAutoFit/>
          </a:bodyPr>
          <a:lstStyle>
            <a:lvl1pPr>
              <a:lnSpc>
                <a:spcPct val="120000"/>
              </a:lnSpc>
              <a:spcBef>
                <a:spcPts val="4500"/>
              </a:spcBef>
              <a:defRPr sz="2000">
                <a:solidFill>
                  <a:srgbClr val="53585F"/>
                </a:solidFill>
              </a:defRPr>
            </a:lvl1pPr>
          </a:lstStyle>
          <a:p>
            <a:pPr algn="just">
              <a:defRPr sz="1800">
                <a:solidFill>
                  <a:srgbClr val="000000"/>
                </a:solidFill>
              </a:defRPr>
            </a:pPr>
            <a:r>
              <a:rPr lang="zh-CN" altLang="en-US" sz="1200" dirty="0">
                <a:solidFill>
                  <a:schemeClr val="bg1">
                    <a:lumMod val="65000"/>
                  </a:schemeClr>
                </a:solidFill>
                <a:latin typeface="微软雅黑" panose="020B0503020204020204" pitchFamily="34" charset="-122"/>
                <a:ea typeface="微软雅黑" panose="020B0503020204020204" pitchFamily="34" charset="-122"/>
                <a:cs typeface="Open Sans" panose="020B0606030504020204" pitchFamily="34" charset="0"/>
                <a:sym typeface="Arial" panose="020B0604020202020204" pitchFamily="34" charset="0"/>
              </a:rPr>
              <a:t>Please add a detailed description of the text here, as close as possible to the title text language style, language description as concise and vivid as possible.</a:t>
            </a:r>
            <a:endParaRPr sz="1200" dirty="0">
              <a:solidFill>
                <a:schemeClr val="bg1">
                  <a:lumMod val="65000"/>
                </a:schemeClr>
              </a:solidFill>
              <a:latin typeface="微软雅黑" panose="020B0503020204020204" pitchFamily="34" charset="-122"/>
              <a:ea typeface="微软雅黑" panose="020B0503020204020204" pitchFamily="34" charset="-122"/>
              <a:cs typeface="Open Sans" panose="020B0606030504020204" pitchFamily="34" charset="0"/>
              <a:sym typeface="Arial" panose="020B0604020202020204" pitchFamily="34" charset="0"/>
            </a:endParaRPr>
          </a:p>
        </p:txBody>
      </p:sp>
      <p:pic>
        <p:nvPicPr>
          <p:cNvPr id="20" name="图片 19">
            <a:extLst>
              <a:ext uri="{FF2B5EF4-FFF2-40B4-BE49-F238E27FC236}">
                <a16:creationId xmlns:a16="http://schemas.microsoft.com/office/drawing/2014/main" id="{FB6C2CA7-9667-44F4-A882-7734E157B5C2}"/>
              </a:ext>
            </a:extLst>
          </p:cNvPr>
          <p:cNvPicPr>
            <a:picLocks noChangeAspect="1"/>
          </p:cNvPicPr>
          <p:nvPr/>
        </p:nvPicPr>
        <p:blipFill>
          <a:blip r:embed="rId3"/>
          <a:stretch>
            <a:fillRect/>
          </a:stretch>
        </p:blipFill>
        <p:spPr>
          <a:xfrm>
            <a:off x="4321939" y="151205"/>
            <a:ext cx="2110308" cy="3122395"/>
          </a:xfrm>
          <a:prstGeom prst="rect">
            <a:avLst/>
          </a:prstGeom>
        </p:spPr>
      </p:pic>
    </p:spTree>
    <p:extLst>
      <p:ext uri="{BB962C8B-B14F-4D97-AF65-F5344CB8AC3E}">
        <p14:creationId xmlns:p14="http://schemas.microsoft.com/office/powerpoint/2010/main" val="284692245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ma14="http://schemas.microsoft.com/office/mac/drawingml/2011/main" xmlns:a16="http://schemas.microsoft.com/office/drawing/2014/main"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down)">
                                      <p:cBhvr>
                                        <p:cTn id="12" dur="500"/>
                                        <p:tgtEl>
                                          <p:spTgt spid="20"/>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par>
                          <p:cTn id="20" fill="hold">
                            <p:stCondLst>
                              <p:cond delay="1000"/>
                            </p:stCondLst>
                            <p:childTnLst>
                              <p:par>
                                <p:cTn id="21" presetID="18" presetClass="entr" presetSubtype="6"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strips(downRight)">
                                      <p:cBhvr>
                                        <p:cTn id="23" dur="500"/>
                                        <p:tgtEl>
                                          <p:spTgt spid="14"/>
                                        </p:tgtEl>
                                      </p:cBhvr>
                                    </p:animEffect>
                                  </p:childTnLst>
                                </p:cTn>
                              </p:par>
                              <p:par>
                                <p:cTn id="24" presetID="18" presetClass="entr" presetSubtype="6"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strips(downRight)">
                                      <p:cBhvr>
                                        <p:cTn id="26" dur="500"/>
                                        <p:tgtEl>
                                          <p:spTgt spid="13"/>
                                        </p:tgtEl>
                                      </p:cBhvr>
                                    </p:animEffect>
                                  </p:childTnLst>
                                </p:cTn>
                              </p:par>
                            </p:childTnLst>
                          </p:cTn>
                        </p:par>
                        <p:par>
                          <p:cTn id="27" fill="hold">
                            <p:stCondLst>
                              <p:cond delay="1500"/>
                            </p:stCondLst>
                            <p:childTnLst>
                              <p:par>
                                <p:cTn id="28" presetID="10" presetClass="entr" presetSubtype="0" fill="hold" grpId="0" nodeType="after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500"/>
                                        <p:tgtEl>
                                          <p:spTgt spid="12"/>
                                        </p:tgtEl>
                                      </p:cBhvr>
                                    </p:animEffect>
                                  </p:childTnLst>
                                </p:cTn>
                              </p:par>
                            </p:childTnLst>
                          </p:cTn>
                        </p:par>
                        <p:par>
                          <p:cTn id="34" fill="hold">
                            <p:stCondLst>
                              <p:cond delay="2000"/>
                            </p:stCondLst>
                            <p:childTnLst>
                              <p:par>
                                <p:cTn id="35" presetID="18" presetClass="entr" presetSubtype="6" fill="hold" grpId="0" nodeType="after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strips(downRight)">
                                      <p:cBhvr>
                                        <p:cTn id="37" dur="500"/>
                                        <p:tgtEl>
                                          <p:spTgt spid="10"/>
                                        </p:tgtEl>
                                      </p:cBhvr>
                                    </p:animEffect>
                                  </p:childTnLst>
                                </p:cTn>
                              </p:par>
                              <p:par>
                                <p:cTn id="38" presetID="18" presetClass="entr" presetSubtype="6" fill="hold" grpId="0" nodeType="with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strips(downRight)">
                                      <p:cBhvr>
                                        <p:cTn id="40" dur="500"/>
                                        <p:tgtEl>
                                          <p:spTgt spid="9"/>
                                        </p:tgtEl>
                                      </p:cBhvr>
                                    </p:animEffect>
                                  </p:childTnLst>
                                </p:cTn>
                              </p:par>
                            </p:childTnLst>
                          </p:cTn>
                        </p:par>
                        <p:par>
                          <p:cTn id="41" fill="hold">
                            <p:stCondLst>
                              <p:cond delay="2500"/>
                            </p:stCondLst>
                            <p:childTnLst>
                              <p:par>
                                <p:cTn id="42" presetID="10" presetClass="entr" presetSubtype="0" fill="hold" grpId="0" nodeType="after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fade">
                                      <p:cBhvr>
                                        <p:cTn id="44" dur="500"/>
                                        <p:tgtEl>
                                          <p:spTgt spid="8"/>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fade">
                                      <p:cBhvr>
                                        <p:cTn id="47" dur="500"/>
                                        <p:tgtEl>
                                          <p:spTgt spid="17"/>
                                        </p:tgtEl>
                                      </p:cBhvr>
                                    </p:animEffect>
                                  </p:childTnLst>
                                </p:cTn>
                              </p:par>
                            </p:childTnLst>
                          </p:cTn>
                        </p:par>
                        <p:par>
                          <p:cTn id="48" fill="hold">
                            <p:stCondLst>
                              <p:cond delay="3000"/>
                            </p:stCondLst>
                            <p:childTnLst>
                              <p:par>
                                <p:cTn id="49" presetID="18" presetClass="entr" presetSubtype="6" fill="hold" grpId="0" nodeType="afterEffect">
                                  <p:stCondLst>
                                    <p:cond delay="0"/>
                                  </p:stCondLst>
                                  <p:childTnLst>
                                    <p:set>
                                      <p:cBhvr>
                                        <p:cTn id="50" dur="1" fill="hold">
                                          <p:stCondLst>
                                            <p:cond delay="0"/>
                                          </p:stCondLst>
                                        </p:cTn>
                                        <p:tgtEl>
                                          <p:spTgt spid="7"/>
                                        </p:tgtEl>
                                        <p:attrNameLst>
                                          <p:attrName>style.visibility</p:attrName>
                                        </p:attrNameLst>
                                      </p:cBhvr>
                                      <p:to>
                                        <p:strVal val="visible"/>
                                      </p:to>
                                    </p:set>
                                    <p:animEffect transition="in" filter="strips(downRight)">
                                      <p:cBhvr>
                                        <p:cTn id="51" dur="500"/>
                                        <p:tgtEl>
                                          <p:spTgt spid="7"/>
                                        </p:tgtEl>
                                      </p:cBhvr>
                                    </p:animEffect>
                                  </p:childTnLst>
                                </p:cTn>
                              </p:par>
                              <p:par>
                                <p:cTn id="52" presetID="18" presetClass="entr" presetSubtype="6" fill="hold" grpId="0" nodeType="withEffect">
                                  <p:stCondLst>
                                    <p:cond delay="0"/>
                                  </p:stCondLst>
                                  <p:childTnLst>
                                    <p:set>
                                      <p:cBhvr>
                                        <p:cTn id="53" dur="1" fill="hold">
                                          <p:stCondLst>
                                            <p:cond delay="0"/>
                                          </p:stCondLst>
                                        </p:cTn>
                                        <p:tgtEl>
                                          <p:spTgt spid="6"/>
                                        </p:tgtEl>
                                        <p:attrNameLst>
                                          <p:attrName>style.visibility</p:attrName>
                                        </p:attrNameLst>
                                      </p:cBhvr>
                                      <p:to>
                                        <p:strVal val="visible"/>
                                      </p:to>
                                    </p:set>
                                    <p:animEffect transition="in" filter="strips(downRight)">
                                      <p:cBhvr>
                                        <p:cTn id="54" dur="500"/>
                                        <p:tgtEl>
                                          <p:spTgt spid="6"/>
                                        </p:tgtEl>
                                      </p:cBhvr>
                                    </p:animEffect>
                                  </p:childTnLst>
                                </p:cTn>
                              </p:par>
                            </p:childTnLst>
                          </p:cTn>
                        </p:par>
                        <p:par>
                          <p:cTn id="55" fill="hold">
                            <p:stCondLst>
                              <p:cond delay="3500"/>
                            </p:stCondLst>
                            <p:childTnLst>
                              <p:par>
                                <p:cTn id="56" presetID="10" presetClass="entr" presetSubtype="0" fill="hold" grpId="0" nodeType="afterEffect">
                                  <p:stCondLst>
                                    <p:cond delay="0"/>
                                  </p:stCondLst>
                                  <p:childTnLst>
                                    <p:set>
                                      <p:cBhvr>
                                        <p:cTn id="57" dur="1" fill="hold">
                                          <p:stCondLst>
                                            <p:cond delay="0"/>
                                          </p:stCondLst>
                                        </p:cTn>
                                        <p:tgtEl>
                                          <p:spTgt spid="4"/>
                                        </p:tgtEl>
                                        <p:attrNameLst>
                                          <p:attrName>style.visibility</p:attrName>
                                        </p:attrNameLst>
                                      </p:cBhvr>
                                      <p:to>
                                        <p:strVal val="visible"/>
                                      </p:to>
                                    </p:set>
                                    <p:animEffect transition="in" filter="fade">
                                      <p:cBhvr>
                                        <p:cTn id="58" dur="500"/>
                                        <p:tgtEl>
                                          <p:spTgt spid="4"/>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5"/>
                                        </p:tgtEl>
                                        <p:attrNameLst>
                                          <p:attrName>style.visibility</p:attrName>
                                        </p:attrNameLst>
                                      </p:cBhvr>
                                      <p:to>
                                        <p:strVal val="visible"/>
                                      </p:to>
                                    </p:set>
                                    <p:animEffect transition="in" filter="fade">
                                      <p:cBhvr>
                                        <p:cTn id="61" dur="500"/>
                                        <p:tgtEl>
                                          <p:spTgt spid="5"/>
                                        </p:tgtEl>
                                      </p:cBhvr>
                                    </p:animEffect>
                                  </p:childTnLst>
                                </p:cTn>
                              </p:par>
                            </p:childTnLst>
                          </p:cTn>
                        </p:par>
                        <p:par>
                          <p:cTn id="62" fill="hold">
                            <p:stCondLst>
                              <p:cond delay="4000"/>
                            </p:stCondLst>
                            <p:childTnLst>
                              <p:par>
                                <p:cTn id="63" presetID="18" presetClass="entr" presetSubtype="6" fill="hold" grpId="0" nodeType="afterEffect">
                                  <p:stCondLst>
                                    <p:cond delay="0"/>
                                  </p:stCondLst>
                                  <p:childTnLst>
                                    <p:set>
                                      <p:cBhvr>
                                        <p:cTn id="64" dur="1" fill="hold">
                                          <p:stCondLst>
                                            <p:cond delay="0"/>
                                          </p:stCondLst>
                                        </p:cTn>
                                        <p:tgtEl>
                                          <p:spTgt spid="3"/>
                                        </p:tgtEl>
                                        <p:attrNameLst>
                                          <p:attrName>style.visibility</p:attrName>
                                        </p:attrNameLst>
                                      </p:cBhvr>
                                      <p:to>
                                        <p:strVal val="visible"/>
                                      </p:to>
                                    </p:set>
                                    <p:animEffect transition="in" filter="strips(downRight)">
                                      <p:cBhvr>
                                        <p:cTn id="65" dur="500"/>
                                        <p:tgtEl>
                                          <p:spTgt spid="3"/>
                                        </p:tgtEl>
                                      </p:cBhvr>
                                    </p:animEffect>
                                  </p:childTnLst>
                                </p:cTn>
                              </p:par>
                              <p:par>
                                <p:cTn id="66" presetID="1" presetClass="entr" presetSubtype="0" fill="hold" grpId="0" nodeType="withEffect">
                                  <p:stCondLst>
                                    <p:cond delay="0"/>
                                  </p:stCondLst>
                                  <p:childTnLst>
                                    <p:set>
                                      <p:cBhvr>
                                        <p:cTn id="67" dur="1" fill="hold">
                                          <p:stCondLst>
                                            <p:cond delay="0"/>
                                          </p:stCondLst>
                                        </p:cTn>
                                        <p:tgtEl>
                                          <p:spTgt spid="16"/>
                                        </p:tgtEl>
                                        <p:attrNameLst>
                                          <p:attrName>style.visibility</p:attrName>
                                        </p:attrNameLst>
                                      </p:cBhvr>
                                      <p:to>
                                        <p:strVal val="visible"/>
                                      </p:to>
                                    </p:set>
                                  </p:childTnLst>
                                </p:cTn>
                              </p:par>
                              <p:par>
                                <p:cTn id="68" presetID="27" presetClass="emph" presetSubtype="0" fill="remove" grpId="1" nodeType="withEffect">
                                  <p:stCondLst>
                                    <p:cond delay="0"/>
                                  </p:stCondLst>
                                  <p:childTnLst>
                                    <p:animClr clrSpc="rgb" dir="cw">
                                      <p:cBhvr override="childStyle">
                                        <p:cTn id="69" dur="250" autoRev="1" fill="remove"/>
                                        <p:tgtEl>
                                          <p:spTgt spid="16"/>
                                        </p:tgtEl>
                                        <p:attrNameLst>
                                          <p:attrName>style.color</p:attrName>
                                        </p:attrNameLst>
                                      </p:cBhvr>
                                      <p:to>
                                        <a:schemeClr val="bg1"/>
                                      </p:to>
                                    </p:animClr>
                                    <p:animClr clrSpc="rgb" dir="cw">
                                      <p:cBhvr>
                                        <p:cTn id="70" dur="250" autoRev="1" fill="remove"/>
                                        <p:tgtEl>
                                          <p:spTgt spid="16"/>
                                        </p:tgtEl>
                                        <p:attrNameLst>
                                          <p:attrName>fillcolor</p:attrName>
                                        </p:attrNameLst>
                                      </p:cBhvr>
                                      <p:to>
                                        <a:schemeClr val="bg1"/>
                                      </p:to>
                                    </p:animClr>
                                    <p:set>
                                      <p:cBhvr>
                                        <p:cTn id="71" dur="250" autoRev="1" fill="remove"/>
                                        <p:tgtEl>
                                          <p:spTgt spid="16"/>
                                        </p:tgtEl>
                                        <p:attrNameLst>
                                          <p:attrName>fill.type</p:attrName>
                                        </p:attrNameLst>
                                      </p:cBhvr>
                                      <p:to>
                                        <p:strVal val="solid"/>
                                      </p:to>
                                    </p:set>
                                    <p:set>
                                      <p:cBhvr>
                                        <p:cTn id="72" dur="250" autoRev="1" fill="remove"/>
                                        <p:tgtEl>
                                          <p:spTgt spid="16"/>
                                        </p:tgtEl>
                                        <p:attrNameLst>
                                          <p:attrName>fill.on</p:attrName>
                                        </p:attrNameLst>
                                      </p:cBhvr>
                                      <p:to>
                                        <p:strVal val="true"/>
                                      </p:to>
                                    </p:set>
                                  </p:childTnLst>
                                </p:cTn>
                              </p:par>
                              <p:par>
                                <p:cTn id="73" presetID="18" presetClass="entr" presetSubtype="6" fill="hold" grpId="0" nodeType="withEffect">
                                  <p:stCondLst>
                                    <p:cond delay="0"/>
                                  </p:stCondLst>
                                  <p:childTnLst>
                                    <p:set>
                                      <p:cBhvr>
                                        <p:cTn id="74" dur="1" fill="hold">
                                          <p:stCondLst>
                                            <p:cond delay="0"/>
                                          </p:stCondLst>
                                        </p:cTn>
                                        <p:tgtEl>
                                          <p:spTgt spid="19"/>
                                        </p:tgtEl>
                                        <p:attrNameLst>
                                          <p:attrName>style.visibility</p:attrName>
                                        </p:attrNameLst>
                                      </p:cBhvr>
                                      <p:to>
                                        <p:strVal val="visible"/>
                                      </p:to>
                                    </p:set>
                                    <p:animEffect transition="in" filter="strips(downRight)">
                                      <p:cBhvr>
                                        <p:cTn id="7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animBg="1"/>
      <p:bldP spid="5" grpId="0" animBg="1"/>
      <p:bldP spid="6" grpId="0" animBg="1"/>
      <p:bldP spid="7" grpId="0" animBg="1"/>
      <p:bldP spid="8" grpId="0" animBg="1"/>
      <p:bldP spid="9" grpId="0"/>
      <p:bldP spid="10" grpId="0"/>
      <p:bldP spid="11" grpId="0" animBg="1"/>
      <p:bldP spid="12" grpId="0" animBg="1"/>
      <p:bldP spid="13" grpId="0"/>
      <p:bldP spid="14" grpId="0"/>
      <p:bldP spid="15" grpId="0" animBg="1"/>
      <p:bldP spid="16" grpId="0" animBg="1"/>
      <p:bldP spid="16" grpId="1" animBg="1"/>
      <p:bldP spid="17" grpId="0" animBg="1"/>
      <p:bldP spid="18" grpId="0" animBg="1"/>
      <p:bldP spid="1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Shape 1694">
            <a:extLst>
              <a:ext uri="{FF2B5EF4-FFF2-40B4-BE49-F238E27FC236}">
                <a16:creationId xmlns:a16="http://schemas.microsoft.com/office/drawing/2014/main" id="{13D5DB0B-B6C9-4144-8B2A-51BAB577C3A4}"/>
              </a:ext>
            </a:extLst>
          </p:cNvPr>
          <p:cNvSpPr/>
          <p:nvPr/>
        </p:nvSpPr>
        <p:spPr>
          <a:xfrm>
            <a:off x="6604126" y="2943416"/>
            <a:ext cx="1948251" cy="1"/>
          </a:xfrm>
          <a:prstGeom prst="line">
            <a:avLst/>
          </a:prstGeom>
          <a:ln w="12700">
            <a:solidFill>
              <a:srgbClr val="A6AAA9"/>
            </a:solidFill>
            <a:miter lim="400000"/>
          </a:ln>
        </p:spPr>
        <p:txBody>
          <a:bodyPr lIns="16542" tIns="16542" rIns="16542" bIns="16542" anchor="ctr"/>
          <a:lstStyle/>
          <a:p>
            <a:endParaRPr sz="2400">
              <a:solidFill>
                <a:srgbClr val="53585F"/>
              </a:solidFill>
              <a:latin typeface="Arial" panose="020B0604020202020204" pitchFamily="34" charset="0"/>
              <a:ea typeface="微软雅黑" panose="020B0503020204020204" pitchFamily="34" charset="-122"/>
              <a:sym typeface="Arial" panose="020B0604020202020204" pitchFamily="34" charset="0"/>
            </a:endParaRPr>
          </a:p>
        </p:txBody>
      </p:sp>
      <p:sp>
        <p:nvSpPr>
          <p:cNvPr id="31" name="Shape 1695">
            <a:extLst>
              <a:ext uri="{FF2B5EF4-FFF2-40B4-BE49-F238E27FC236}">
                <a16:creationId xmlns:a16="http://schemas.microsoft.com/office/drawing/2014/main" id="{47D35D05-BEA6-420F-86BD-428658F5D5DC}"/>
              </a:ext>
            </a:extLst>
          </p:cNvPr>
          <p:cNvSpPr/>
          <p:nvPr/>
        </p:nvSpPr>
        <p:spPr>
          <a:xfrm>
            <a:off x="7492139" y="1983781"/>
            <a:ext cx="1948251" cy="191927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F7899"/>
          </a:solidFill>
          <a:ln w="12700">
            <a:miter lim="400000"/>
          </a:ln>
          <a:effectLst>
            <a:outerShdw blurRad="63500" sx="102000" sy="102000" algn="ctr" rotWithShape="0">
              <a:prstClr val="black">
                <a:alpha val="40000"/>
              </a:prstClr>
            </a:outerShdw>
          </a:effectLst>
        </p:spPr>
        <p:txBody>
          <a:bodyPr lIns="0" tIns="0" rIns="0" bIns="0"/>
          <a:lstStyle/>
          <a:p>
            <a:pPr>
              <a:lnSpc>
                <a:spcPct val="120000"/>
              </a:lnSpc>
            </a:pPr>
            <a:endParaRPr sz="2400">
              <a:solidFill>
                <a:srgbClr val="53585F"/>
              </a:solidFill>
              <a:latin typeface="Arial" panose="020B0604020202020204" pitchFamily="34" charset="0"/>
              <a:ea typeface="微软雅黑" panose="020B0503020204020204" pitchFamily="34" charset="-122"/>
              <a:sym typeface="Arial" panose="020B0604020202020204" pitchFamily="34" charset="0"/>
            </a:endParaRPr>
          </a:p>
        </p:txBody>
      </p:sp>
      <p:sp>
        <p:nvSpPr>
          <p:cNvPr id="32" name="Shape 1697">
            <a:extLst>
              <a:ext uri="{FF2B5EF4-FFF2-40B4-BE49-F238E27FC236}">
                <a16:creationId xmlns:a16="http://schemas.microsoft.com/office/drawing/2014/main" id="{BB6B3649-4727-45D5-8A99-0D930C1298BF}"/>
              </a:ext>
            </a:extLst>
          </p:cNvPr>
          <p:cNvSpPr/>
          <p:nvPr/>
        </p:nvSpPr>
        <p:spPr>
          <a:xfrm>
            <a:off x="5087810" y="2943416"/>
            <a:ext cx="1481847" cy="1"/>
          </a:xfrm>
          <a:prstGeom prst="line">
            <a:avLst/>
          </a:prstGeom>
          <a:ln w="12700">
            <a:solidFill>
              <a:srgbClr val="A6AAA9"/>
            </a:solidFill>
            <a:miter lim="400000"/>
          </a:ln>
        </p:spPr>
        <p:txBody>
          <a:bodyPr lIns="16542" tIns="16542" rIns="16542" bIns="16542" anchor="ctr"/>
          <a:lstStyle/>
          <a:p>
            <a:endParaRPr sz="1100" dirty="0">
              <a:solidFill>
                <a:srgbClr val="53585F"/>
              </a:solidFill>
              <a:latin typeface="Arial" panose="020B0604020202020204" pitchFamily="34" charset="0"/>
              <a:ea typeface="微软雅黑" panose="020B0503020204020204" pitchFamily="34" charset="-122"/>
              <a:sym typeface="Arial" panose="020B0604020202020204" pitchFamily="34" charset="0"/>
            </a:endParaRPr>
          </a:p>
        </p:txBody>
      </p:sp>
      <p:sp>
        <p:nvSpPr>
          <p:cNvPr id="33" name="Shape 1698">
            <a:extLst>
              <a:ext uri="{FF2B5EF4-FFF2-40B4-BE49-F238E27FC236}">
                <a16:creationId xmlns:a16="http://schemas.microsoft.com/office/drawing/2014/main" id="{A88FD92B-3408-4D15-905A-7EAC300D19D7}"/>
              </a:ext>
            </a:extLst>
          </p:cNvPr>
          <p:cNvSpPr/>
          <p:nvPr/>
        </p:nvSpPr>
        <p:spPr>
          <a:xfrm flipV="1">
            <a:off x="2743201" y="2943415"/>
            <a:ext cx="2310140" cy="471613"/>
          </a:xfrm>
          <a:prstGeom prst="line">
            <a:avLst/>
          </a:prstGeom>
          <a:ln w="12700">
            <a:solidFill>
              <a:srgbClr val="A6AAA9"/>
            </a:solidFill>
            <a:miter lim="400000"/>
          </a:ln>
        </p:spPr>
        <p:txBody>
          <a:bodyPr lIns="16542" tIns="16542" rIns="16542" bIns="16542" anchor="ctr"/>
          <a:lstStyle/>
          <a:p>
            <a:endParaRPr sz="1100" dirty="0">
              <a:solidFill>
                <a:srgbClr val="53585F"/>
              </a:solidFill>
              <a:latin typeface="Arial" panose="020B0604020202020204" pitchFamily="34" charset="0"/>
              <a:ea typeface="微软雅黑" panose="020B0503020204020204" pitchFamily="34" charset="-122"/>
              <a:sym typeface="Arial" panose="020B0604020202020204" pitchFamily="34" charset="0"/>
            </a:endParaRPr>
          </a:p>
        </p:txBody>
      </p:sp>
      <p:sp>
        <p:nvSpPr>
          <p:cNvPr id="34" name="Shape 1701">
            <a:extLst>
              <a:ext uri="{FF2B5EF4-FFF2-40B4-BE49-F238E27FC236}">
                <a16:creationId xmlns:a16="http://schemas.microsoft.com/office/drawing/2014/main" id="{C9F61EAB-D5A0-4966-A7E2-BA0ACC4C749C}"/>
              </a:ext>
            </a:extLst>
          </p:cNvPr>
          <p:cNvSpPr/>
          <p:nvPr/>
        </p:nvSpPr>
        <p:spPr>
          <a:xfrm>
            <a:off x="4466661" y="2348821"/>
            <a:ext cx="1207145" cy="118918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F7899"/>
          </a:solidFill>
          <a:ln w="12700">
            <a:miter lim="400000"/>
          </a:ln>
          <a:effectLst>
            <a:outerShdw blurRad="63500" sx="102000" sy="102000" algn="ctr" rotWithShape="0">
              <a:prstClr val="black">
                <a:alpha val="40000"/>
              </a:prstClr>
            </a:outerShdw>
          </a:effectLst>
        </p:spPr>
        <p:txBody>
          <a:bodyPr lIns="0" tIns="0" rIns="0" bIns="0"/>
          <a:lstStyle/>
          <a:p>
            <a:pPr>
              <a:lnSpc>
                <a:spcPct val="120000"/>
              </a:lnSpc>
            </a:pPr>
            <a:endParaRPr sz="1100" dirty="0">
              <a:solidFill>
                <a:srgbClr val="53585F"/>
              </a:solidFill>
              <a:latin typeface="Arial" panose="020B0604020202020204" pitchFamily="34" charset="0"/>
              <a:ea typeface="微软雅黑" panose="020B0503020204020204" pitchFamily="34" charset="-122"/>
              <a:sym typeface="Arial" panose="020B0604020202020204" pitchFamily="34" charset="0"/>
            </a:endParaRPr>
          </a:p>
        </p:txBody>
      </p:sp>
      <p:sp>
        <p:nvSpPr>
          <p:cNvPr id="35" name="Shape 1704">
            <a:extLst>
              <a:ext uri="{FF2B5EF4-FFF2-40B4-BE49-F238E27FC236}">
                <a16:creationId xmlns:a16="http://schemas.microsoft.com/office/drawing/2014/main" id="{9803FC0E-BE45-4638-A958-EFE55A9095E3}"/>
              </a:ext>
            </a:extLst>
          </p:cNvPr>
          <p:cNvSpPr/>
          <p:nvPr/>
        </p:nvSpPr>
        <p:spPr>
          <a:xfrm>
            <a:off x="5963306" y="2348821"/>
            <a:ext cx="1207145" cy="118918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007791"/>
          </a:solidFill>
          <a:ln w="12700">
            <a:miter lim="400000"/>
          </a:ln>
          <a:effectLst>
            <a:outerShdw blurRad="63500" sx="102000" sy="102000" algn="ctr" rotWithShape="0">
              <a:prstClr val="black">
                <a:alpha val="40000"/>
              </a:prstClr>
            </a:outerShdw>
          </a:effectLst>
        </p:spPr>
        <p:txBody>
          <a:bodyPr lIns="0" tIns="0" rIns="0" bIns="0"/>
          <a:lstStyle/>
          <a:p>
            <a:pPr>
              <a:lnSpc>
                <a:spcPct val="120000"/>
              </a:lnSpc>
            </a:pPr>
            <a:endParaRPr sz="2400">
              <a:solidFill>
                <a:srgbClr val="53585F"/>
              </a:solidFill>
              <a:latin typeface="Arial" panose="020B0604020202020204" pitchFamily="34" charset="0"/>
              <a:ea typeface="微软雅黑" panose="020B0503020204020204" pitchFamily="34" charset="-122"/>
              <a:sym typeface="Arial" panose="020B0604020202020204" pitchFamily="34" charset="0"/>
            </a:endParaRPr>
          </a:p>
        </p:txBody>
      </p:sp>
      <p:grpSp>
        <p:nvGrpSpPr>
          <p:cNvPr id="36" name="Group 32">
            <a:extLst>
              <a:ext uri="{FF2B5EF4-FFF2-40B4-BE49-F238E27FC236}">
                <a16:creationId xmlns:a16="http://schemas.microsoft.com/office/drawing/2014/main" id="{C0677E4F-84A9-48F9-B311-AE284BC1A85B}"/>
              </a:ext>
            </a:extLst>
          </p:cNvPr>
          <p:cNvGrpSpPr/>
          <p:nvPr/>
        </p:nvGrpSpPr>
        <p:grpSpPr>
          <a:xfrm>
            <a:off x="4507718" y="2388008"/>
            <a:ext cx="362551" cy="362571"/>
            <a:chOff x="1785343" y="2477041"/>
            <a:chExt cx="556668" cy="556668"/>
          </a:xfrm>
        </p:grpSpPr>
        <p:sp>
          <p:nvSpPr>
            <p:cNvPr id="37" name="Shape 1705">
              <a:extLst>
                <a:ext uri="{FF2B5EF4-FFF2-40B4-BE49-F238E27FC236}">
                  <a16:creationId xmlns:a16="http://schemas.microsoft.com/office/drawing/2014/main" id="{7BC15E23-42E7-4CF7-BB7C-F9494D52AB9E}"/>
                </a:ext>
              </a:extLst>
            </p:cNvPr>
            <p:cNvSpPr/>
            <p:nvPr/>
          </p:nvSpPr>
          <p:spPr>
            <a:xfrm>
              <a:off x="1785343" y="2477041"/>
              <a:ext cx="556668" cy="55666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07791"/>
            </a:solidFill>
            <a:ln w="12700">
              <a:miter lim="400000"/>
            </a:ln>
          </p:spPr>
          <p:txBody>
            <a:bodyPr lIns="17447" tIns="17447" rIns="17447" bIns="17447" anchor="ctr"/>
            <a:lstStyle/>
            <a:p>
              <a:pPr>
                <a:lnSpc>
                  <a:spcPct val="120000"/>
                </a:lnSpc>
              </a:pPr>
              <a:endParaRPr sz="1100" dirty="0">
                <a:solidFill>
                  <a:srgbClr val="53585F"/>
                </a:solidFill>
                <a:latin typeface="Arial" panose="020B0604020202020204" pitchFamily="34" charset="0"/>
                <a:ea typeface="微软雅黑" panose="020B0503020204020204" pitchFamily="34" charset="-122"/>
                <a:sym typeface="Arial" panose="020B0604020202020204" pitchFamily="34" charset="0"/>
              </a:endParaRPr>
            </a:p>
          </p:txBody>
        </p:sp>
        <p:sp>
          <p:nvSpPr>
            <p:cNvPr id="38" name="Shape 1707">
              <a:extLst>
                <a:ext uri="{FF2B5EF4-FFF2-40B4-BE49-F238E27FC236}">
                  <a16:creationId xmlns:a16="http://schemas.microsoft.com/office/drawing/2014/main" id="{0FE22AB0-B143-4B0D-A19C-C0713A926C01}"/>
                </a:ext>
              </a:extLst>
            </p:cNvPr>
            <p:cNvSpPr/>
            <p:nvPr/>
          </p:nvSpPr>
          <p:spPr>
            <a:xfrm>
              <a:off x="1932937" y="2624635"/>
              <a:ext cx="261480" cy="261480"/>
            </a:xfrm>
            <a:custGeom>
              <a:avLst/>
              <a:gdLst/>
              <a:ahLst/>
              <a:cxnLst>
                <a:cxn ang="0">
                  <a:pos x="wd2" y="hd2"/>
                </a:cxn>
                <a:cxn ang="5400000">
                  <a:pos x="wd2" y="hd2"/>
                </a:cxn>
                <a:cxn ang="10800000">
                  <a:pos x="wd2" y="hd2"/>
                </a:cxn>
                <a:cxn ang="16200000">
                  <a:pos x="wd2" y="hd2"/>
                </a:cxn>
              </a:cxnLst>
              <a:rect l="0" t="0" r="r" b="b"/>
              <a:pathLst>
                <a:path w="21395" h="21474" extrusionOk="0">
                  <a:moveTo>
                    <a:pt x="2578" y="8409"/>
                  </a:moveTo>
                  <a:cubicBezTo>
                    <a:pt x="2578" y="5193"/>
                    <a:pt x="5174" y="2587"/>
                    <a:pt x="8376" y="2587"/>
                  </a:cubicBezTo>
                  <a:cubicBezTo>
                    <a:pt x="11580" y="2587"/>
                    <a:pt x="14435" y="5451"/>
                    <a:pt x="14435" y="8666"/>
                  </a:cubicBezTo>
                  <a:cubicBezTo>
                    <a:pt x="14435" y="11882"/>
                    <a:pt x="11838" y="14488"/>
                    <a:pt x="8635" y="14488"/>
                  </a:cubicBezTo>
                  <a:cubicBezTo>
                    <a:pt x="5431" y="14488"/>
                    <a:pt x="2578" y="11624"/>
                    <a:pt x="2578" y="8409"/>
                  </a:cubicBezTo>
                  <a:close/>
                  <a:moveTo>
                    <a:pt x="20914" y="18167"/>
                  </a:moveTo>
                  <a:lnTo>
                    <a:pt x="15797" y="13032"/>
                  </a:lnTo>
                  <a:cubicBezTo>
                    <a:pt x="16568" y="11759"/>
                    <a:pt x="17013" y="10265"/>
                    <a:pt x="17013" y="8666"/>
                  </a:cubicBezTo>
                  <a:cubicBezTo>
                    <a:pt x="17013" y="4023"/>
                    <a:pt x="13004" y="0"/>
                    <a:pt x="8376" y="0"/>
                  </a:cubicBezTo>
                  <a:cubicBezTo>
                    <a:pt x="3750" y="0"/>
                    <a:pt x="0" y="3765"/>
                    <a:pt x="0" y="8409"/>
                  </a:cubicBezTo>
                  <a:cubicBezTo>
                    <a:pt x="0" y="13052"/>
                    <a:pt x="4008" y="17075"/>
                    <a:pt x="8635" y="17075"/>
                  </a:cubicBezTo>
                  <a:cubicBezTo>
                    <a:pt x="10173" y="17075"/>
                    <a:pt x="11614" y="16657"/>
                    <a:pt x="12852" y="15931"/>
                  </a:cubicBezTo>
                  <a:lnTo>
                    <a:pt x="17996" y="21094"/>
                  </a:lnTo>
                  <a:cubicBezTo>
                    <a:pt x="18500" y="21600"/>
                    <a:pt x="19317" y="21600"/>
                    <a:pt x="19819" y="21094"/>
                  </a:cubicBezTo>
                  <a:lnTo>
                    <a:pt x="21096" y="19815"/>
                  </a:lnTo>
                  <a:cubicBezTo>
                    <a:pt x="21600" y="19309"/>
                    <a:pt x="21417" y="18672"/>
                    <a:pt x="20914" y="18167"/>
                  </a:cubicBezTo>
                  <a:close/>
                </a:path>
              </a:pathLst>
            </a:custGeom>
            <a:solidFill>
              <a:srgbClr val="FFFFFF"/>
            </a:solidFill>
            <a:ln w="12700">
              <a:miter lim="400000"/>
            </a:ln>
          </p:spPr>
          <p:txBody>
            <a:bodyPr lIns="0" tIns="0" rIns="0" bIns="0" anchor="ctr"/>
            <a:lstStyle/>
            <a:p>
              <a:pPr>
                <a:lnSpc>
                  <a:spcPct val="120000"/>
                </a:lnSpc>
              </a:pPr>
              <a:endParaRPr sz="1100" dirty="0">
                <a:solidFill>
                  <a:srgbClr val="53585F"/>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39" name="Group 1710">
            <a:extLst>
              <a:ext uri="{FF2B5EF4-FFF2-40B4-BE49-F238E27FC236}">
                <a16:creationId xmlns:a16="http://schemas.microsoft.com/office/drawing/2014/main" id="{173AB352-471A-44D2-93D8-3C215662E105}"/>
              </a:ext>
            </a:extLst>
          </p:cNvPr>
          <p:cNvGrpSpPr/>
          <p:nvPr/>
        </p:nvGrpSpPr>
        <p:grpSpPr>
          <a:xfrm>
            <a:off x="5855587" y="3167383"/>
            <a:ext cx="362551" cy="362571"/>
            <a:chOff x="0" y="0"/>
            <a:chExt cx="1113335" cy="1113335"/>
          </a:xfrm>
        </p:grpSpPr>
        <p:sp>
          <p:nvSpPr>
            <p:cNvPr id="40" name="Shape 1708">
              <a:extLst>
                <a:ext uri="{FF2B5EF4-FFF2-40B4-BE49-F238E27FC236}">
                  <a16:creationId xmlns:a16="http://schemas.microsoft.com/office/drawing/2014/main" id="{2062B474-B9A1-4EB3-A008-12B812D0C3E9}"/>
                </a:ext>
              </a:extLst>
            </p:cNvPr>
            <p:cNvSpPr/>
            <p:nvPr/>
          </p:nvSpPr>
          <p:spPr>
            <a:xfrm>
              <a:off x="0" y="0"/>
              <a:ext cx="1113336" cy="111333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7899"/>
            </a:solidFill>
            <a:ln w="12700" cap="flat">
              <a:noFill/>
              <a:miter lim="400000"/>
            </a:ln>
            <a:effectLst/>
          </p:spPr>
          <p:txBody>
            <a:bodyPr wrap="square" lIns="17447" tIns="17447" rIns="17447" bIns="17447" numCol="1" anchor="ctr">
              <a:noAutofit/>
            </a:bodyPr>
            <a:lstStyle/>
            <a:p>
              <a:pPr>
                <a:lnSpc>
                  <a:spcPct val="120000"/>
                </a:lnSpc>
              </a:pPr>
              <a:endParaRPr sz="2400" dirty="0">
                <a:solidFill>
                  <a:srgbClr val="53585F"/>
                </a:solidFill>
                <a:latin typeface="Arial" panose="020B0604020202020204" pitchFamily="34" charset="0"/>
                <a:ea typeface="微软雅黑" panose="020B0503020204020204" pitchFamily="34" charset="-122"/>
                <a:sym typeface="Arial" panose="020B0604020202020204" pitchFamily="34" charset="0"/>
              </a:endParaRPr>
            </a:p>
          </p:txBody>
        </p:sp>
        <p:sp>
          <p:nvSpPr>
            <p:cNvPr id="41" name="Shape 1709">
              <a:extLst>
                <a:ext uri="{FF2B5EF4-FFF2-40B4-BE49-F238E27FC236}">
                  <a16:creationId xmlns:a16="http://schemas.microsoft.com/office/drawing/2014/main" id="{804DFA4D-1B17-4F2D-AE7A-7A9F114C23A9}"/>
                </a:ext>
              </a:extLst>
            </p:cNvPr>
            <p:cNvSpPr/>
            <p:nvPr/>
          </p:nvSpPr>
          <p:spPr>
            <a:xfrm>
              <a:off x="293512" y="300601"/>
              <a:ext cx="526312" cy="522960"/>
            </a:xfrm>
            <a:custGeom>
              <a:avLst/>
              <a:gdLst/>
              <a:ahLst/>
              <a:cxnLst>
                <a:cxn ang="0">
                  <a:pos x="wd2" y="hd2"/>
                </a:cxn>
                <a:cxn ang="5400000">
                  <a:pos x="wd2" y="hd2"/>
                </a:cxn>
                <a:cxn ang="10800000">
                  <a:pos x="wd2" y="hd2"/>
                </a:cxn>
                <a:cxn ang="16200000">
                  <a:pos x="wd2" y="hd2"/>
                </a:cxn>
              </a:cxnLst>
              <a:rect l="0" t="0" r="r" b="b"/>
              <a:pathLst>
                <a:path w="21600" h="21600" extrusionOk="0">
                  <a:moveTo>
                    <a:pt x="16241" y="491"/>
                  </a:moveTo>
                  <a:cubicBezTo>
                    <a:pt x="16241" y="164"/>
                    <a:pt x="16078" y="0"/>
                    <a:pt x="15753" y="0"/>
                  </a:cubicBezTo>
                  <a:cubicBezTo>
                    <a:pt x="5847" y="0"/>
                    <a:pt x="5847" y="0"/>
                    <a:pt x="5847" y="0"/>
                  </a:cubicBezTo>
                  <a:cubicBezTo>
                    <a:pt x="5522" y="0"/>
                    <a:pt x="5359" y="164"/>
                    <a:pt x="5359" y="491"/>
                  </a:cubicBezTo>
                  <a:cubicBezTo>
                    <a:pt x="5359" y="5400"/>
                    <a:pt x="5359" y="5400"/>
                    <a:pt x="5359" y="5400"/>
                  </a:cubicBezTo>
                  <a:cubicBezTo>
                    <a:pt x="16241" y="5400"/>
                    <a:pt x="16241" y="5400"/>
                    <a:pt x="16241" y="5400"/>
                  </a:cubicBezTo>
                  <a:lnTo>
                    <a:pt x="16241" y="491"/>
                  </a:lnTo>
                  <a:close/>
                  <a:moveTo>
                    <a:pt x="16403" y="16691"/>
                  </a:moveTo>
                  <a:cubicBezTo>
                    <a:pt x="16241" y="16527"/>
                    <a:pt x="16078" y="16364"/>
                    <a:pt x="15916" y="16364"/>
                  </a:cubicBezTo>
                  <a:cubicBezTo>
                    <a:pt x="5684" y="16364"/>
                    <a:pt x="5684" y="16364"/>
                    <a:pt x="5684" y="16364"/>
                  </a:cubicBezTo>
                  <a:cubicBezTo>
                    <a:pt x="5522" y="16364"/>
                    <a:pt x="5359" y="16527"/>
                    <a:pt x="5197" y="16691"/>
                  </a:cubicBezTo>
                  <a:cubicBezTo>
                    <a:pt x="3573" y="21109"/>
                    <a:pt x="3573" y="21109"/>
                    <a:pt x="3573" y="21109"/>
                  </a:cubicBezTo>
                  <a:cubicBezTo>
                    <a:pt x="3573" y="21273"/>
                    <a:pt x="3573" y="21273"/>
                    <a:pt x="3735" y="21436"/>
                  </a:cubicBezTo>
                  <a:cubicBezTo>
                    <a:pt x="3735" y="21600"/>
                    <a:pt x="3898" y="21600"/>
                    <a:pt x="4060" y="21600"/>
                  </a:cubicBezTo>
                  <a:cubicBezTo>
                    <a:pt x="17540" y="21600"/>
                    <a:pt x="17540" y="21600"/>
                    <a:pt x="17540" y="21600"/>
                  </a:cubicBezTo>
                  <a:cubicBezTo>
                    <a:pt x="17702" y="21600"/>
                    <a:pt x="17865" y="21600"/>
                    <a:pt x="17865" y="21436"/>
                  </a:cubicBezTo>
                  <a:cubicBezTo>
                    <a:pt x="18027" y="21273"/>
                    <a:pt x="18027" y="21273"/>
                    <a:pt x="18027" y="21109"/>
                  </a:cubicBezTo>
                  <a:lnTo>
                    <a:pt x="16403" y="16691"/>
                  </a:lnTo>
                  <a:close/>
                  <a:moveTo>
                    <a:pt x="4872" y="9164"/>
                  </a:moveTo>
                  <a:cubicBezTo>
                    <a:pt x="4872" y="10964"/>
                    <a:pt x="4872" y="10964"/>
                    <a:pt x="4872" y="10964"/>
                  </a:cubicBezTo>
                  <a:cubicBezTo>
                    <a:pt x="16565" y="10964"/>
                    <a:pt x="16565" y="10964"/>
                    <a:pt x="16565" y="10964"/>
                  </a:cubicBezTo>
                  <a:cubicBezTo>
                    <a:pt x="16565" y="9164"/>
                    <a:pt x="16565" y="9164"/>
                    <a:pt x="16565" y="9164"/>
                  </a:cubicBezTo>
                  <a:cubicBezTo>
                    <a:pt x="16565" y="9164"/>
                    <a:pt x="15266" y="6545"/>
                    <a:pt x="15266" y="6545"/>
                  </a:cubicBezTo>
                  <a:cubicBezTo>
                    <a:pt x="6334" y="6545"/>
                    <a:pt x="6334" y="6545"/>
                    <a:pt x="6334" y="6545"/>
                  </a:cubicBezTo>
                  <a:cubicBezTo>
                    <a:pt x="6334" y="6545"/>
                    <a:pt x="4872" y="9164"/>
                    <a:pt x="4872" y="9164"/>
                  </a:cubicBezTo>
                  <a:close/>
                  <a:moveTo>
                    <a:pt x="10719" y="8345"/>
                  </a:moveTo>
                  <a:cubicBezTo>
                    <a:pt x="11693" y="8345"/>
                    <a:pt x="12505" y="8673"/>
                    <a:pt x="12505" y="9164"/>
                  </a:cubicBezTo>
                  <a:cubicBezTo>
                    <a:pt x="12505" y="9655"/>
                    <a:pt x="11693" y="10145"/>
                    <a:pt x="10719" y="10145"/>
                  </a:cubicBezTo>
                  <a:cubicBezTo>
                    <a:pt x="9907" y="10145"/>
                    <a:pt x="9095" y="9655"/>
                    <a:pt x="9095" y="9164"/>
                  </a:cubicBezTo>
                  <a:cubicBezTo>
                    <a:pt x="9095" y="8673"/>
                    <a:pt x="9907" y="8345"/>
                    <a:pt x="10719" y="8345"/>
                  </a:cubicBezTo>
                  <a:close/>
                  <a:moveTo>
                    <a:pt x="19326" y="6545"/>
                  </a:moveTo>
                  <a:cubicBezTo>
                    <a:pt x="16403" y="6545"/>
                    <a:pt x="16403" y="6545"/>
                    <a:pt x="16403" y="6545"/>
                  </a:cubicBezTo>
                  <a:cubicBezTo>
                    <a:pt x="17540" y="8836"/>
                    <a:pt x="17540" y="8836"/>
                    <a:pt x="17540" y="8836"/>
                  </a:cubicBezTo>
                  <a:cubicBezTo>
                    <a:pt x="17540" y="8836"/>
                    <a:pt x="17540" y="8836"/>
                    <a:pt x="17540" y="8836"/>
                  </a:cubicBezTo>
                  <a:cubicBezTo>
                    <a:pt x="17702" y="8836"/>
                    <a:pt x="17702" y="8836"/>
                    <a:pt x="17702" y="9000"/>
                  </a:cubicBezTo>
                  <a:cubicBezTo>
                    <a:pt x="17702" y="9000"/>
                    <a:pt x="17702" y="11455"/>
                    <a:pt x="17702" y="11455"/>
                  </a:cubicBezTo>
                  <a:cubicBezTo>
                    <a:pt x="17702" y="11782"/>
                    <a:pt x="17540" y="11945"/>
                    <a:pt x="17215" y="11945"/>
                  </a:cubicBezTo>
                  <a:cubicBezTo>
                    <a:pt x="4385" y="11945"/>
                    <a:pt x="4385" y="11945"/>
                    <a:pt x="4385" y="11945"/>
                  </a:cubicBezTo>
                  <a:cubicBezTo>
                    <a:pt x="4060" y="11945"/>
                    <a:pt x="3898" y="11782"/>
                    <a:pt x="3898" y="11455"/>
                  </a:cubicBezTo>
                  <a:cubicBezTo>
                    <a:pt x="3898" y="11455"/>
                    <a:pt x="3898" y="9164"/>
                    <a:pt x="3898" y="9000"/>
                  </a:cubicBezTo>
                  <a:cubicBezTo>
                    <a:pt x="3898" y="8836"/>
                    <a:pt x="3898" y="8836"/>
                    <a:pt x="4060" y="8836"/>
                  </a:cubicBezTo>
                  <a:cubicBezTo>
                    <a:pt x="5197" y="6545"/>
                    <a:pt x="5197" y="6545"/>
                    <a:pt x="5197" y="6545"/>
                  </a:cubicBezTo>
                  <a:cubicBezTo>
                    <a:pt x="2274" y="6545"/>
                    <a:pt x="2274" y="6545"/>
                    <a:pt x="2274" y="6545"/>
                  </a:cubicBezTo>
                  <a:cubicBezTo>
                    <a:pt x="974" y="6545"/>
                    <a:pt x="0" y="7691"/>
                    <a:pt x="0" y="8836"/>
                  </a:cubicBezTo>
                  <a:cubicBezTo>
                    <a:pt x="0" y="16527"/>
                    <a:pt x="0" y="16527"/>
                    <a:pt x="0" y="16527"/>
                  </a:cubicBezTo>
                  <a:cubicBezTo>
                    <a:pt x="0" y="17836"/>
                    <a:pt x="974" y="18818"/>
                    <a:pt x="2274" y="18818"/>
                  </a:cubicBezTo>
                  <a:cubicBezTo>
                    <a:pt x="3086" y="18818"/>
                    <a:pt x="3086" y="18818"/>
                    <a:pt x="3086" y="18818"/>
                  </a:cubicBezTo>
                  <a:cubicBezTo>
                    <a:pt x="4060" y="16200"/>
                    <a:pt x="4060" y="16200"/>
                    <a:pt x="4060" y="16200"/>
                  </a:cubicBezTo>
                  <a:cubicBezTo>
                    <a:pt x="4223" y="15545"/>
                    <a:pt x="5035" y="15055"/>
                    <a:pt x="5684" y="15055"/>
                  </a:cubicBezTo>
                  <a:cubicBezTo>
                    <a:pt x="15916" y="15055"/>
                    <a:pt x="15916" y="15055"/>
                    <a:pt x="15916" y="15055"/>
                  </a:cubicBezTo>
                  <a:cubicBezTo>
                    <a:pt x="16565" y="15055"/>
                    <a:pt x="17377" y="15545"/>
                    <a:pt x="17540" y="16200"/>
                  </a:cubicBezTo>
                  <a:cubicBezTo>
                    <a:pt x="18514" y="18818"/>
                    <a:pt x="18514" y="18818"/>
                    <a:pt x="18514" y="18818"/>
                  </a:cubicBezTo>
                  <a:cubicBezTo>
                    <a:pt x="19326" y="18818"/>
                    <a:pt x="19326" y="18818"/>
                    <a:pt x="19326" y="18818"/>
                  </a:cubicBezTo>
                  <a:cubicBezTo>
                    <a:pt x="20626" y="18818"/>
                    <a:pt x="21600" y="17836"/>
                    <a:pt x="21600" y="16527"/>
                  </a:cubicBezTo>
                  <a:cubicBezTo>
                    <a:pt x="21600" y="8836"/>
                    <a:pt x="21600" y="8836"/>
                    <a:pt x="21600" y="8836"/>
                  </a:cubicBezTo>
                  <a:cubicBezTo>
                    <a:pt x="21600" y="7691"/>
                    <a:pt x="20626" y="6545"/>
                    <a:pt x="19326" y="6545"/>
                  </a:cubicBezTo>
                  <a:close/>
                </a:path>
              </a:pathLst>
            </a:custGeom>
            <a:solidFill>
              <a:srgbClr val="FFFFFF"/>
            </a:solidFill>
            <a:ln w="12700" cap="flat">
              <a:noFill/>
              <a:miter lim="400000"/>
            </a:ln>
            <a:effectLst/>
          </p:spPr>
          <p:txBody>
            <a:bodyPr wrap="square" lIns="0" tIns="0" rIns="0" bIns="0" numCol="1" anchor="t">
              <a:noAutofit/>
            </a:bodyPr>
            <a:lstStyle/>
            <a:p>
              <a:pPr>
                <a:lnSpc>
                  <a:spcPct val="120000"/>
                </a:lnSpc>
              </a:pPr>
              <a:endParaRPr sz="2400">
                <a:solidFill>
                  <a:srgbClr val="53585F"/>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42" name="Group 37">
            <a:extLst>
              <a:ext uri="{FF2B5EF4-FFF2-40B4-BE49-F238E27FC236}">
                <a16:creationId xmlns:a16="http://schemas.microsoft.com/office/drawing/2014/main" id="{E8C72206-1CD2-4EAC-904D-484D0E23EACC}"/>
              </a:ext>
            </a:extLst>
          </p:cNvPr>
          <p:cNvGrpSpPr/>
          <p:nvPr/>
        </p:nvGrpSpPr>
        <p:grpSpPr>
          <a:xfrm>
            <a:off x="8920634" y="2079410"/>
            <a:ext cx="532462" cy="532491"/>
            <a:chOff x="8561007" y="2003240"/>
            <a:chExt cx="817551" cy="817551"/>
          </a:xfrm>
        </p:grpSpPr>
        <p:sp>
          <p:nvSpPr>
            <p:cNvPr id="43" name="Shape 1712">
              <a:extLst>
                <a:ext uri="{FF2B5EF4-FFF2-40B4-BE49-F238E27FC236}">
                  <a16:creationId xmlns:a16="http://schemas.microsoft.com/office/drawing/2014/main" id="{EF0FD7C8-B796-40E1-9033-6B5EF7CE6F1E}"/>
                </a:ext>
              </a:extLst>
            </p:cNvPr>
            <p:cNvSpPr/>
            <p:nvPr/>
          </p:nvSpPr>
          <p:spPr>
            <a:xfrm rot="19135618">
              <a:off x="8561007" y="2003240"/>
              <a:ext cx="817551" cy="81755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07791"/>
            </a:solidFill>
            <a:ln w="12700">
              <a:noFill/>
              <a:miter lim="400000"/>
            </a:ln>
          </p:spPr>
          <p:txBody>
            <a:bodyPr lIns="17447" tIns="17447" rIns="17447" bIns="17447" anchor="ctr"/>
            <a:lstStyle/>
            <a:p>
              <a:pPr>
                <a:lnSpc>
                  <a:spcPct val="120000"/>
                </a:lnSpc>
              </a:pPr>
              <a:endParaRPr sz="2400">
                <a:solidFill>
                  <a:srgbClr val="53585F"/>
                </a:solidFill>
                <a:latin typeface="Arial" panose="020B0604020202020204" pitchFamily="34" charset="0"/>
                <a:ea typeface="微软雅黑" panose="020B0503020204020204" pitchFamily="34" charset="-122"/>
                <a:sym typeface="Arial" panose="020B0604020202020204" pitchFamily="34" charset="0"/>
              </a:endParaRPr>
            </a:p>
          </p:txBody>
        </p:sp>
        <p:sp>
          <p:nvSpPr>
            <p:cNvPr id="44" name="Shape 1714">
              <a:extLst>
                <a:ext uri="{FF2B5EF4-FFF2-40B4-BE49-F238E27FC236}">
                  <a16:creationId xmlns:a16="http://schemas.microsoft.com/office/drawing/2014/main" id="{4A7EB2C6-759D-4715-965F-D4A973DB7915}"/>
                </a:ext>
              </a:extLst>
            </p:cNvPr>
            <p:cNvSpPr/>
            <p:nvPr/>
          </p:nvSpPr>
          <p:spPr>
            <a:xfrm>
              <a:off x="8862826" y="2205670"/>
              <a:ext cx="226614" cy="412691"/>
            </a:xfrm>
            <a:custGeom>
              <a:avLst/>
              <a:gdLst/>
              <a:ahLst/>
              <a:cxnLst>
                <a:cxn ang="0">
                  <a:pos x="wd2" y="hd2"/>
                </a:cxn>
                <a:cxn ang="5400000">
                  <a:pos x="wd2" y="hd2"/>
                </a:cxn>
                <a:cxn ang="10800000">
                  <a:pos x="wd2" y="hd2"/>
                </a:cxn>
                <a:cxn ang="16200000">
                  <a:pos x="wd2" y="hd2"/>
                </a:cxn>
              </a:cxnLst>
              <a:rect l="0" t="0" r="r" b="b"/>
              <a:pathLst>
                <a:path w="21600" h="21600" extrusionOk="0">
                  <a:moveTo>
                    <a:pt x="20407" y="3476"/>
                  </a:moveTo>
                  <a:cubicBezTo>
                    <a:pt x="16335" y="5612"/>
                    <a:pt x="16335" y="5612"/>
                    <a:pt x="16335" y="5612"/>
                  </a:cubicBezTo>
                  <a:cubicBezTo>
                    <a:pt x="14486" y="4583"/>
                    <a:pt x="12660" y="4068"/>
                    <a:pt x="10835" y="4068"/>
                  </a:cubicBezTo>
                  <a:cubicBezTo>
                    <a:pt x="9782" y="4068"/>
                    <a:pt x="8916" y="4222"/>
                    <a:pt x="8237" y="4531"/>
                  </a:cubicBezTo>
                  <a:cubicBezTo>
                    <a:pt x="7582" y="4827"/>
                    <a:pt x="7231" y="5188"/>
                    <a:pt x="7231" y="5587"/>
                  </a:cubicBezTo>
                  <a:cubicBezTo>
                    <a:pt x="7231" y="5921"/>
                    <a:pt x="7535" y="6256"/>
                    <a:pt x="8120" y="6591"/>
                  </a:cubicBezTo>
                  <a:cubicBezTo>
                    <a:pt x="8706" y="6938"/>
                    <a:pt x="9876" y="7299"/>
                    <a:pt x="11631" y="7685"/>
                  </a:cubicBezTo>
                  <a:cubicBezTo>
                    <a:pt x="14743" y="8380"/>
                    <a:pt x="16873" y="8972"/>
                    <a:pt x="18020" y="9461"/>
                  </a:cubicBezTo>
                  <a:cubicBezTo>
                    <a:pt x="19166" y="9950"/>
                    <a:pt x="20055" y="10530"/>
                    <a:pt x="20687" y="11225"/>
                  </a:cubicBezTo>
                  <a:cubicBezTo>
                    <a:pt x="21296" y="11907"/>
                    <a:pt x="21600" y="12679"/>
                    <a:pt x="21600" y="13529"/>
                  </a:cubicBezTo>
                  <a:cubicBezTo>
                    <a:pt x="21600" y="14379"/>
                    <a:pt x="21272" y="15177"/>
                    <a:pt x="20617" y="15897"/>
                  </a:cubicBezTo>
                  <a:cubicBezTo>
                    <a:pt x="19962" y="16618"/>
                    <a:pt x="19096" y="17198"/>
                    <a:pt x="18066" y="17622"/>
                  </a:cubicBezTo>
                  <a:cubicBezTo>
                    <a:pt x="17037" y="18034"/>
                    <a:pt x="15539" y="18356"/>
                    <a:pt x="13573" y="18575"/>
                  </a:cubicBezTo>
                  <a:cubicBezTo>
                    <a:pt x="13573" y="21600"/>
                    <a:pt x="13573" y="21600"/>
                    <a:pt x="13573" y="21600"/>
                  </a:cubicBezTo>
                  <a:cubicBezTo>
                    <a:pt x="9618" y="21600"/>
                    <a:pt x="9618" y="21600"/>
                    <a:pt x="9618" y="21600"/>
                  </a:cubicBezTo>
                  <a:cubicBezTo>
                    <a:pt x="9618" y="18652"/>
                    <a:pt x="9618" y="18652"/>
                    <a:pt x="9618" y="18652"/>
                  </a:cubicBezTo>
                  <a:cubicBezTo>
                    <a:pt x="7793" y="18536"/>
                    <a:pt x="6225" y="18292"/>
                    <a:pt x="4938" y="17906"/>
                  </a:cubicBezTo>
                  <a:cubicBezTo>
                    <a:pt x="3159" y="17378"/>
                    <a:pt x="1521" y="16670"/>
                    <a:pt x="0" y="15795"/>
                  </a:cubicBezTo>
                  <a:cubicBezTo>
                    <a:pt x="4002" y="13593"/>
                    <a:pt x="4002" y="13593"/>
                    <a:pt x="4002" y="13593"/>
                  </a:cubicBezTo>
                  <a:cubicBezTo>
                    <a:pt x="6576" y="15061"/>
                    <a:pt x="9057" y="15795"/>
                    <a:pt x="11444" y="15795"/>
                  </a:cubicBezTo>
                  <a:cubicBezTo>
                    <a:pt x="12684" y="15795"/>
                    <a:pt x="13714" y="15563"/>
                    <a:pt x="14603" y="15112"/>
                  </a:cubicBezTo>
                  <a:cubicBezTo>
                    <a:pt x="15469" y="14649"/>
                    <a:pt x="15913" y="14121"/>
                    <a:pt x="15913" y="13503"/>
                  </a:cubicBezTo>
                  <a:cubicBezTo>
                    <a:pt x="15913" y="12975"/>
                    <a:pt x="15633" y="12525"/>
                    <a:pt x="15071" y="12126"/>
                  </a:cubicBezTo>
                  <a:cubicBezTo>
                    <a:pt x="14509" y="11740"/>
                    <a:pt x="13386" y="11341"/>
                    <a:pt x="11748" y="10929"/>
                  </a:cubicBezTo>
                  <a:cubicBezTo>
                    <a:pt x="8401" y="10105"/>
                    <a:pt x="6155" y="9436"/>
                    <a:pt x="4961" y="8946"/>
                  </a:cubicBezTo>
                  <a:cubicBezTo>
                    <a:pt x="3791" y="8470"/>
                    <a:pt x="2902" y="7917"/>
                    <a:pt x="2317" y="7312"/>
                  </a:cubicBezTo>
                  <a:cubicBezTo>
                    <a:pt x="1732" y="6707"/>
                    <a:pt x="1451" y="6063"/>
                    <a:pt x="1451" y="5368"/>
                  </a:cubicBezTo>
                  <a:cubicBezTo>
                    <a:pt x="1451" y="4235"/>
                    <a:pt x="2223" y="3257"/>
                    <a:pt x="3768" y="2446"/>
                  </a:cubicBezTo>
                  <a:cubicBezTo>
                    <a:pt x="5312" y="1635"/>
                    <a:pt x="7255" y="1197"/>
                    <a:pt x="9618" y="1133"/>
                  </a:cubicBezTo>
                  <a:cubicBezTo>
                    <a:pt x="9618" y="0"/>
                    <a:pt x="9618" y="0"/>
                    <a:pt x="9618" y="0"/>
                  </a:cubicBezTo>
                  <a:cubicBezTo>
                    <a:pt x="13573" y="0"/>
                    <a:pt x="13573" y="0"/>
                    <a:pt x="13573" y="0"/>
                  </a:cubicBezTo>
                  <a:cubicBezTo>
                    <a:pt x="13573" y="1287"/>
                    <a:pt x="13573" y="1287"/>
                    <a:pt x="13573" y="1287"/>
                  </a:cubicBezTo>
                  <a:cubicBezTo>
                    <a:pt x="14954" y="1455"/>
                    <a:pt x="16101" y="1686"/>
                    <a:pt x="17037" y="1982"/>
                  </a:cubicBezTo>
                  <a:cubicBezTo>
                    <a:pt x="17996" y="2278"/>
                    <a:pt x="19119" y="2780"/>
                    <a:pt x="20407" y="3476"/>
                  </a:cubicBezTo>
                  <a:close/>
                </a:path>
              </a:pathLst>
            </a:custGeom>
            <a:solidFill>
              <a:schemeClr val="bg1"/>
            </a:solidFill>
            <a:ln w="12700">
              <a:miter lim="400000"/>
            </a:ln>
          </p:spPr>
          <p:txBody>
            <a:bodyPr lIns="0" tIns="0" rIns="0" bIns="0"/>
            <a:lstStyle/>
            <a:p>
              <a:pPr>
                <a:lnSpc>
                  <a:spcPct val="120000"/>
                </a:lnSpc>
              </a:pPr>
              <a:endParaRPr sz="2400">
                <a:solidFill>
                  <a:srgbClr val="53585F"/>
                </a:solidFill>
                <a:latin typeface="Arial" panose="020B0604020202020204" pitchFamily="34" charset="0"/>
                <a:ea typeface="微软雅黑" panose="020B0503020204020204" pitchFamily="34" charset="-122"/>
                <a:sym typeface="Arial" panose="020B0604020202020204" pitchFamily="34" charset="0"/>
              </a:endParaRPr>
            </a:p>
          </p:txBody>
        </p:sp>
      </p:grpSp>
      <p:sp>
        <p:nvSpPr>
          <p:cNvPr id="45" name="Shape 1715">
            <a:extLst>
              <a:ext uri="{FF2B5EF4-FFF2-40B4-BE49-F238E27FC236}">
                <a16:creationId xmlns:a16="http://schemas.microsoft.com/office/drawing/2014/main" id="{BECCE798-AA15-40A6-A642-4A3A7473896D}"/>
              </a:ext>
            </a:extLst>
          </p:cNvPr>
          <p:cNvSpPr/>
          <p:nvPr/>
        </p:nvSpPr>
        <p:spPr>
          <a:xfrm>
            <a:off x="9582349" y="2164096"/>
            <a:ext cx="1676374" cy="443198"/>
          </a:xfrm>
          <a:prstGeom prst="rect">
            <a:avLst/>
          </a:prstGeom>
          <a:ln w="12700">
            <a:miter lim="400000"/>
          </a:ln>
          <a:extLst>
            <a:ext uri="{C572A759-6A51-4108-AA02-DFA0A04FC94B}">
              <ma14:wrappingTextBoxFlag xmlns:ma14="http://schemas.microsoft.com/office/mac/drawingml/2011/main" xmlns:mc="http://schemas.openxmlformats.org/markup-compatibility/2006" xmlns:p14="http://schemas.microsoft.com/office/powerpoint/2010/main" xmlns:a16="http://schemas.microsoft.com/office/drawing/2014/main" xmlns="" val="1"/>
            </a:ext>
          </a:extLst>
        </p:spPr>
        <p:txBody>
          <a:bodyPr wrap="square" lIns="0" tIns="0" rIns="0" bIns="0" anchor="ctr">
            <a:spAutoFit/>
          </a:bodyPr>
          <a:lstStyle>
            <a:lvl1pPr algn="l">
              <a:lnSpc>
                <a:spcPct val="120000"/>
              </a:lnSpc>
              <a:defRPr sz="3500">
                <a:solidFill>
                  <a:srgbClr val="53585F"/>
                </a:solidFill>
              </a:defRPr>
            </a:lvl1pPr>
          </a:lstStyle>
          <a:p>
            <a:pPr>
              <a:defRPr sz="1800">
                <a:solidFill>
                  <a:srgbClr val="000000"/>
                </a:solidFill>
              </a:defRPr>
            </a:pPr>
            <a:r>
              <a:rPr lang="zh-CN" altLang="en-US" sz="800" dirty="0">
                <a:solidFill>
                  <a:schemeClr val="bg1">
                    <a:lumMod val="50000"/>
                  </a:schemeClr>
                </a:solidFill>
                <a:latin typeface="Arial" panose="020B0604020202020204" pitchFamily="34" charset="0"/>
                <a:ea typeface="微软雅黑" panose="020B0503020204020204" pitchFamily="34" charset="-122"/>
                <a:cs typeface="Open Sans" panose="020B0606030504020204" pitchFamily="34" charset="0"/>
                <a:sym typeface="Arial" panose="020B0604020202020204" pitchFamily="34" charset="0"/>
              </a:rPr>
              <a:t>Please add a detailed description of the text here, as close as possible to the title text language style, language description as concise and vivid as possible.</a:t>
            </a:r>
            <a:endParaRPr sz="800" dirty="0">
              <a:solidFill>
                <a:schemeClr val="bg1">
                  <a:lumMod val="50000"/>
                </a:schemeClr>
              </a:solidFill>
              <a:latin typeface="Arial" panose="020B0604020202020204" pitchFamily="34" charset="0"/>
              <a:ea typeface="微软雅黑" panose="020B0503020204020204" pitchFamily="34" charset="-122"/>
              <a:cs typeface="Open Sans" panose="020B0606030504020204" pitchFamily="34" charset="0"/>
              <a:sym typeface="Arial" panose="020B0604020202020204" pitchFamily="34" charset="0"/>
            </a:endParaRPr>
          </a:p>
        </p:txBody>
      </p:sp>
      <p:sp>
        <p:nvSpPr>
          <p:cNvPr id="46" name="Shape 1716">
            <a:extLst>
              <a:ext uri="{FF2B5EF4-FFF2-40B4-BE49-F238E27FC236}">
                <a16:creationId xmlns:a16="http://schemas.microsoft.com/office/drawing/2014/main" id="{8A4BF811-007C-454C-A464-62C9F8119DBC}"/>
              </a:ext>
            </a:extLst>
          </p:cNvPr>
          <p:cNvSpPr/>
          <p:nvPr/>
        </p:nvSpPr>
        <p:spPr>
          <a:xfrm>
            <a:off x="9808779" y="2758754"/>
            <a:ext cx="1650413" cy="443198"/>
          </a:xfrm>
          <a:prstGeom prst="rect">
            <a:avLst/>
          </a:prstGeom>
          <a:ln w="12700">
            <a:miter lim="400000"/>
          </a:ln>
          <a:extLst>
            <a:ext uri="{C572A759-6A51-4108-AA02-DFA0A04FC94B}">
              <ma14:wrappingTextBoxFlag xmlns:ma14="http://schemas.microsoft.com/office/mac/drawingml/2011/main" xmlns:mc="http://schemas.openxmlformats.org/markup-compatibility/2006" xmlns:p14="http://schemas.microsoft.com/office/powerpoint/2010/main" xmlns:a16="http://schemas.microsoft.com/office/drawing/2014/main" xmlns="" val="1"/>
            </a:ext>
          </a:extLst>
        </p:spPr>
        <p:txBody>
          <a:bodyPr wrap="square" lIns="0" tIns="0" rIns="0" bIns="0" anchor="ctr">
            <a:spAutoFit/>
          </a:bodyPr>
          <a:lstStyle>
            <a:lvl1pPr algn="l">
              <a:lnSpc>
                <a:spcPct val="120000"/>
              </a:lnSpc>
              <a:defRPr sz="3500">
                <a:solidFill>
                  <a:srgbClr val="53585F"/>
                </a:solidFill>
              </a:defRPr>
            </a:lvl1pPr>
          </a:lstStyle>
          <a:p>
            <a:pPr>
              <a:defRPr sz="1800">
                <a:solidFill>
                  <a:srgbClr val="000000"/>
                </a:solidFill>
              </a:defRPr>
            </a:pPr>
            <a:r>
              <a:rPr lang="zh-CN" altLang="en-US" sz="800" dirty="0">
                <a:solidFill>
                  <a:schemeClr val="bg1">
                    <a:lumMod val="50000"/>
                  </a:schemeClr>
                </a:solidFill>
                <a:latin typeface="Arial" panose="020B0604020202020204" pitchFamily="34" charset="0"/>
                <a:ea typeface="微软雅黑" panose="020B0503020204020204" pitchFamily="34" charset="-122"/>
                <a:cs typeface="Open Sans" panose="020B0606030504020204" pitchFamily="34" charset="0"/>
                <a:sym typeface="Arial" panose="020B0604020202020204" pitchFamily="34" charset="0"/>
              </a:rPr>
              <a:t>Please add a detailed description of the text here, as close as possible to the title text language style, language description as concise and vivid as possible.</a:t>
            </a:r>
            <a:endParaRPr sz="800" dirty="0">
              <a:solidFill>
                <a:schemeClr val="bg1">
                  <a:lumMod val="50000"/>
                </a:schemeClr>
              </a:solidFill>
              <a:latin typeface="Arial" panose="020B0604020202020204" pitchFamily="34" charset="0"/>
              <a:ea typeface="微软雅黑" panose="020B0503020204020204" pitchFamily="34" charset="-122"/>
              <a:cs typeface="Open Sans" panose="020B0606030504020204" pitchFamily="34" charset="0"/>
              <a:sym typeface="Arial" panose="020B0604020202020204" pitchFamily="34" charset="0"/>
            </a:endParaRPr>
          </a:p>
        </p:txBody>
      </p:sp>
      <p:sp>
        <p:nvSpPr>
          <p:cNvPr id="47" name="Shape 1717">
            <a:extLst>
              <a:ext uri="{FF2B5EF4-FFF2-40B4-BE49-F238E27FC236}">
                <a16:creationId xmlns:a16="http://schemas.microsoft.com/office/drawing/2014/main" id="{976820A6-A281-4059-A3B9-D87363FBBE13}"/>
              </a:ext>
            </a:extLst>
          </p:cNvPr>
          <p:cNvSpPr/>
          <p:nvPr/>
        </p:nvSpPr>
        <p:spPr>
          <a:xfrm>
            <a:off x="9603104" y="3359615"/>
            <a:ext cx="1676374" cy="443198"/>
          </a:xfrm>
          <a:prstGeom prst="rect">
            <a:avLst/>
          </a:prstGeom>
          <a:ln w="12700">
            <a:miter lim="400000"/>
          </a:ln>
          <a:extLst>
            <a:ext uri="{C572A759-6A51-4108-AA02-DFA0A04FC94B}">
              <ma14:wrappingTextBoxFlag xmlns:ma14="http://schemas.microsoft.com/office/mac/drawingml/2011/main" xmlns:mc="http://schemas.openxmlformats.org/markup-compatibility/2006" xmlns:p14="http://schemas.microsoft.com/office/powerpoint/2010/main" xmlns:a16="http://schemas.microsoft.com/office/drawing/2014/main" xmlns="" val="1"/>
            </a:ext>
          </a:extLst>
        </p:spPr>
        <p:txBody>
          <a:bodyPr wrap="square" lIns="0" tIns="0" rIns="0" bIns="0" anchor="ctr">
            <a:spAutoFit/>
          </a:bodyPr>
          <a:lstStyle>
            <a:lvl1pPr algn="l">
              <a:lnSpc>
                <a:spcPct val="120000"/>
              </a:lnSpc>
              <a:defRPr sz="3500">
                <a:solidFill>
                  <a:srgbClr val="53585F"/>
                </a:solidFill>
              </a:defRPr>
            </a:lvl1pPr>
          </a:lstStyle>
          <a:p>
            <a:pPr>
              <a:defRPr sz="1800">
                <a:solidFill>
                  <a:srgbClr val="000000"/>
                </a:solidFill>
              </a:defRPr>
            </a:pPr>
            <a:r>
              <a:rPr lang="zh-CN" altLang="en-US" sz="800" dirty="0">
                <a:solidFill>
                  <a:schemeClr val="bg1">
                    <a:lumMod val="50000"/>
                  </a:schemeClr>
                </a:solidFill>
                <a:latin typeface="Arial" panose="020B0604020202020204" pitchFamily="34" charset="0"/>
                <a:ea typeface="微软雅黑" panose="020B0503020204020204" pitchFamily="34" charset="-122"/>
                <a:cs typeface="Open Sans" panose="020B0606030504020204" pitchFamily="34" charset="0"/>
                <a:sym typeface="Arial" panose="020B0604020202020204" pitchFamily="34" charset="0"/>
              </a:rPr>
              <a:t>Please add a detailed description of the text here, as close as possible to the title text language style, language description as concise and vivid as possible.</a:t>
            </a:r>
            <a:endParaRPr sz="800" dirty="0">
              <a:solidFill>
                <a:schemeClr val="bg1">
                  <a:lumMod val="50000"/>
                </a:schemeClr>
              </a:solidFill>
              <a:latin typeface="Arial" panose="020B0604020202020204" pitchFamily="34" charset="0"/>
              <a:ea typeface="微软雅黑" panose="020B0503020204020204" pitchFamily="34" charset="-122"/>
              <a:cs typeface="Open Sans" panose="020B0606030504020204" pitchFamily="34" charset="0"/>
              <a:sym typeface="Arial" panose="020B0604020202020204" pitchFamily="34" charset="0"/>
            </a:endParaRPr>
          </a:p>
        </p:txBody>
      </p:sp>
      <p:grpSp>
        <p:nvGrpSpPr>
          <p:cNvPr id="48" name="Group 36">
            <a:extLst>
              <a:ext uri="{FF2B5EF4-FFF2-40B4-BE49-F238E27FC236}">
                <a16:creationId xmlns:a16="http://schemas.microsoft.com/office/drawing/2014/main" id="{A8A4263F-0184-4DED-81FE-2B8C32680FFB}"/>
              </a:ext>
            </a:extLst>
          </p:cNvPr>
          <p:cNvGrpSpPr/>
          <p:nvPr/>
        </p:nvGrpSpPr>
        <p:grpSpPr>
          <a:xfrm>
            <a:off x="9129180" y="2677169"/>
            <a:ext cx="532462" cy="532491"/>
            <a:chOff x="8881213" y="2921000"/>
            <a:chExt cx="817551" cy="817551"/>
          </a:xfrm>
        </p:grpSpPr>
        <p:sp>
          <p:nvSpPr>
            <p:cNvPr id="49" name="Shape 1711">
              <a:extLst>
                <a:ext uri="{FF2B5EF4-FFF2-40B4-BE49-F238E27FC236}">
                  <a16:creationId xmlns:a16="http://schemas.microsoft.com/office/drawing/2014/main" id="{DE413418-4C0F-496D-8759-86695EEB7CFE}"/>
                </a:ext>
              </a:extLst>
            </p:cNvPr>
            <p:cNvSpPr/>
            <p:nvPr/>
          </p:nvSpPr>
          <p:spPr>
            <a:xfrm>
              <a:off x="8881213" y="2921000"/>
              <a:ext cx="817551" cy="81755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07791"/>
            </a:solidFill>
            <a:ln w="12700">
              <a:noFill/>
              <a:miter lim="400000"/>
            </a:ln>
          </p:spPr>
          <p:txBody>
            <a:bodyPr lIns="17447" tIns="17447" rIns="17447" bIns="17447" anchor="ctr"/>
            <a:lstStyle/>
            <a:p>
              <a:pPr>
                <a:lnSpc>
                  <a:spcPct val="120000"/>
                </a:lnSpc>
              </a:pPr>
              <a:endParaRPr sz="2400">
                <a:solidFill>
                  <a:srgbClr val="53585F"/>
                </a:solidFill>
                <a:latin typeface="Arial" panose="020B0604020202020204" pitchFamily="34" charset="0"/>
                <a:ea typeface="微软雅黑" panose="020B0503020204020204" pitchFamily="34" charset="-122"/>
                <a:sym typeface="Arial" panose="020B0604020202020204" pitchFamily="34" charset="0"/>
              </a:endParaRPr>
            </a:p>
          </p:txBody>
        </p:sp>
        <p:sp>
          <p:nvSpPr>
            <p:cNvPr id="50" name="Shape 1718">
              <a:extLst>
                <a:ext uri="{FF2B5EF4-FFF2-40B4-BE49-F238E27FC236}">
                  <a16:creationId xmlns:a16="http://schemas.microsoft.com/office/drawing/2014/main" id="{541D934F-2A29-4730-9158-EF8F614E0B8A}"/>
                </a:ext>
              </a:extLst>
            </p:cNvPr>
            <p:cNvSpPr/>
            <p:nvPr/>
          </p:nvSpPr>
          <p:spPr>
            <a:xfrm>
              <a:off x="9124190" y="3171029"/>
              <a:ext cx="331596" cy="298435"/>
            </a:xfrm>
            <a:custGeom>
              <a:avLst/>
              <a:gdLst/>
              <a:ahLst/>
              <a:cxnLst>
                <a:cxn ang="0">
                  <a:pos x="wd2" y="hd2"/>
                </a:cxn>
                <a:cxn ang="5400000">
                  <a:pos x="wd2" y="hd2"/>
                </a:cxn>
                <a:cxn ang="10800000">
                  <a:pos x="wd2" y="hd2"/>
                </a:cxn>
                <a:cxn ang="16200000">
                  <a:pos x="wd2" y="hd2"/>
                </a:cxn>
              </a:cxnLst>
              <a:rect l="0" t="0" r="r" b="b"/>
              <a:pathLst>
                <a:path w="21600" h="21600" extrusionOk="0">
                  <a:moveTo>
                    <a:pt x="19440" y="0"/>
                  </a:moveTo>
                  <a:lnTo>
                    <a:pt x="9720" y="0"/>
                  </a:lnTo>
                  <a:cubicBezTo>
                    <a:pt x="8533" y="0"/>
                    <a:pt x="7560" y="1080"/>
                    <a:pt x="7560" y="2400"/>
                  </a:cubicBezTo>
                  <a:lnTo>
                    <a:pt x="7560" y="12000"/>
                  </a:lnTo>
                  <a:lnTo>
                    <a:pt x="15121" y="12000"/>
                  </a:lnTo>
                  <a:lnTo>
                    <a:pt x="18360" y="15600"/>
                  </a:lnTo>
                  <a:lnTo>
                    <a:pt x="18360" y="12000"/>
                  </a:lnTo>
                  <a:lnTo>
                    <a:pt x="19440" y="12000"/>
                  </a:lnTo>
                  <a:cubicBezTo>
                    <a:pt x="20629" y="12000"/>
                    <a:pt x="21600" y="10920"/>
                    <a:pt x="21600" y="9600"/>
                  </a:cubicBezTo>
                  <a:lnTo>
                    <a:pt x="21600" y="2400"/>
                  </a:lnTo>
                  <a:cubicBezTo>
                    <a:pt x="21600" y="1080"/>
                    <a:pt x="20629" y="0"/>
                    <a:pt x="19440" y="0"/>
                  </a:cubicBezTo>
                  <a:close/>
                  <a:moveTo>
                    <a:pt x="6265" y="13440"/>
                  </a:moveTo>
                  <a:lnTo>
                    <a:pt x="6265" y="6000"/>
                  </a:lnTo>
                  <a:lnTo>
                    <a:pt x="2160" y="6000"/>
                  </a:lnTo>
                  <a:cubicBezTo>
                    <a:pt x="973" y="6000"/>
                    <a:pt x="0" y="7080"/>
                    <a:pt x="0" y="8400"/>
                  </a:cubicBezTo>
                  <a:lnTo>
                    <a:pt x="0" y="15600"/>
                  </a:lnTo>
                  <a:cubicBezTo>
                    <a:pt x="0" y="16920"/>
                    <a:pt x="973" y="18000"/>
                    <a:pt x="2160" y="18000"/>
                  </a:cubicBezTo>
                  <a:lnTo>
                    <a:pt x="3241" y="18000"/>
                  </a:lnTo>
                  <a:lnTo>
                    <a:pt x="3241" y="21600"/>
                  </a:lnTo>
                  <a:lnTo>
                    <a:pt x="6480" y="18000"/>
                  </a:lnTo>
                  <a:lnTo>
                    <a:pt x="11880" y="18000"/>
                  </a:lnTo>
                  <a:cubicBezTo>
                    <a:pt x="13069" y="18000"/>
                    <a:pt x="14040" y="16920"/>
                    <a:pt x="14040" y="15600"/>
                  </a:cubicBezTo>
                  <a:lnTo>
                    <a:pt x="14040" y="13415"/>
                  </a:lnTo>
                  <a:cubicBezTo>
                    <a:pt x="13971" y="13432"/>
                    <a:pt x="13898" y="13440"/>
                    <a:pt x="13824" y="13440"/>
                  </a:cubicBezTo>
                  <a:cubicBezTo>
                    <a:pt x="13824" y="13440"/>
                    <a:pt x="6265" y="13440"/>
                    <a:pt x="6265" y="13440"/>
                  </a:cubicBezTo>
                  <a:close/>
                </a:path>
              </a:pathLst>
            </a:custGeom>
            <a:solidFill>
              <a:schemeClr val="bg1"/>
            </a:solidFill>
            <a:ln w="12700">
              <a:miter lim="400000"/>
            </a:ln>
          </p:spPr>
          <p:txBody>
            <a:bodyPr lIns="0" tIns="0" rIns="0" bIns="0" anchor="ctr"/>
            <a:lstStyle/>
            <a:p>
              <a:pPr>
                <a:lnSpc>
                  <a:spcPct val="120000"/>
                </a:lnSpc>
              </a:pPr>
              <a:endParaRPr sz="2400">
                <a:solidFill>
                  <a:srgbClr val="53585F"/>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51" name="Group 35">
            <a:extLst>
              <a:ext uri="{FF2B5EF4-FFF2-40B4-BE49-F238E27FC236}">
                <a16:creationId xmlns:a16="http://schemas.microsoft.com/office/drawing/2014/main" id="{A05A8148-BAE6-4938-8A49-42B90FAF9816}"/>
              </a:ext>
            </a:extLst>
          </p:cNvPr>
          <p:cNvGrpSpPr/>
          <p:nvPr/>
        </p:nvGrpSpPr>
        <p:grpSpPr>
          <a:xfrm>
            <a:off x="8924769" y="3262520"/>
            <a:ext cx="532462" cy="532491"/>
            <a:chOff x="8567357" y="3819709"/>
            <a:chExt cx="817551" cy="817551"/>
          </a:xfrm>
        </p:grpSpPr>
        <p:sp>
          <p:nvSpPr>
            <p:cNvPr id="52" name="Shape 1713">
              <a:extLst>
                <a:ext uri="{FF2B5EF4-FFF2-40B4-BE49-F238E27FC236}">
                  <a16:creationId xmlns:a16="http://schemas.microsoft.com/office/drawing/2014/main" id="{1FB95D87-C872-4BEC-B1D2-5D9D025AB1EC}"/>
                </a:ext>
              </a:extLst>
            </p:cNvPr>
            <p:cNvSpPr/>
            <p:nvPr/>
          </p:nvSpPr>
          <p:spPr>
            <a:xfrm rot="18610256" flipH="1">
              <a:off x="8567357" y="3819709"/>
              <a:ext cx="817551" cy="81755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07791"/>
            </a:solidFill>
            <a:ln w="12700">
              <a:noFill/>
              <a:miter lim="400000"/>
            </a:ln>
          </p:spPr>
          <p:txBody>
            <a:bodyPr lIns="17447" tIns="17447" rIns="17447" bIns="17447" anchor="ctr"/>
            <a:lstStyle/>
            <a:p>
              <a:pPr>
                <a:lnSpc>
                  <a:spcPct val="120000"/>
                </a:lnSpc>
              </a:pPr>
              <a:endParaRPr sz="2400">
                <a:solidFill>
                  <a:srgbClr val="53585F"/>
                </a:solidFill>
                <a:latin typeface="Arial" panose="020B0604020202020204" pitchFamily="34" charset="0"/>
                <a:ea typeface="微软雅黑" panose="020B0503020204020204" pitchFamily="34" charset="-122"/>
                <a:sym typeface="Arial" panose="020B0604020202020204" pitchFamily="34" charset="0"/>
              </a:endParaRPr>
            </a:p>
          </p:txBody>
        </p:sp>
        <p:sp>
          <p:nvSpPr>
            <p:cNvPr id="53" name="Shape 1719">
              <a:extLst>
                <a:ext uri="{FF2B5EF4-FFF2-40B4-BE49-F238E27FC236}">
                  <a16:creationId xmlns:a16="http://schemas.microsoft.com/office/drawing/2014/main" id="{AC7FD62A-B1F0-40A0-986F-EC30177C2856}"/>
                </a:ext>
              </a:extLst>
            </p:cNvPr>
            <p:cNvSpPr/>
            <p:nvPr/>
          </p:nvSpPr>
          <p:spPr>
            <a:xfrm>
              <a:off x="8839580" y="4053860"/>
              <a:ext cx="273105" cy="349251"/>
            </a:xfrm>
            <a:custGeom>
              <a:avLst/>
              <a:gdLst/>
              <a:ahLst/>
              <a:cxnLst>
                <a:cxn ang="0">
                  <a:pos x="wd2" y="hd2"/>
                </a:cxn>
                <a:cxn ang="5400000">
                  <a:pos x="wd2" y="hd2"/>
                </a:cxn>
                <a:cxn ang="10800000">
                  <a:pos x="wd2" y="hd2"/>
                </a:cxn>
                <a:cxn ang="16200000">
                  <a:pos x="wd2" y="hd2"/>
                </a:cxn>
              </a:cxnLst>
              <a:rect l="0" t="0" r="r" b="b"/>
              <a:pathLst>
                <a:path w="21600" h="21218" extrusionOk="0">
                  <a:moveTo>
                    <a:pt x="6595" y="39"/>
                  </a:moveTo>
                  <a:cubicBezTo>
                    <a:pt x="4807" y="400"/>
                    <a:pt x="1724" y="3046"/>
                    <a:pt x="2203" y="4243"/>
                  </a:cubicBezTo>
                  <a:cubicBezTo>
                    <a:pt x="2751" y="5505"/>
                    <a:pt x="6720" y="6978"/>
                    <a:pt x="6720" y="6978"/>
                  </a:cubicBezTo>
                  <a:cubicBezTo>
                    <a:pt x="10143" y="6768"/>
                    <a:pt x="10142" y="6765"/>
                    <a:pt x="10142" y="6765"/>
                  </a:cubicBezTo>
                  <a:cubicBezTo>
                    <a:pt x="10142" y="6765"/>
                    <a:pt x="8780" y="460"/>
                    <a:pt x="7274" y="39"/>
                  </a:cubicBezTo>
                  <a:cubicBezTo>
                    <a:pt x="7086" y="-14"/>
                    <a:pt x="6850" y="-13"/>
                    <a:pt x="6595" y="39"/>
                  </a:cubicBezTo>
                  <a:close/>
                  <a:moveTo>
                    <a:pt x="14631" y="39"/>
                  </a:moveTo>
                  <a:cubicBezTo>
                    <a:pt x="13128" y="460"/>
                    <a:pt x="11763" y="6765"/>
                    <a:pt x="11763" y="6765"/>
                  </a:cubicBezTo>
                  <a:cubicBezTo>
                    <a:pt x="15178" y="6975"/>
                    <a:pt x="15185" y="6978"/>
                    <a:pt x="15185" y="6978"/>
                  </a:cubicBezTo>
                  <a:cubicBezTo>
                    <a:pt x="15185" y="6978"/>
                    <a:pt x="19144" y="5505"/>
                    <a:pt x="19827" y="4243"/>
                  </a:cubicBezTo>
                  <a:cubicBezTo>
                    <a:pt x="20373" y="2875"/>
                    <a:pt x="16133" y="-382"/>
                    <a:pt x="14631" y="39"/>
                  </a:cubicBezTo>
                  <a:close/>
                  <a:moveTo>
                    <a:pt x="7135" y="2668"/>
                  </a:moveTo>
                  <a:cubicBezTo>
                    <a:pt x="7957" y="2878"/>
                    <a:pt x="8646" y="5924"/>
                    <a:pt x="8646" y="5924"/>
                  </a:cubicBezTo>
                  <a:cubicBezTo>
                    <a:pt x="6865" y="6029"/>
                    <a:pt x="6858" y="6031"/>
                    <a:pt x="6858" y="6031"/>
                  </a:cubicBezTo>
                  <a:cubicBezTo>
                    <a:pt x="6858" y="6031"/>
                    <a:pt x="4943" y="5300"/>
                    <a:pt x="4669" y="4668"/>
                  </a:cubicBezTo>
                  <a:cubicBezTo>
                    <a:pt x="4395" y="4037"/>
                    <a:pt x="6451" y="2352"/>
                    <a:pt x="7135" y="2668"/>
                  </a:cubicBezTo>
                  <a:close/>
                  <a:moveTo>
                    <a:pt x="14769" y="2668"/>
                  </a:moveTo>
                  <a:cubicBezTo>
                    <a:pt x="15452" y="2352"/>
                    <a:pt x="17509" y="4037"/>
                    <a:pt x="17236" y="4668"/>
                  </a:cubicBezTo>
                  <a:cubicBezTo>
                    <a:pt x="16962" y="5300"/>
                    <a:pt x="15046" y="6031"/>
                    <a:pt x="15047" y="6031"/>
                  </a:cubicBezTo>
                  <a:cubicBezTo>
                    <a:pt x="13407" y="5926"/>
                    <a:pt x="13412" y="5924"/>
                    <a:pt x="13412" y="5924"/>
                  </a:cubicBezTo>
                  <a:cubicBezTo>
                    <a:pt x="13412" y="5924"/>
                    <a:pt x="13950" y="2878"/>
                    <a:pt x="14769" y="2668"/>
                  </a:cubicBezTo>
                  <a:close/>
                  <a:moveTo>
                    <a:pt x="8355" y="7595"/>
                  </a:moveTo>
                  <a:lnTo>
                    <a:pt x="8355" y="21112"/>
                  </a:lnTo>
                  <a:cubicBezTo>
                    <a:pt x="9036" y="21216"/>
                    <a:pt x="9992" y="21218"/>
                    <a:pt x="10945" y="21218"/>
                  </a:cubicBezTo>
                  <a:cubicBezTo>
                    <a:pt x="11899" y="21218"/>
                    <a:pt x="12857" y="21216"/>
                    <a:pt x="13675" y="21112"/>
                  </a:cubicBezTo>
                  <a:cubicBezTo>
                    <a:pt x="13675" y="7594"/>
                    <a:pt x="13675" y="7595"/>
                    <a:pt x="13675" y="7595"/>
                  </a:cubicBezTo>
                  <a:cubicBezTo>
                    <a:pt x="12857" y="7595"/>
                    <a:pt x="11899" y="7595"/>
                    <a:pt x="10945" y="7595"/>
                  </a:cubicBezTo>
                  <a:cubicBezTo>
                    <a:pt x="9992" y="7595"/>
                    <a:pt x="9036" y="7595"/>
                    <a:pt x="8355" y="7595"/>
                  </a:cubicBezTo>
                  <a:close/>
                  <a:moveTo>
                    <a:pt x="6969" y="7691"/>
                  </a:moveTo>
                  <a:cubicBezTo>
                    <a:pt x="3825" y="7796"/>
                    <a:pt x="2189" y="8106"/>
                    <a:pt x="2189" y="8106"/>
                  </a:cubicBezTo>
                  <a:cubicBezTo>
                    <a:pt x="1095" y="8106"/>
                    <a:pt x="0" y="8842"/>
                    <a:pt x="0" y="9788"/>
                  </a:cubicBezTo>
                  <a:cubicBezTo>
                    <a:pt x="0" y="18924"/>
                    <a:pt x="0" y="18930"/>
                    <a:pt x="0" y="18930"/>
                  </a:cubicBezTo>
                  <a:cubicBezTo>
                    <a:pt x="0" y="19875"/>
                    <a:pt x="1095" y="20601"/>
                    <a:pt x="2189" y="20601"/>
                  </a:cubicBezTo>
                  <a:cubicBezTo>
                    <a:pt x="2189" y="20601"/>
                    <a:pt x="3825" y="20923"/>
                    <a:pt x="6969" y="21133"/>
                  </a:cubicBezTo>
                  <a:cubicBezTo>
                    <a:pt x="6969" y="7690"/>
                    <a:pt x="6969" y="7691"/>
                    <a:pt x="6969" y="7691"/>
                  </a:cubicBezTo>
                  <a:close/>
                  <a:moveTo>
                    <a:pt x="14631" y="7691"/>
                  </a:moveTo>
                  <a:cubicBezTo>
                    <a:pt x="14631" y="21134"/>
                    <a:pt x="14631" y="21133"/>
                    <a:pt x="14631" y="21133"/>
                  </a:cubicBezTo>
                  <a:cubicBezTo>
                    <a:pt x="17775" y="20923"/>
                    <a:pt x="19411" y="20601"/>
                    <a:pt x="19411" y="20601"/>
                  </a:cubicBezTo>
                  <a:cubicBezTo>
                    <a:pt x="20641" y="20601"/>
                    <a:pt x="21600" y="19875"/>
                    <a:pt x="21600" y="18930"/>
                  </a:cubicBezTo>
                  <a:cubicBezTo>
                    <a:pt x="21600" y="9793"/>
                    <a:pt x="21600" y="9788"/>
                    <a:pt x="21600" y="9788"/>
                  </a:cubicBezTo>
                  <a:cubicBezTo>
                    <a:pt x="21600" y="8842"/>
                    <a:pt x="20641" y="8106"/>
                    <a:pt x="19411" y="8106"/>
                  </a:cubicBezTo>
                  <a:cubicBezTo>
                    <a:pt x="19411" y="8106"/>
                    <a:pt x="17775" y="7796"/>
                    <a:pt x="14631" y="7691"/>
                  </a:cubicBezTo>
                  <a:close/>
                </a:path>
              </a:pathLst>
            </a:custGeom>
            <a:solidFill>
              <a:schemeClr val="bg1"/>
            </a:solidFill>
            <a:ln w="12700">
              <a:miter lim="400000"/>
            </a:ln>
          </p:spPr>
          <p:txBody>
            <a:bodyPr lIns="0" tIns="0" rIns="0" bIns="0"/>
            <a:lstStyle/>
            <a:p>
              <a:pPr>
                <a:lnSpc>
                  <a:spcPct val="120000"/>
                </a:lnSpc>
              </a:pPr>
              <a:endParaRPr sz="2400">
                <a:solidFill>
                  <a:srgbClr val="53585F"/>
                </a:solidFill>
                <a:latin typeface="Arial" panose="020B0604020202020204" pitchFamily="34" charset="0"/>
                <a:ea typeface="微软雅黑" panose="020B0503020204020204" pitchFamily="34" charset="-122"/>
                <a:sym typeface="Arial" panose="020B0604020202020204" pitchFamily="34" charset="0"/>
              </a:endParaRPr>
            </a:p>
          </p:txBody>
        </p:sp>
      </p:grpSp>
      <p:sp>
        <p:nvSpPr>
          <p:cNvPr id="54" name="Text Placeholder 3">
            <a:extLst>
              <a:ext uri="{FF2B5EF4-FFF2-40B4-BE49-F238E27FC236}">
                <a16:creationId xmlns:a16="http://schemas.microsoft.com/office/drawing/2014/main" id="{CD2DC759-069F-4A1D-B47C-12C22D2962C0}"/>
              </a:ext>
            </a:extLst>
          </p:cNvPr>
          <p:cNvSpPr txBox="1">
            <a:spLocks/>
          </p:cNvSpPr>
          <p:nvPr/>
        </p:nvSpPr>
        <p:spPr>
          <a:xfrm>
            <a:off x="8134687" y="2793780"/>
            <a:ext cx="623235" cy="369332"/>
          </a:xfrm>
          <a:prstGeom prst="rect">
            <a:avLst/>
          </a:prstGeom>
        </p:spPr>
        <p:txBody>
          <a:bodyPr vert="horz" wrap="square" lIns="0" tIns="0" rIns="0" bIns="0" rtlCol="0" anchor="ctr">
            <a:spAutoFit/>
          </a:bodyPr>
          <a:lstStyle>
            <a:lvl1pPr marL="0" indent="0" algn="l" defTabSz="914400" rtl="0" eaLnBrk="1" latinLnBrk="0" hangingPunct="1">
              <a:lnSpc>
                <a:spcPct val="90000"/>
              </a:lnSpc>
              <a:spcBef>
                <a:spcPts val="1000"/>
              </a:spcBef>
              <a:buFont typeface="Arial" panose="020B0604020202020204" pitchFamily="34" charset="0"/>
              <a:buNone/>
              <a:defRPr sz="175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20000"/>
              </a:lnSpc>
            </a:pPr>
            <a:r>
              <a:rPr lang="zh-CN" altLang="en-US" sz="1000" dirty="0">
                <a:solidFill>
                  <a:srgbClr val="FCFCFC"/>
                </a:solidFill>
                <a:latin typeface="Arial" panose="020B0604020202020204" pitchFamily="34" charset="0"/>
                <a:ea typeface="微软雅黑" panose="020B0503020204020204" pitchFamily="34" charset="-122"/>
                <a:cs typeface="Open Sans Light" panose="020B0306030504020204" pitchFamily="34" charset="0"/>
                <a:sym typeface="Arial" panose="020B0604020202020204" pitchFamily="34" charset="0"/>
              </a:rPr>
              <a:t>Please replace the text</a:t>
            </a:r>
            <a:endParaRPr lang="id-ID" sz="1000" dirty="0">
              <a:solidFill>
                <a:srgbClr val="FCFCFC"/>
              </a:solidFill>
              <a:latin typeface="Arial" panose="020B0604020202020204" pitchFamily="34" charset="0"/>
              <a:ea typeface="微软雅黑" panose="020B0503020204020204" pitchFamily="34" charset="-122"/>
              <a:cs typeface="Open Sans Light" panose="020B0306030504020204" pitchFamily="34" charset="0"/>
              <a:sym typeface="Arial" panose="020B0604020202020204" pitchFamily="34" charset="0"/>
            </a:endParaRPr>
          </a:p>
        </p:txBody>
      </p:sp>
      <p:sp>
        <p:nvSpPr>
          <p:cNvPr id="55" name="Text Placeholder 3">
            <a:extLst>
              <a:ext uri="{FF2B5EF4-FFF2-40B4-BE49-F238E27FC236}">
                <a16:creationId xmlns:a16="http://schemas.microsoft.com/office/drawing/2014/main" id="{9C99F9C4-6837-45E4-BE1F-A900F76CA453}"/>
              </a:ext>
            </a:extLst>
          </p:cNvPr>
          <p:cNvSpPr txBox="1">
            <a:spLocks/>
          </p:cNvSpPr>
          <p:nvPr/>
        </p:nvSpPr>
        <p:spPr>
          <a:xfrm>
            <a:off x="6279935" y="2793780"/>
            <a:ext cx="571967" cy="369332"/>
          </a:xfrm>
          <a:prstGeom prst="rect">
            <a:avLst/>
          </a:prstGeom>
        </p:spPr>
        <p:txBody>
          <a:bodyPr vert="horz" wrap="square" lIns="0" tIns="0" rIns="0" bIns="0" rtlCol="0" anchor="ctr">
            <a:spAutoFit/>
          </a:bodyPr>
          <a:lstStyle>
            <a:lvl1pPr marL="0" indent="0" algn="l" defTabSz="914400" rtl="0" eaLnBrk="1" latinLnBrk="0" hangingPunct="1">
              <a:lnSpc>
                <a:spcPct val="90000"/>
              </a:lnSpc>
              <a:spcBef>
                <a:spcPts val="1000"/>
              </a:spcBef>
              <a:buFont typeface="Arial" panose="020B0604020202020204" pitchFamily="34" charset="0"/>
              <a:buNone/>
              <a:defRPr sz="175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20000"/>
              </a:lnSpc>
            </a:pPr>
            <a:r>
              <a:rPr lang="zh-CN" altLang="en-US" sz="1000" dirty="0">
                <a:solidFill>
                  <a:srgbClr val="FCFCFC"/>
                </a:solidFill>
                <a:latin typeface="Arial" panose="020B0604020202020204" pitchFamily="34" charset="0"/>
                <a:ea typeface="微软雅黑" panose="020B0503020204020204" pitchFamily="34" charset="-122"/>
                <a:sym typeface="Arial" panose="020B0604020202020204" pitchFamily="34" charset="0"/>
              </a:rPr>
              <a:t>Please replace the text</a:t>
            </a:r>
            <a:endParaRPr lang="id-ID" sz="1000" dirty="0">
              <a:solidFill>
                <a:srgbClr val="FCFCFC"/>
              </a:solidFill>
              <a:latin typeface="Arial" panose="020B0604020202020204" pitchFamily="34" charset="0"/>
              <a:ea typeface="微软雅黑" panose="020B0503020204020204" pitchFamily="34" charset="-122"/>
              <a:sym typeface="Arial" panose="020B0604020202020204" pitchFamily="34" charset="0"/>
            </a:endParaRPr>
          </a:p>
        </p:txBody>
      </p:sp>
      <p:sp>
        <p:nvSpPr>
          <p:cNvPr id="56" name="Text Placeholder 4">
            <a:extLst>
              <a:ext uri="{FF2B5EF4-FFF2-40B4-BE49-F238E27FC236}">
                <a16:creationId xmlns:a16="http://schemas.microsoft.com/office/drawing/2014/main" id="{F8DA787E-138D-4333-B8E2-67BD3F4CC3A7}"/>
              </a:ext>
            </a:extLst>
          </p:cNvPr>
          <p:cNvSpPr txBox="1">
            <a:spLocks/>
          </p:cNvSpPr>
          <p:nvPr/>
        </p:nvSpPr>
        <p:spPr>
          <a:xfrm>
            <a:off x="5877657" y="3752586"/>
            <a:ext cx="1551479" cy="443198"/>
          </a:xfrm>
          <a:prstGeom prst="rect">
            <a:avLst/>
          </a:prstGeom>
        </p:spPr>
        <p:txBody>
          <a:bodyPr vert="horz" wrap="square" lIns="0" tIns="0" rIns="0" bIns="0" rtlCol="0">
            <a:spAutoFit/>
          </a:bodyPr>
          <a:lstStyle>
            <a:lvl1pPr marL="0" indent="0" algn="l" defTabSz="914400" rtl="0" eaLnBrk="1" latinLnBrk="0" hangingPunct="1">
              <a:lnSpc>
                <a:spcPts val="1400"/>
              </a:lnSpc>
              <a:spcBef>
                <a:spcPts val="1000"/>
              </a:spcBef>
              <a:buFont typeface="Arial" panose="020B0604020202020204" pitchFamily="34" charset="0"/>
              <a:buNone/>
              <a:defRPr sz="1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20000"/>
              </a:lnSpc>
            </a:pPr>
            <a:r>
              <a:rPr lang="zh-CN" altLang="en-US" sz="800" dirty="0">
                <a:solidFill>
                  <a:schemeClr val="bg1">
                    <a:lumMod val="50000"/>
                  </a:schemeClr>
                </a:solidFill>
                <a:latin typeface="Arial" panose="020B0604020202020204" pitchFamily="34" charset="0"/>
                <a:ea typeface="微软雅黑" panose="020B0503020204020204" pitchFamily="34" charset="-122"/>
                <a:sym typeface="Arial" panose="020B0604020202020204" pitchFamily="34" charset="0"/>
              </a:rPr>
              <a:t>Please add a detailed description of the text here, as close as possible to the title text language style, language description as concise and vivid as possible.</a:t>
            </a:r>
            <a:endParaRPr lang="id-ID" altLang="zh-CN" sz="800" dirty="0">
              <a:solidFill>
                <a:schemeClr val="bg1">
                  <a:lumMod val="50000"/>
                </a:schemeClr>
              </a:solidFill>
              <a:latin typeface="Arial" panose="020B0604020202020204" pitchFamily="34" charset="0"/>
              <a:ea typeface="微软雅黑" panose="020B0503020204020204" pitchFamily="34" charset="-122"/>
              <a:sym typeface="Arial" panose="020B0604020202020204" pitchFamily="34" charset="0"/>
            </a:endParaRPr>
          </a:p>
        </p:txBody>
      </p:sp>
    </p:spTree>
    <p:extLst>
      <p:ext uri="{BB962C8B-B14F-4D97-AF65-F5344CB8AC3E}">
        <p14:creationId xmlns:p14="http://schemas.microsoft.com/office/powerpoint/2010/main" val="22761714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ma14="http://schemas.microsoft.com/office/mac/drawingml/2011/main" xmlns:a16="http://schemas.microsoft.com/office/drawing/2014/main"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left)">
                                      <p:cBhvr>
                                        <p:cTn id="7" dur="500"/>
                                        <p:tgtEl>
                                          <p:spTgt spid="33"/>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34"/>
                                        </p:tgtEl>
                                        <p:attrNameLst>
                                          <p:attrName>style.visibility</p:attrName>
                                        </p:attrNameLst>
                                      </p:cBhvr>
                                      <p:to>
                                        <p:strVal val="visible"/>
                                      </p:to>
                                    </p:set>
                                    <p:anim calcmode="lin" valueType="num">
                                      <p:cBhvr>
                                        <p:cTn id="11" dur="500" fill="hold"/>
                                        <p:tgtEl>
                                          <p:spTgt spid="34"/>
                                        </p:tgtEl>
                                        <p:attrNameLst>
                                          <p:attrName>ppt_w</p:attrName>
                                        </p:attrNameLst>
                                      </p:cBhvr>
                                      <p:tavLst>
                                        <p:tav tm="0">
                                          <p:val>
                                            <p:fltVal val="0"/>
                                          </p:val>
                                        </p:tav>
                                        <p:tav tm="100000">
                                          <p:val>
                                            <p:strVal val="#ppt_w"/>
                                          </p:val>
                                        </p:tav>
                                      </p:tavLst>
                                    </p:anim>
                                    <p:anim calcmode="lin" valueType="num">
                                      <p:cBhvr>
                                        <p:cTn id="12" dur="500" fill="hold"/>
                                        <p:tgtEl>
                                          <p:spTgt spid="34"/>
                                        </p:tgtEl>
                                        <p:attrNameLst>
                                          <p:attrName>ppt_h</p:attrName>
                                        </p:attrNameLst>
                                      </p:cBhvr>
                                      <p:tavLst>
                                        <p:tav tm="0">
                                          <p:val>
                                            <p:fltVal val="0"/>
                                          </p:val>
                                        </p:tav>
                                        <p:tav tm="100000">
                                          <p:val>
                                            <p:strVal val="#ppt_h"/>
                                          </p:val>
                                        </p:tav>
                                      </p:tavLst>
                                    </p:anim>
                                    <p:animEffect transition="in" filter="fade">
                                      <p:cBhvr>
                                        <p:cTn id="13" dur="500"/>
                                        <p:tgtEl>
                                          <p:spTgt spid="34"/>
                                        </p:tgtEl>
                                      </p:cBhvr>
                                    </p:animEffect>
                                  </p:childTnLst>
                                </p:cTn>
                              </p:par>
                              <p:par>
                                <p:cTn id="14" presetID="10" presetClass="entr" presetSubtype="0" fill="hold" nodeType="withEffect">
                                  <p:stCondLst>
                                    <p:cond delay="0"/>
                                  </p:stCondLst>
                                  <p:childTnLst>
                                    <p:set>
                                      <p:cBhvr>
                                        <p:cTn id="15" dur="1" fill="hold">
                                          <p:stCondLst>
                                            <p:cond delay="0"/>
                                          </p:stCondLst>
                                        </p:cTn>
                                        <p:tgtEl>
                                          <p:spTgt spid="36"/>
                                        </p:tgtEl>
                                        <p:attrNameLst>
                                          <p:attrName>style.visibility</p:attrName>
                                        </p:attrNameLst>
                                      </p:cBhvr>
                                      <p:to>
                                        <p:strVal val="visible"/>
                                      </p:to>
                                    </p:set>
                                    <p:animEffect transition="in" filter="fade">
                                      <p:cBhvr>
                                        <p:cTn id="16" dur="500"/>
                                        <p:tgtEl>
                                          <p:spTgt spid="36"/>
                                        </p:tgtEl>
                                      </p:cBhvr>
                                    </p:animEffect>
                                  </p:childTnLst>
                                </p:cTn>
                              </p:par>
                            </p:childTnLst>
                          </p:cTn>
                        </p:par>
                        <p:par>
                          <p:cTn id="17" fill="hold">
                            <p:stCondLst>
                              <p:cond delay="1000"/>
                            </p:stCondLst>
                            <p:childTnLst>
                              <p:par>
                                <p:cTn id="18" presetID="18" presetClass="entr" presetSubtype="6" fill="hold" grpId="0" nodeType="afterEffect">
                                  <p:stCondLst>
                                    <p:cond delay="0"/>
                                  </p:stCondLst>
                                  <p:childTnLst>
                                    <p:set>
                                      <p:cBhvr>
                                        <p:cTn id="19" dur="1" fill="hold">
                                          <p:stCondLst>
                                            <p:cond delay="0"/>
                                          </p:stCondLst>
                                        </p:cTn>
                                        <p:tgtEl>
                                          <p:spTgt spid="56"/>
                                        </p:tgtEl>
                                        <p:attrNameLst>
                                          <p:attrName>style.visibility</p:attrName>
                                        </p:attrNameLst>
                                      </p:cBhvr>
                                      <p:to>
                                        <p:strVal val="visible"/>
                                      </p:to>
                                    </p:set>
                                    <p:animEffect transition="in" filter="strips(downRight)">
                                      <p:cBhvr>
                                        <p:cTn id="20" dur="500"/>
                                        <p:tgtEl>
                                          <p:spTgt spid="56"/>
                                        </p:tgtEl>
                                      </p:cBhvr>
                                    </p:animEffect>
                                  </p:childTnLst>
                                </p:cTn>
                              </p:par>
                            </p:childTnLst>
                          </p:cTn>
                        </p:par>
                        <p:par>
                          <p:cTn id="21" fill="hold">
                            <p:stCondLst>
                              <p:cond delay="1500"/>
                            </p:stCondLst>
                            <p:childTnLst>
                              <p:par>
                                <p:cTn id="22" presetID="22" presetClass="entr" presetSubtype="8" fill="hold" grpId="0" nodeType="after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wipe(left)">
                                      <p:cBhvr>
                                        <p:cTn id="24" dur="500"/>
                                        <p:tgtEl>
                                          <p:spTgt spid="32"/>
                                        </p:tgtEl>
                                      </p:cBhvr>
                                    </p:animEffect>
                                  </p:childTnLst>
                                </p:cTn>
                              </p:par>
                            </p:childTnLst>
                          </p:cTn>
                        </p:par>
                        <p:par>
                          <p:cTn id="25" fill="hold">
                            <p:stCondLst>
                              <p:cond delay="2000"/>
                            </p:stCondLst>
                            <p:childTnLst>
                              <p:par>
                                <p:cTn id="26" presetID="53" presetClass="entr" presetSubtype="16" fill="hold" grpId="0" nodeType="afterEffect">
                                  <p:stCondLst>
                                    <p:cond delay="0"/>
                                  </p:stCondLst>
                                  <p:childTnLst>
                                    <p:set>
                                      <p:cBhvr>
                                        <p:cTn id="27" dur="1" fill="hold">
                                          <p:stCondLst>
                                            <p:cond delay="0"/>
                                          </p:stCondLst>
                                        </p:cTn>
                                        <p:tgtEl>
                                          <p:spTgt spid="35"/>
                                        </p:tgtEl>
                                        <p:attrNameLst>
                                          <p:attrName>style.visibility</p:attrName>
                                        </p:attrNameLst>
                                      </p:cBhvr>
                                      <p:to>
                                        <p:strVal val="visible"/>
                                      </p:to>
                                    </p:set>
                                    <p:anim calcmode="lin" valueType="num">
                                      <p:cBhvr>
                                        <p:cTn id="28" dur="500" fill="hold"/>
                                        <p:tgtEl>
                                          <p:spTgt spid="35"/>
                                        </p:tgtEl>
                                        <p:attrNameLst>
                                          <p:attrName>ppt_w</p:attrName>
                                        </p:attrNameLst>
                                      </p:cBhvr>
                                      <p:tavLst>
                                        <p:tav tm="0">
                                          <p:val>
                                            <p:fltVal val="0"/>
                                          </p:val>
                                        </p:tav>
                                        <p:tav tm="100000">
                                          <p:val>
                                            <p:strVal val="#ppt_w"/>
                                          </p:val>
                                        </p:tav>
                                      </p:tavLst>
                                    </p:anim>
                                    <p:anim calcmode="lin" valueType="num">
                                      <p:cBhvr>
                                        <p:cTn id="29" dur="500" fill="hold"/>
                                        <p:tgtEl>
                                          <p:spTgt spid="35"/>
                                        </p:tgtEl>
                                        <p:attrNameLst>
                                          <p:attrName>ppt_h</p:attrName>
                                        </p:attrNameLst>
                                      </p:cBhvr>
                                      <p:tavLst>
                                        <p:tav tm="0">
                                          <p:val>
                                            <p:fltVal val="0"/>
                                          </p:val>
                                        </p:tav>
                                        <p:tav tm="100000">
                                          <p:val>
                                            <p:strVal val="#ppt_h"/>
                                          </p:val>
                                        </p:tav>
                                      </p:tavLst>
                                    </p:anim>
                                    <p:animEffect transition="in" filter="fade">
                                      <p:cBhvr>
                                        <p:cTn id="30" dur="500"/>
                                        <p:tgtEl>
                                          <p:spTgt spid="35"/>
                                        </p:tgtEl>
                                      </p:cBhvr>
                                    </p:animEffect>
                                  </p:childTnLst>
                                </p:cTn>
                              </p:par>
                            </p:childTnLst>
                          </p:cTn>
                        </p:par>
                        <p:par>
                          <p:cTn id="31" fill="hold">
                            <p:stCondLst>
                              <p:cond delay="2500"/>
                            </p:stCondLst>
                            <p:childTnLst>
                              <p:par>
                                <p:cTn id="32" presetID="10" presetClass="entr" presetSubtype="0" fill="hold" grpId="0" nodeType="afterEffect">
                                  <p:stCondLst>
                                    <p:cond delay="0"/>
                                  </p:stCondLst>
                                  <p:childTnLst>
                                    <p:set>
                                      <p:cBhvr>
                                        <p:cTn id="33" dur="1" fill="hold">
                                          <p:stCondLst>
                                            <p:cond delay="0"/>
                                          </p:stCondLst>
                                        </p:cTn>
                                        <p:tgtEl>
                                          <p:spTgt spid="55"/>
                                        </p:tgtEl>
                                        <p:attrNameLst>
                                          <p:attrName>style.visibility</p:attrName>
                                        </p:attrNameLst>
                                      </p:cBhvr>
                                      <p:to>
                                        <p:strVal val="visible"/>
                                      </p:to>
                                    </p:set>
                                    <p:animEffect transition="in" filter="fade">
                                      <p:cBhvr>
                                        <p:cTn id="34" dur="500"/>
                                        <p:tgtEl>
                                          <p:spTgt spid="55"/>
                                        </p:tgtEl>
                                      </p:cBhvr>
                                    </p:animEffect>
                                  </p:childTnLst>
                                </p:cTn>
                              </p:par>
                              <p:par>
                                <p:cTn id="35" presetID="10" presetClass="entr" presetSubtype="0" fill="hold" nodeType="withEffect">
                                  <p:stCondLst>
                                    <p:cond delay="0"/>
                                  </p:stCondLst>
                                  <p:childTnLst>
                                    <p:set>
                                      <p:cBhvr>
                                        <p:cTn id="36" dur="1" fill="hold">
                                          <p:stCondLst>
                                            <p:cond delay="0"/>
                                          </p:stCondLst>
                                        </p:cTn>
                                        <p:tgtEl>
                                          <p:spTgt spid="39"/>
                                        </p:tgtEl>
                                        <p:attrNameLst>
                                          <p:attrName>style.visibility</p:attrName>
                                        </p:attrNameLst>
                                      </p:cBhvr>
                                      <p:to>
                                        <p:strVal val="visible"/>
                                      </p:to>
                                    </p:set>
                                    <p:animEffect transition="in" filter="fade">
                                      <p:cBhvr>
                                        <p:cTn id="37" dur="500"/>
                                        <p:tgtEl>
                                          <p:spTgt spid="39"/>
                                        </p:tgtEl>
                                      </p:cBhvr>
                                    </p:animEffect>
                                  </p:childTnLst>
                                </p:cTn>
                              </p:par>
                            </p:childTnLst>
                          </p:cTn>
                        </p:par>
                        <p:par>
                          <p:cTn id="38" fill="hold">
                            <p:stCondLst>
                              <p:cond delay="3000"/>
                            </p:stCondLst>
                            <p:childTnLst>
                              <p:par>
                                <p:cTn id="39" presetID="22" presetClass="entr" presetSubtype="8" fill="hold" grpId="0" nodeType="afterEffect">
                                  <p:stCondLst>
                                    <p:cond delay="0"/>
                                  </p:stCondLst>
                                  <p:childTnLst>
                                    <p:set>
                                      <p:cBhvr>
                                        <p:cTn id="40" dur="1" fill="hold">
                                          <p:stCondLst>
                                            <p:cond delay="0"/>
                                          </p:stCondLst>
                                        </p:cTn>
                                        <p:tgtEl>
                                          <p:spTgt spid="30"/>
                                        </p:tgtEl>
                                        <p:attrNameLst>
                                          <p:attrName>style.visibility</p:attrName>
                                        </p:attrNameLst>
                                      </p:cBhvr>
                                      <p:to>
                                        <p:strVal val="visible"/>
                                      </p:to>
                                    </p:set>
                                    <p:animEffect transition="in" filter="wipe(left)">
                                      <p:cBhvr>
                                        <p:cTn id="41" dur="500"/>
                                        <p:tgtEl>
                                          <p:spTgt spid="30"/>
                                        </p:tgtEl>
                                      </p:cBhvr>
                                    </p:animEffect>
                                  </p:childTnLst>
                                </p:cTn>
                              </p:par>
                            </p:childTnLst>
                          </p:cTn>
                        </p:par>
                        <p:par>
                          <p:cTn id="42" fill="hold">
                            <p:stCondLst>
                              <p:cond delay="3500"/>
                            </p:stCondLst>
                            <p:childTnLst>
                              <p:par>
                                <p:cTn id="43" presetID="53" presetClass="entr" presetSubtype="16" fill="hold" grpId="0" nodeType="afterEffect">
                                  <p:stCondLst>
                                    <p:cond delay="0"/>
                                  </p:stCondLst>
                                  <p:childTnLst>
                                    <p:set>
                                      <p:cBhvr>
                                        <p:cTn id="44" dur="1" fill="hold">
                                          <p:stCondLst>
                                            <p:cond delay="0"/>
                                          </p:stCondLst>
                                        </p:cTn>
                                        <p:tgtEl>
                                          <p:spTgt spid="31"/>
                                        </p:tgtEl>
                                        <p:attrNameLst>
                                          <p:attrName>style.visibility</p:attrName>
                                        </p:attrNameLst>
                                      </p:cBhvr>
                                      <p:to>
                                        <p:strVal val="visible"/>
                                      </p:to>
                                    </p:set>
                                    <p:anim calcmode="lin" valueType="num">
                                      <p:cBhvr>
                                        <p:cTn id="45" dur="500" fill="hold"/>
                                        <p:tgtEl>
                                          <p:spTgt spid="31"/>
                                        </p:tgtEl>
                                        <p:attrNameLst>
                                          <p:attrName>ppt_w</p:attrName>
                                        </p:attrNameLst>
                                      </p:cBhvr>
                                      <p:tavLst>
                                        <p:tav tm="0">
                                          <p:val>
                                            <p:fltVal val="0"/>
                                          </p:val>
                                        </p:tav>
                                        <p:tav tm="100000">
                                          <p:val>
                                            <p:strVal val="#ppt_w"/>
                                          </p:val>
                                        </p:tav>
                                      </p:tavLst>
                                    </p:anim>
                                    <p:anim calcmode="lin" valueType="num">
                                      <p:cBhvr>
                                        <p:cTn id="46" dur="500" fill="hold"/>
                                        <p:tgtEl>
                                          <p:spTgt spid="31"/>
                                        </p:tgtEl>
                                        <p:attrNameLst>
                                          <p:attrName>ppt_h</p:attrName>
                                        </p:attrNameLst>
                                      </p:cBhvr>
                                      <p:tavLst>
                                        <p:tav tm="0">
                                          <p:val>
                                            <p:fltVal val="0"/>
                                          </p:val>
                                        </p:tav>
                                        <p:tav tm="100000">
                                          <p:val>
                                            <p:strVal val="#ppt_h"/>
                                          </p:val>
                                        </p:tav>
                                      </p:tavLst>
                                    </p:anim>
                                    <p:animEffect transition="in" filter="fade">
                                      <p:cBhvr>
                                        <p:cTn id="47" dur="500"/>
                                        <p:tgtEl>
                                          <p:spTgt spid="31"/>
                                        </p:tgtEl>
                                      </p:cBhvr>
                                    </p:animEffect>
                                  </p:childTnLst>
                                </p:cTn>
                              </p:par>
                            </p:childTnLst>
                          </p:cTn>
                        </p:par>
                        <p:par>
                          <p:cTn id="48" fill="hold">
                            <p:stCondLst>
                              <p:cond delay="4000"/>
                            </p:stCondLst>
                            <p:childTnLst>
                              <p:par>
                                <p:cTn id="49" presetID="10" presetClass="entr" presetSubtype="0" fill="hold" grpId="0" nodeType="afterEffect">
                                  <p:stCondLst>
                                    <p:cond delay="0"/>
                                  </p:stCondLst>
                                  <p:childTnLst>
                                    <p:set>
                                      <p:cBhvr>
                                        <p:cTn id="50" dur="1" fill="hold">
                                          <p:stCondLst>
                                            <p:cond delay="0"/>
                                          </p:stCondLst>
                                        </p:cTn>
                                        <p:tgtEl>
                                          <p:spTgt spid="54"/>
                                        </p:tgtEl>
                                        <p:attrNameLst>
                                          <p:attrName>style.visibility</p:attrName>
                                        </p:attrNameLst>
                                      </p:cBhvr>
                                      <p:to>
                                        <p:strVal val="visible"/>
                                      </p:to>
                                    </p:set>
                                    <p:animEffect transition="in" filter="fade">
                                      <p:cBhvr>
                                        <p:cTn id="51" dur="500"/>
                                        <p:tgtEl>
                                          <p:spTgt spid="54"/>
                                        </p:tgtEl>
                                      </p:cBhvr>
                                    </p:animEffect>
                                  </p:childTnLst>
                                </p:cTn>
                              </p:par>
                            </p:childTnLst>
                          </p:cTn>
                        </p:par>
                        <p:par>
                          <p:cTn id="52" fill="hold">
                            <p:stCondLst>
                              <p:cond delay="4500"/>
                            </p:stCondLst>
                            <p:childTnLst>
                              <p:par>
                                <p:cTn id="53" presetID="10" presetClass="entr" presetSubtype="0" fill="hold" nodeType="afterEffect">
                                  <p:stCondLst>
                                    <p:cond delay="0"/>
                                  </p:stCondLst>
                                  <p:childTnLst>
                                    <p:set>
                                      <p:cBhvr>
                                        <p:cTn id="54" dur="1" fill="hold">
                                          <p:stCondLst>
                                            <p:cond delay="0"/>
                                          </p:stCondLst>
                                        </p:cTn>
                                        <p:tgtEl>
                                          <p:spTgt spid="42"/>
                                        </p:tgtEl>
                                        <p:attrNameLst>
                                          <p:attrName>style.visibility</p:attrName>
                                        </p:attrNameLst>
                                      </p:cBhvr>
                                      <p:to>
                                        <p:strVal val="visible"/>
                                      </p:to>
                                    </p:set>
                                    <p:animEffect transition="in" filter="fade">
                                      <p:cBhvr>
                                        <p:cTn id="55" dur="500"/>
                                        <p:tgtEl>
                                          <p:spTgt spid="42"/>
                                        </p:tgtEl>
                                      </p:cBhvr>
                                    </p:animEffect>
                                  </p:childTnLst>
                                </p:cTn>
                              </p:par>
                            </p:childTnLst>
                          </p:cTn>
                        </p:par>
                        <p:par>
                          <p:cTn id="56" fill="hold">
                            <p:stCondLst>
                              <p:cond delay="5000"/>
                            </p:stCondLst>
                            <p:childTnLst>
                              <p:par>
                                <p:cTn id="57" presetID="18" presetClass="entr" presetSubtype="6" fill="hold" grpId="0" nodeType="afterEffect">
                                  <p:stCondLst>
                                    <p:cond delay="0"/>
                                  </p:stCondLst>
                                  <p:childTnLst>
                                    <p:set>
                                      <p:cBhvr>
                                        <p:cTn id="58" dur="1" fill="hold">
                                          <p:stCondLst>
                                            <p:cond delay="0"/>
                                          </p:stCondLst>
                                        </p:cTn>
                                        <p:tgtEl>
                                          <p:spTgt spid="45"/>
                                        </p:tgtEl>
                                        <p:attrNameLst>
                                          <p:attrName>style.visibility</p:attrName>
                                        </p:attrNameLst>
                                      </p:cBhvr>
                                      <p:to>
                                        <p:strVal val="visible"/>
                                      </p:to>
                                    </p:set>
                                    <p:animEffect transition="in" filter="strips(downRight)">
                                      <p:cBhvr>
                                        <p:cTn id="59" dur="500"/>
                                        <p:tgtEl>
                                          <p:spTgt spid="45"/>
                                        </p:tgtEl>
                                      </p:cBhvr>
                                    </p:animEffect>
                                  </p:childTnLst>
                                </p:cTn>
                              </p:par>
                            </p:childTnLst>
                          </p:cTn>
                        </p:par>
                        <p:par>
                          <p:cTn id="60" fill="hold">
                            <p:stCondLst>
                              <p:cond delay="5500"/>
                            </p:stCondLst>
                            <p:childTnLst>
                              <p:par>
                                <p:cTn id="61" presetID="10" presetClass="entr" presetSubtype="0" fill="hold" nodeType="afterEffect">
                                  <p:stCondLst>
                                    <p:cond delay="0"/>
                                  </p:stCondLst>
                                  <p:childTnLst>
                                    <p:set>
                                      <p:cBhvr>
                                        <p:cTn id="62" dur="1" fill="hold">
                                          <p:stCondLst>
                                            <p:cond delay="0"/>
                                          </p:stCondLst>
                                        </p:cTn>
                                        <p:tgtEl>
                                          <p:spTgt spid="48"/>
                                        </p:tgtEl>
                                        <p:attrNameLst>
                                          <p:attrName>style.visibility</p:attrName>
                                        </p:attrNameLst>
                                      </p:cBhvr>
                                      <p:to>
                                        <p:strVal val="visible"/>
                                      </p:to>
                                    </p:set>
                                    <p:animEffect transition="in" filter="fade">
                                      <p:cBhvr>
                                        <p:cTn id="63" dur="500"/>
                                        <p:tgtEl>
                                          <p:spTgt spid="48"/>
                                        </p:tgtEl>
                                      </p:cBhvr>
                                    </p:animEffect>
                                  </p:childTnLst>
                                </p:cTn>
                              </p:par>
                            </p:childTnLst>
                          </p:cTn>
                        </p:par>
                        <p:par>
                          <p:cTn id="64" fill="hold">
                            <p:stCondLst>
                              <p:cond delay="6000"/>
                            </p:stCondLst>
                            <p:childTnLst>
                              <p:par>
                                <p:cTn id="65" presetID="18" presetClass="entr" presetSubtype="6" fill="hold" grpId="0" nodeType="afterEffect">
                                  <p:stCondLst>
                                    <p:cond delay="0"/>
                                  </p:stCondLst>
                                  <p:childTnLst>
                                    <p:set>
                                      <p:cBhvr>
                                        <p:cTn id="66" dur="1" fill="hold">
                                          <p:stCondLst>
                                            <p:cond delay="0"/>
                                          </p:stCondLst>
                                        </p:cTn>
                                        <p:tgtEl>
                                          <p:spTgt spid="46"/>
                                        </p:tgtEl>
                                        <p:attrNameLst>
                                          <p:attrName>style.visibility</p:attrName>
                                        </p:attrNameLst>
                                      </p:cBhvr>
                                      <p:to>
                                        <p:strVal val="visible"/>
                                      </p:to>
                                    </p:set>
                                    <p:animEffect transition="in" filter="strips(downRight)">
                                      <p:cBhvr>
                                        <p:cTn id="67" dur="500"/>
                                        <p:tgtEl>
                                          <p:spTgt spid="46"/>
                                        </p:tgtEl>
                                      </p:cBhvr>
                                    </p:animEffect>
                                  </p:childTnLst>
                                </p:cTn>
                              </p:par>
                            </p:childTnLst>
                          </p:cTn>
                        </p:par>
                        <p:par>
                          <p:cTn id="68" fill="hold">
                            <p:stCondLst>
                              <p:cond delay="6500"/>
                            </p:stCondLst>
                            <p:childTnLst>
                              <p:par>
                                <p:cTn id="69" presetID="10" presetClass="entr" presetSubtype="0" fill="hold" nodeType="afterEffect">
                                  <p:stCondLst>
                                    <p:cond delay="0"/>
                                  </p:stCondLst>
                                  <p:childTnLst>
                                    <p:set>
                                      <p:cBhvr>
                                        <p:cTn id="70" dur="1" fill="hold">
                                          <p:stCondLst>
                                            <p:cond delay="0"/>
                                          </p:stCondLst>
                                        </p:cTn>
                                        <p:tgtEl>
                                          <p:spTgt spid="51"/>
                                        </p:tgtEl>
                                        <p:attrNameLst>
                                          <p:attrName>style.visibility</p:attrName>
                                        </p:attrNameLst>
                                      </p:cBhvr>
                                      <p:to>
                                        <p:strVal val="visible"/>
                                      </p:to>
                                    </p:set>
                                    <p:animEffect transition="in" filter="fade">
                                      <p:cBhvr>
                                        <p:cTn id="71" dur="500"/>
                                        <p:tgtEl>
                                          <p:spTgt spid="51"/>
                                        </p:tgtEl>
                                      </p:cBhvr>
                                    </p:animEffect>
                                  </p:childTnLst>
                                </p:cTn>
                              </p:par>
                            </p:childTnLst>
                          </p:cTn>
                        </p:par>
                        <p:par>
                          <p:cTn id="72" fill="hold">
                            <p:stCondLst>
                              <p:cond delay="7000"/>
                            </p:stCondLst>
                            <p:childTnLst>
                              <p:par>
                                <p:cTn id="73" presetID="18" presetClass="entr" presetSubtype="6" fill="hold" grpId="0" nodeType="afterEffect">
                                  <p:stCondLst>
                                    <p:cond delay="0"/>
                                  </p:stCondLst>
                                  <p:childTnLst>
                                    <p:set>
                                      <p:cBhvr>
                                        <p:cTn id="74" dur="1" fill="hold">
                                          <p:stCondLst>
                                            <p:cond delay="0"/>
                                          </p:stCondLst>
                                        </p:cTn>
                                        <p:tgtEl>
                                          <p:spTgt spid="47"/>
                                        </p:tgtEl>
                                        <p:attrNameLst>
                                          <p:attrName>style.visibility</p:attrName>
                                        </p:attrNameLst>
                                      </p:cBhvr>
                                      <p:to>
                                        <p:strVal val="visible"/>
                                      </p:to>
                                    </p:set>
                                    <p:animEffect transition="in" filter="strips(downRight)">
                                      <p:cBhvr>
                                        <p:cTn id="75"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P spid="32" grpId="0" animBg="1"/>
      <p:bldP spid="33" grpId="0" animBg="1"/>
      <p:bldP spid="34" grpId="0" animBg="1"/>
      <p:bldP spid="35" grpId="0" animBg="1"/>
      <p:bldP spid="45" grpId="0" animBg="1"/>
      <p:bldP spid="46" grpId="0" animBg="1"/>
      <p:bldP spid="47" grpId="0" animBg="1"/>
      <p:bldP spid="54" grpId="0"/>
      <p:bldP spid="55" grpId="0"/>
      <p:bldP spid="5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2687141F-BC3D-42E0-AFA3-6D88D2A6F3BC}"/>
              </a:ext>
            </a:extLst>
          </p:cNvPr>
          <p:cNvPicPr>
            <a:picLocks noChangeAspect="1"/>
          </p:cNvPicPr>
          <p:nvPr/>
        </p:nvPicPr>
        <p:blipFill>
          <a:blip r:embed="rId3"/>
          <a:stretch>
            <a:fillRect/>
          </a:stretch>
        </p:blipFill>
        <p:spPr>
          <a:xfrm rot="17750334">
            <a:off x="-2417259" y="2251471"/>
            <a:ext cx="7146132" cy="5596835"/>
          </a:xfrm>
          <a:prstGeom prst="rect">
            <a:avLst/>
          </a:prstGeom>
        </p:spPr>
      </p:pic>
      <p:pic>
        <p:nvPicPr>
          <p:cNvPr id="4" name="图片 3">
            <a:extLst>
              <a:ext uri="{FF2B5EF4-FFF2-40B4-BE49-F238E27FC236}">
                <a16:creationId xmlns:a16="http://schemas.microsoft.com/office/drawing/2014/main" id="{17D6D524-9D46-4ED2-ADB5-B50A2FB8D890}"/>
              </a:ext>
            </a:extLst>
          </p:cNvPr>
          <p:cNvPicPr>
            <a:picLocks noChangeAspect="1"/>
          </p:cNvPicPr>
          <p:nvPr/>
        </p:nvPicPr>
        <p:blipFill>
          <a:blip r:embed="rId4"/>
          <a:stretch>
            <a:fillRect/>
          </a:stretch>
        </p:blipFill>
        <p:spPr>
          <a:xfrm>
            <a:off x="8740387" y="1891952"/>
            <a:ext cx="3356363" cy="4966048"/>
          </a:xfrm>
          <a:prstGeom prst="rect">
            <a:avLst/>
          </a:prstGeom>
        </p:spPr>
      </p:pic>
      <p:pic>
        <p:nvPicPr>
          <p:cNvPr id="7" name="图片 6">
            <a:extLst>
              <a:ext uri="{FF2B5EF4-FFF2-40B4-BE49-F238E27FC236}">
                <a16:creationId xmlns:a16="http://schemas.microsoft.com/office/drawing/2014/main" id="{7751456B-8C36-4DE0-B77F-16626887119B}"/>
              </a:ext>
            </a:extLst>
          </p:cNvPr>
          <p:cNvPicPr>
            <a:picLocks noChangeAspect="1"/>
          </p:cNvPicPr>
          <p:nvPr/>
        </p:nvPicPr>
        <p:blipFill>
          <a:blip r:embed="rId3"/>
          <a:stretch>
            <a:fillRect/>
          </a:stretch>
        </p:blipFill>
        <p:spPr>
          <a:xfrm rot="20097267">
            <a:off x="-2408018" y="-1846924"/>
            <a:ext cx="6353571" cy="4976103"/>
          </a:xfrm>
          <a:prstGeom prst="rect">
            <a:avLst/>
          </a:prstGeom>
        </p:spPr>
      </p:pic>
      <p:pic>
        <p:nvPicPr>
          <p:cNvPr id="9" name="图片 8">
            <a:extLst>
              <a:ext uri="{FF2B5EF4-FFF2-40B4-BE49-F238E27FC236}">
                <a16:creationId xmlns:a16="http://schemas.microsoft.com/office/drawing/2014/main" id="{E6A591FB-249E-4F0B-BBC6-6F2BBAF4BE5D}"/>
              </a:ext>
            </a:extLst>
          </p:cNvPr>
          <p:cNvPicPr>
            <a:picLocks noChangeAspect="1"/>
          </p:cNvPicPr>
          <p:nvPr/>
        </p:nvPicPr>
        <p:blipFill>
          <a:blip r:embed="rId4"/>
          <a:stretch>
            <a:fillRect/>
          </a:stretch>
        </p:blipFill>
        <p:spPr>
          <a:xfrm flipH="1">
            <a:off x="-744698" y="2508809"/>
            <a:ext cx="3356363" cy="4966048"/>
          </a:xfrm>
          <a:prstGeom prst="rect">
            <a:avLst/>
          </a:prstGeom>
        </p:spPr>
      </p:pic>
      <p:pic>
        <p:nvPicPr>
          <p:cNvPr id="11" name="图片 10">
            <a:extLst>
              <a:ext uri="{FF2B5EF4-FFF2-40B4-BE49-F238E27FC236}">
                <a16:creationId xmlns:a16="http://schemas.microsoft.com/office/drawing/2014/main" id="{ED28E01F-D46A-450A-BC3D-BEB52DB6A1AB}"/>
              </a:ext>
            </a:extLst>
          </p:cNvPr>
          <p:cNvPicPr>
            <a:picLocks noChangeAspect="1"/>
          </p:cNvPicPr>
          <p:nvPr/>
        </p:nvPicPr>
        <p:blipFill>
          <a:blip r:embed="rId3"/>
          <a:stretch>
            <a:fillRect/>
          </a:stretch>
        </p:blipFill>
        <p:spPr>
          <a:xfrm rot="10544058">
            <a:off x="8548991" y="4059582"/>
            <a:ext cx="7146132" cy="5596835"/>
          </a:xfrm>
          <a:prstGeom prst="rect">
            <a:avLst/>
          </a:prstGeom>
        </p:spPr>
      </p:pic>
      <p:sp>
        <p:nvSpPr>
          <p:cNvPr id="14" name="Freeform 5">
            <a:extLst>
              <a:ext uri="{FF2B5EF4-FFF2-40B4-BE49-F238E27FC236}">
                <a16:creationId xmlns:a16="http://schemas.microsoft.com/office/drawing/2014/main" id="{18D0230E-CA85-4FEA-8357-64501FCFD775}"/>
              </a:ext>
            </a:extLst>
          </p:cNvPr>
          <p:cNvSpPr>
            <a:spLocks/>
          </p:cNvSpPr>
          <p:nvPr/>
        </p:nvSpPr>
        <p:spPr bwMode="auto">
          <a:xfrm>
            <a:off x="8717223" y="614378"/>
            <a:ext cx="379413" cy="896937"/>
          </a:xfrm>
          <a:custGeom>
            <a:avLst/>
            <a:gdLst>
              <a:gd name="T0" fmla="*/ 16 w 42"/>
              <a:gd name="T1" fmla="*/ 39 h 100"/>
              <a:gd name="T2" fmla="*/ 2 w 42"/>
              <a:gd name="T3" fmla="*/ 69 h 100"/>
              <a:gd name="T4" fmla="*/ 8 w 42"/>
              <a:gd name="T5" fmla="*/ 100 h 100"/>
              <a:gd name="T6" fmla="*/ 27 w 42"/>
              <a:gd name="T7" fmla="*/ 70 h 100"/>
              <a:gd name="T8" fmla="*/ 38 w 42"/>
              <a:gd name="T9" fmla="*/ 47 h 100"/>
              <a:gd name="T10" fmla="*/ 39 w 42"/>
              <a:gd name="T11" fmla="*/ 0 h 100"/>
              <a:gd name="T12" fmla="*/ 16 w 42"/>
              <a:gd name="T13" fmla="*/ 39 h 100"/>
            </a:gdLst>
            <a:ahLst/>
            <a:cxnLst>
              <a:cxn ang="0">
                <a:pos x="T0" y="T1"/>
              </a:cxn>
              <a:cxn ang="0">
                <a:pos x="T2" y="T3"/>
              </a:cxn>
              <a:cxn ang="0">
                <a:pos x="T4" y="T5"/>
              </a:cxn>
              <a:cxn ang="0">
                <a:pos x="T6" y="T7"/>
              </a:cxn>
              <a:cxn ang="0">
                <a:pos x="T8" y="T9"/>
              </a:cxn>
              <a:cxn ang="0">
                <a:pos x="T10" y="T11"/>
              </a:cxn>
              <a:cxn ang="0">
                <a:pos x="T12" y="T13"/>
              </a:cxn>
            </a:cxnLst>
            <a:rect l="0" t="0" r="r" b="b"/>
            <a:pathLst>
              <a:path w="42" h="100">
                <a:moveTo>
                  <a:pt x="16" y="39"/>
                </a:moveTo>
                <a:cubicBezTo>
                  <a:pt x="11" y="48"/>
                  <a:pt x="5" y="58"/>
                  <a:pt x="2" y="69"/>
                </a:cubicBezTo>
                <a:cubicBezTo>
                  <a:pt x="0" y="79"/>
                  <a:pt x="1" y="92"/>
                  <a:pt x="8" y="100"/>
                </a:cubicBezTo>
                <a:cubicBezTo>
                  <a:pt x="15" y="90"/>
                  <a:pt x="21" y="81"/>
                  <a:pt x="27" y="70"/>
                </a:cubicBezTo>
                <a:cubicBezTo>
                  <a:pt x="31" y="63"/>
                  <a:pt x="35" y="55"/>
                  <a:pt x="38" y="47"/>
                </a:cubicBezTo>
                <a:cubicBezTo>
                  <a:pt x="42" y="32"/>
                  <a:pt x="41" y="16"/>
                  <a:pt x="39" y="0"/>
                </a:cubicBezTo>
                <a:cubicBezTo>
                  <a:pt x="32" y="13"/>
                  <a:pt x="24" y="26"/>
                  <a:pt x="16" y="39"/>
                </a:cubicBezTo>
                <a:close/>
              </a:path>
            </a:pathLst>
          </a:custGeom>
          <a:solidFill>
            <a:srgbClr val="FFC4C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nvGrpSpPr>
          <p:cNvPr id="31" name="组合 30">
            <a:extLst>
              <a:ext uri="{FF2B5EF4-FFF2-40B4-BE49-F238E27FC236}">
                <a16:creationId xmlns:a16="http://schemas.microsoft.com/office/drawing/2014/main" id="{C06C19EB-10D4-4596-9575-00001414863B}"/>
              </a:ext>
            </a:extLst>
          </p:cNvPr>
          <p:cNvGrpSpPr/>
          <p:nvPr/>
        </p:nvGrpSpPr>
        <p:grpSpPr>
          <a:xfrm>
            <a:off x="7655638" y="5301396"/>
            <a:ext cx="912813" cy="646112"/>
            <a:chOff x="7265988" y="3600450"/>
            <a:chExt cx="912813" cy="646112"/>
          </a:xfrm>
        </p:grpSpPr>
        <p:sp>
          <p:nvSpPr>
            <p:cNvPr id="15" name="Freeform 6">
              <a:extLst>
                <a:ext uri="{FF2B5EF4-FFF2-40B4-BE49-F238E27FC236}">
                  <a16:creationId xmlns:a16="http://schemas.microsoft.com/office/drawing/2014/main" id="{28A51CEC-A92E-43BA-B89A-B98B08E4DB34}"/>
                </a:ext>
              </a:extLst>
            </p:cNvPr>
            <p:cNvSpPr>
              <a:spLocks/>
            </p:cNvSpPr>
            <p:nvPr/>
          </p:nvSpPr>
          <p:spPr bwMode="auto">
            <a:xfrm>
              <a:off x="7265988" y="3600450"/>
              <a:ext cx="912813" cy="646112"/>
            </a:xfrm>
            <a:custGeom>
              <a:avLst/>
              <a:gdLst>
                <a:gd name="T0" fmla="*/ 35 w 101"/>
                <a:gd name="T1" fmla="*/ 61 h 72"/>
                <a:gd name="T2" fmla="*/ 50 w 101"/>
                <a:gd name="T3" fmla="*/ 55 h 72"/>
                <a:gd name="T4" fmla="*/ 101 w 101"/>
                <a:gd name="T5" fmla="*/ 0 h 72"/>
                <a:gd name="T6" fmla="*/ 29 w 101"/>
                <a:gd name="T7" fmla="*/ 39 h 72"/>
                <a:gd name="T8" fmla="*/ 12 w 101"/>
                <a:gd name="T9" fmla="*/ 57 h 72"/>
                <a:gd name="T10" fmla="*/ 0 w 101"/>
                <a:gd name="T11" fmla="*/ 72 h 72"/>
                <a:gd name="T12" fmla="*/ 35 w 101"/>
                <a:gd name="T13" fmla="*/ 61 h 72"/>
              </a:gdLst>
              <a:ahLst/>
              <a:cxnLst>
                <a:cxn ang="0">
                  <a:pos x="T0" y="T1"/>
                </a:cxn>
                <a:cxn ang="0">
                  <a:pos x="T2" y="T3"/>
                </a:cxn>
                <a:cxn ang="0">
                  <a:pos x="T4" y="T5"/>
                </a:cxn>
                <a:cxn ang="0">
                  <a:pos x="T6" y="T7"/>
                </a:cxn>
                <a:cxn ang="0">
                  <a:pos x="T8" y="T9"/>
                </a:cxn>
                <a:cxn ang="0">
                  <a:pos x="T10" y="T11"/>
                </a:cxn>
                <a:cxn ang="0">
                  <a:pos x="T12" y="T13"/>
                </a:cxn>
              </a:cxnLst>
              <a:rect l="0" t="0" r="r" b="b"/>
              <a:pathLst>
                <a:path w="101" h="72">
                  <a:moveTo>
                    <a:pt x="35" y="61"/>
                  </a:moveTo>
                  <a:cubicBezTo>
                    <a:pt x="40" y="59"/>
                    <a:pt x="46" y="57"/>
                    <a:pt x="50" y="55"/>
                  </a:cubicBezTo>
                  <a:cubicBezTo>
                    <a:pt x="73" y="44"/>
                    <a:pt x="88" y="22"/>
                    <a:pt x="101" y="0"/>
                  </a:cubicBezTo>
                  <a:cubicBezTo>
                    <a:pt x="78" y="15"/>
                    <a:pt x="49" y="20"/>
                    <a:pt x="29" y="39"/>
                  </a:cubicBezTo>
                  <a:cubicBezTo>
                    <a:pt x="22" y="44"/>
                    <a:pt x="17" y="51"/>
                    <a:pt x="12" y="57"/>
                  </a:cubicBezTo>
                  <a:cubicBezTo>
                    <a:pt x="8" y="62"/>
                    <a:pt x="4" y="67"/>
                    <a:pt x="0" y="72"/>
                  </a:cubicBezTo>
                  <a:cubicBezTo>
                    <a:pt x="12" y="68"/>
                    <a:pt x="24" y="64"/>
                    <a:pt x="35" y="61"/>
                  </a:cubicBezTo>
                  <a:close/>
                </a:path>
              </a:pathLst>
            </a:custGeom>
            <a:solidFill>
              <a:srgbClr val="FFC4C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 name="Freeform 7">
              <a:extLst>
                <a:ext uri="{FF2B5EF4-FFF2-40B4-BE49-F238E27FC236}">
                  <a16:creationId xmlns:a16="http://schemas.microsoft.com/office/drawing/2014/main" id="{EF2A898C-AD41-4F99-BF70-3433D62228E2}"/>
                </a:ext>
              </a:extLst>
            </p:cNvPr>
            <p:cNvSpPr>
              <a:spLocks/>
            </p:cNvSpPr>
            <p:nvPr/>
          </p:nvSpPr>
          <p:spPr bwMode="auto">
            <a:xfrm>
              <a:off x="7302501" y="3994150"/>
              <a:ext cx="496888" cy="215900"/>
            </a:xfrm>
            <a:custGeom>
              <a:avLst/>
              <a:gdLst>
                <a:gd name="T0" fmla="*/ 0 w 55"/>
                <a:gd name="T1" fmla="*/ 24 h 24"/>
                <a:gd name="T2" fmla="*/ 28 w 55"/>
                <a:gd name="T3" fmla="*/ 13 h 24"/>
                <a:gd name="T4" fmla="*/ 55 w 55"/>
                <a:gd name="T5" fmla="*/ 0 h 24"/>
                <a:gd name="T6" fmla="*/ 29 w 55"/>
                <a:gd name="T7" fmla="*/ 14 h 24"/>
                <a:gd name="T8" fmla="*/ 0 w 55"/>
                <a:gd name="T9" fmla="*/ 24 h 24"/>
              </a:gdLst>
              <a:ahLst/>
              <a:cxnLst>
                <a:cxn ang="0">
                  <a:pos x="T0" y="T1"/>
                </a:cxn>
                <a:cxn ang="0">
                  <a:pos x="T2" y="T3"/>
                </a:cxn>
                <a:cxn ang="0">
                  <a:pos x="T4" y="T5"/>
                </a:cxn>
                <a:cxn ang="0">
                  <a:pos x="T6" y="T7"/>
                </a:cxn>
                <a:cxn ang="0">
                  <a:pos x="T8" y="T9"/>
                </a:cxn>
              </a:cxnLst>
              <a:rect l="0" t="0" r="r" b="b"/>
              <a:pathLst>
                <a:path w="55" h="24">
                  <a:moveTo>
                    <a:pt x="0" y="24"/>
                  </a:moveTo>
                  <a:cubicBezTo>
                    <a:pt x="10" y="21"/>
                    <a:pt x="19" y="17"/>
                    <a:pt x="28" y="13"/>
                  </a:cubicBezTo>
                  <a:cubicBezTo>
                    <a:pt x="37" y="9"/>
                    <a:pt x="46" y="4"/>
                    <a:pt x="55" y="0"/>
                  </a:cubicBezTo>
                  <a:cubicBezTo>
                    <a:pt x="47" y="5"/>
                    <a:pt x="38" y="10"/>
                    <a:pt x="29" y="14"/>
                  </a:cubicBezTo>
                  <a:cubicBezTo>
                    <a:pt x="19" y="18"/>
                    <a:pt x="10" y="22"/>
                    <a:pt x="0" y="24"/>
                  </a:cubicBezTo>
                  <a:close/>
                </a:path>
              </a:pathLst>
            </a:custGeom>
            <a:solidFill>
              <a:srgbClr val="FE779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 name="Freeform 8">
              <a:extLst>
                <a:ext uri="{FF2B5EF4-FFF2-40B4-BE49-F238E27FC236}">
                  <a16:creationId xmlns:a16="http://schemas.microsoft.com/office/drawing/2014/main" id="{EFF54F6D-4300-4351-972A-1819B48E3217}"/>
                </a:ext>
              </a:extLst>
            </p:cNvPr>
            <p:cNvSpPr>
              <a:spLocks/>
            </p:cNvSpPr>
            <p:nvPr/>
          </p:nvSpPr>
          <p:spPr bwMode="auto">
            <a:xfrm>
              <a:off x="7310438" y="3994150"/>
              <a:ext cx="317500" cy="206375"/>
            </a:xfrm>
            <a:custGeom>
              <a:avLst/>
              <a:gdLst>
                <a:gd name="T0" fmla="*/ 0 w 35"/>
                <a:gd name="T1" fmla="*/ 23 h 23"/>
                <a:gd name="T2" fmla="*/ 23 w 35"/>
                <a:gd name="T3" fmla="*/ 2 h 23"/>
                <a:gd name="T4" fmla="*/ 24 w 35"/>
                <a:gd name="T5" fmla="*/ 2 h 23"/>
                <a:gd name="T6" fmla="*/ 24 w 35"/>
                <a:gd name="T7" fmla="*/ 3 h 23"/>
                <a:gd name="T8" fmla="*/ 13 w 35"/>
                <a:gd name="T9" fmla="*/ 15 h 23"/>
                <a:gd name="T10" fmla="*/ 12 w 35"/>
                <a:gd name="T11" fmla="*/ 14 h 23"/>
                <a:gd name="T12" fmla="*/ 35 w 35"/>
                <a:gd name="T13" fmla="*/ 0 h 23"/>
                <a:gd name="T14" fmla="*/ 13 w 35"/>
                <a:gd name="T15" fmla="*/ 16 h 23"/>
                <a:gd name="T16" fmla="*/ 12 w 35"/>
                <a:gd name="T17" fmla="*/ 15 h 23"/>
                <a:gd name="T18" fmla="*/ 12 w 35"/>
                <a:gd name="T19" fmla="*/ 15 h 23"/>
                <a:gd name="T20" fmla="*/ 23 w 35"/>
                <a:gd name="T21" fmla="*/ 2 h 23"/>
                <a:gd name="T22" fmla="*/ 24 w 35"/>
                <a:gd name="T23" fmla="*/ 3 h 23"/>
                <a:gd name="T24" fmla="*/ 0 w 35"/>
                <a:gd name="T25"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 h="23">
                  <a:moveTo>
                    <a:pt x="0" y="23"/>
                  </a:moveTo>
                  <a:cubicBezTo>
                    <a:pt x="7" y="15"/>
                    <a:pt x="15" y="8"/>
                    <a:pt x="23" y="2"/>
                  </a:cubicBezTo>
                  <a:cubicBezTo>
                    <a:pt x="24" y="2"/>
                    <a:pt x="24" y="2"/>
                    <a:pt x="24" y="2"/>
                  </a:cubicBezTo>
                  <a:cubicBezTo>
                    <a:pt x="24" y="2"/>
                    <a:pt x="24" y="3"/>
                    <a:pt x="24" y="3"/>
                  </a:cubicBezTo>
                  <a:cubicBezTo>
                    <a:pt x="21" y="8"/>
                    <a:pt x="17" y="12"/>
                    <a:pt x="13" y="15"/>
                  </a:cubicBezTo>
                  <a:cubicBezTo>
                    <a:pt x="12" y="14"/>
                    <a:pt x="12" y="14"/>
                    <a:pt x="12" y="14"/>
                  </a:cubicBezTo>
                  <a:cubicBezTo>
                    <a:pt x="21" y="11"/>
                    <a:pt x="28" y="6"/>
                    <a:pt x="35" y="0"/>
                  </a:cubicBezTo>
                  <a:cubicBezTo>
                    <a:pt x="29" y="6"/>
                    <a:pt x="21" y="12"/>
                    <a:pt x="13" y="16"/>
                  </a:cubicBezTo>
                  <a:cubicBezTo>
                    <a:pt x="13" y="16"/>
                    <a:pt x="12" y="16"/>
                    <a:pt x="12" y="15"/>
                  </a:cubicBezTo>
                  <a:cubicBezTo>
                    <a:pt x="12" y="15"/>
                    <a:pt x="12" y="15"/>
                    <a:pt x="12" y="15"/>
                  </a:cubicBezTo>
                  <a:cubicBezTo>
                    <a:pt x="16" y="11"/>
                    <a:pt x="20" y="7"/>
                    <a:pt x="23" y="2"/>
                  </a:cubicBezTo>
                  <a:cubicBezTo>
                    <a:pt x="24" y="3"/>
                    <a:pt x="24" y="3"/>
                    <a:pt x="24" y="3"/>
                  </a:cubicBezTo>
                  <a:cubicBezTo>
                    <a:pt x="16" y="9"/>
                    <a:pt x="8" y="16"/>
                    <a:pt x="0" y="23"/>
                  </a:cubicBezTo>
                  <a:close/>
                </a:path>
              </a:pathLst>
            </a:custGeom>
            <a:solidFill>
              <a:srgbClr val="FE779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30" name="组合 29">
            <a:extLst>
              <a:ext uri="{FF2B5EF4-FFF2-40B4-BE49-F238E27FC236}">
                <a16:creationId xmlns:a16="http://schemas.microsoft.com/office/drawing/2014/main" id="{6D6A62BB-3CC9-4A17-B071-5EF34E85B6DC}"/>
              </a:ext>
            </a:extLst>
          </p:cNvPr>
          <p:cNvGrpSpPr/>
          <p:nvPr/>
        </p:nvGrpSpPr>
        <p:grpSpPr>
          <a:xfrm>
            <a:off x="9228169" y="1357758"/>
            <a:ext cx="668338" cy="1068387"/>
            <a:chOff x="7745413" y="836613"/>
            <a:chExt cx="668338" cy="1068387"/>
          </a:xfrm>
        </p:grpSpPr>
        <p:sp>
          <p:nvSpPr>
            <p:cNvPr id="18" name="Freeform 9">
              <a:extLst>
                <a:ext uri="{FF2B5EF4-FFF2-40B4-BE49-F238E27FC236}">
                  <a16:creationId xmlns:a16="http://schemas.microsoft.com/office/drawing/2014/main" id="{FC9205A5-E50A-41B0-805E-95BC5A6C22CD}"/>
                </a:ext>
              </a:extLst>
            </p:cNvPr>
            <p:cNvSpPr>
              <a:spLocks/>
            </p:cNvSpPr>
            <p:nvPr/>
          </p:nvSpPr>
          <p:spPr bwMode="auto">
            <a:xfrm>
              <a:off x="7745413" y="1760538"/>
              <a:ext cx="144463" cy="144462"/>
            </a:xfrm>
            <a:custGeom>
              <a:avLst/>
              <a:gdLst>
                <a:gd name="T0" fmla="*/ 12 w 16"/>
                <a:gd name="T1" fmla="*/ 0 h 16"/>
                <a:gd name="T2" fmla="*/ 16 w 16"/>
                <a:gd name="T3" fmla="*/ 3 h 16"/>
                <a:gd name="T4" fmla="*/ 16 w 16"/>
                <a:gd name="T5" fmla="*/ 3 h 16"/>
                <a:gd name="T6" fmla="*/ 16 w 16"/>
                <a:gd name="T7" fmla="*/ 4 h 16"/>
                <a:gd name="T8" fmla="*/ 7 w 16"/>
                <a:gd name="T9" fmla="*/ 16 h 16"/>
                <a:gd name="T10" fmla="*/ 0 w 16"/>
                <a:gd name="T11" fmla="*/ 14 h 16"/>
                <a:gd name="T12" fmla="*/ 11 w 16"/>
                <a:gd name="T13" fmla="*/ 1 h 16"/>
                <a:gd name="T14" fmla="*/ 11 w 16"/>
                <a:gd name="T15" fmla="*/ 0 h 16"/>
                <a:gd name="T16" fmla="*/ 12 w 16"/>
                <a:gd name="T17"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16">
                  <a:moveTo>
                    <a:pt x="12" y="0"/>
                  </a:moveTo>
                  <a:cubicBezTo>
                    <a:pt x="13" y="1"/>
                    <a:pt x="14" y="2"/>
                    <a:pt x="16" y="3"/>
                  </a:cubicBezTo>
                  <a:cubicBezTo>
                    <a:pt x="16" y="3"/>
                    <a:pt x="16" y="3"/>
                    <a:pt x="16" y="3"/>
                  </a:cubicBezTo>
                  <a:cubicBezTo>
                    <a:pt x="16" y="3"/>
                    <a:pt x="16" y="4"/>
                    <a:pt x="16" y="4"/>
                  </a:cubicBezTo>
                  <a:cubicBezTo>
                    <a:pt x="13" y="8"/>
                    <a:pt x="10" y="12"/>
                    <a:pt x="7" y="16"/>
                  </a:cubicBezTo>
                  <a:cubicBezTo>
                    <a:pt x="5" y="15"/>
                    <a:pt x="2" y="14"/>
                    <a:pt x="0" y="14"/>
                  </a:cubicBezTo>
                  <a:cubicBezTo>
                    <a:pt x="5" y="10"/>
                    <a:pt x="8" y="6"/>
                    <a:pt x="11" y="1"/>
                  </a:cubicBezTo>
                  <a:cubicBezTo>
                    <a:pt x="11" y="1"/>
                    <a:pt x="11" y="0"/>
                    <a:pt x="11" y="0"/>
                  </a:cubicBezTo>
                  <a:cubicBezTo>
                    <a:pt x="11" y="0"/>
                    <a:pt x="11" y="0"/>
                    <a:pt x="12" y="0"/>
                  </a:cubicBezTo>
                  <a:close/>
                </a:path>
              </a:pathLst>
            </a:custGeom>
            <a:solidFill>
              <a:srgbClr val="FFC4C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 name="Freeform 10">
              <a:extLst>
                <a:ext uri="{FF2B5EF4-FFF2-40B4-BE49-F238E27FC236}">
                  <a16:creationId xmlns:a16="http://schemas.microsoft.com/office/drawing/2014/main" id="{BBE8765A-E940-4D1C-879B-CAA72EDD9246}"/>
                </a:ext>
              </a:extLst>
            </p:cNvPr>
            <p:cNvSpPr>
              <a:spLocks/>
            </p:cNvSpPr>
            <p:nvPr/>
          </p:nvSpPr>
          <p:spPr bwMode="auto">
            <a:xfrm>
              <a:off x="7789863" y="836613"/>
              <a:ext cx="623888" cy="969962"/>
            </a:xfrm>
            <a:custGeom>
              <a:avLst/>
              <a:gdLst>
                <a:gd name="T0" fmla="*/ 1 w 69"/>
                <a:gd name="T1" fmla="*/ 97 h 108"/>
                <a:gd name="T2" fmla="*/ 14 w 69"/>
                <a:gd name="T3" fmla="*/ 67 h 108"/>
                <a:gd name="T4" fmla="*/ 67 w 69"/>
                <a:gd name="T5" fmla="*/ 0 h 108"/>
                <a:gd name="T6" fmla="*/ 42 w 69"/>
                <a:gd name="T7" fmla="*/ 76 h 108"/>
                <a:gd name="T8" fmla="*/ 18 w 69"/>
                <a:gd name="T9" fmla="*/ 104 h 108"/>
                <a:gd name="T10" fmla="*/ 8 w 69"/>
                <a:gd name="T11" fmla="*/ 107 h 108"/>
                <a:gd name="T12" fmla="*/ 1 w 69"/>
                <a:gd name="T13" fmla="*/ 97 h 108"/>
              </a:gdLst>
              <a:ahLst/>
              <a:cxnLst>
                <a:cxn ang="0">
                  <a:pos x="T0" y="T1"/>
                </a:cxn>
                <a:cxn ang="0">
                  <a:pos x="T2" y="T3"/>
                </a:cxn>
                <a:cxn ang="0">
                  <a:pos x="T4" y="T5"/>
                </a:cxn>
                <a:cxn ang="0">
                  <a:pos x="T6" y="T7"/>
                </a:cxn>
                <a:cxn ang="0">
                  <a:pos x="T8" y="T9"/>
                </a:cxn>
                <a:cxn ang="0">
                  <a:pos x="T10" y="T11"/>
                </a:cxn>
                <a:cxn ang="0">
                  <a:pos x="T12" y="T13"/>
                </a:cxn>
              </a:cxnLst>
              <a:rect l="0" t="0" r="r" b="b"/>
              <a:pathLst>
                <a:path w="69" h="108">
                  <a:moveTo>
                    <a:pt x="1" y="97"/>
                  </a:moveTo>
                  <a:cubicBezTo>
                    <a:pt x="0" y="86"/>
                    <a:pt x="7" y="76"/>
                    <a:pt x="14" y="67"/>
                  </a:cubicBezTo>
                  <a:cubicBezTo>
                    <a:pt x="31" y="44"/>
                    <a:pt x="49" y="21"/>
                    <a:pt x="67" y="0"/>
                  </a:cubicBezTo>
                  <a:cubicBezTo>
                    <a:pt x="69" y="27"/>
                    <a:pt x="56" y="53"/>
                    <a:pt x="42" y="76"/>
                  </a:cubicBezTo>
                  <a:cubicBezTo>
                    <a:pt x="36" y="86"/>
                    <a:pt x="29" y="97"/>
                    <a:pt x="18" y="104"/>
                  </a:cubicBezTo>
                  <a:cubicBezTo>
                    <a:pt x="15" y="107"/>
                    <a:pt x="11" y="108"/>
                    <a:pt x="8" y="107"/>
                  </a:cubicBezTo>
                  <a:cubicBezTo>
                    <a:pt x="4" y="106"/>
                    <a:pt x="1" y="101"/>
                    <a:pt x="1" y="97"/>
                  </a:cubicBezTo>
                  <a:close/>
                </a:path>
              </a:pathLst>
            </a:custGeom>
            <a:solidFill>
              <a:srgbClr val="FFC4C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 name="Freeform 11">
              <a:extLst>
                <a:ext uri="{FF2B5EF4-FFF2-40B4-BE49-F238E27FC236}">
                  <a16:creationId xmlns:a16="http://schemas.microsoft.com/office/drawing/2014/main" id="{B43FA184-D526-48DE-8D18-53A15E6C206D}"/>
                </a:ext>
              </a:extLst>
            </p:cNvPr>
            <p:cNvSpPr>
              <a:spLocks/>
            </p:cNvSpPr>
            <p:nvPr/>
          </p:nvSpPr>
          <p:spPr bwMode="auto">
            <a:xfrm>
              <a:off x="7870826" y="1222375"/>
              <a:ext cx="406400" cy="530225"/>
            </a:xfrm>
            <a:custGeom>
              <a:avLst/>
              <a:gdLst>
                <a:gd name="T0" fmla="*/ 0 w 45"/>
                <a:gd name="T1" fmla="*/ 59 h 59"/>
                <a:gd name="T2" fmla="*/ 13 w 45"/>
                <a:gd name="T3" fmla="*/ 46 h 59"/>
                <a:gd name="T4" fmla="*/ 24 w 45"/>
                <a:gd name="T5" fmla="*/ 31 h 59"/>
                <a:gd name="T6" fmla="*/ 35 w 45"/>
                <a:gd name="T7" fmla="*/ 16 h 59"/>
                <a:gd name="T8" fmla="*/ 45 w 45"/>
                <a:gd name="T9" fmla="*/ 0 h 59"/>
                <a:gd name="T10" fmla="*/ 36 w 45"/>
                <a:gd name="T11" fmla="*/ 16 h 59"/>
                <a:gd name="T12" fmla="*/ 26 w 45"/>
                <a:gd name="T13" fmla="*/ 32 h 59"/>
                <a:gd name="T14" fmla="*/ 14 w 45"/>
                <a:gd name="T15" fmla="*/ 46 h 59"/>
                <a:gd name="T16" fmla="*/ 0 w 45"/>
                <a:gd name="T17" fmla="*/ 59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 h="59">
                  <a:moveTo>
                    <a:pt x="0" y="59"/>
                  </a:moveTo>
                  <a:cubicBezTo>
                    <a:pt x="5" y="55"/>
                    <a:pt x="9" y="50"/>
                    <a:pt x="13" y="46"/>
                  </a:cubicBezTo>
                  <a:cubicBezTo>
                    <a:pt x="17" y="41"/>
                    <a:pt x="21" y="36"/>
                    <a:pt x="24" y="31"/>
                  </a:cubicBezTo>
                  <a:cubicBezTo>
                    <a:pt x="28" y="26"/>
                    <a:pt x="31" y="21"/>
                    <a:pt x="35" y="16"/>
                  </a:cubicBezTo>
                  <a:cubicBezTo>
                    <a:pt x="45" y="0"/>
                    <a:pt x="45" y="0"/>
                    <a:pt x="45" y="0"/>
                  </a:cubicBezTo>
                  <a:cubicBezTo>
                    <a:pt x="42" y="5"/>
                    <a:pt x="39" y="11"/>
                    <a:pt x="36" y="16"/>
                  </a:cubicBezTo>
                  <a:cubicBezTo>
                    <a:pt x="33" y="21"/>
                    <a:pt x="29" y="27"/>
                    <a:pt x="26" y="32"/>
                  </a:cubicBezTo>
                  <a:cubicBezTo>
                    <a:pt x="22" y="37"/>
                    <a:pt x="18" y="42"/>
                    <a:pt x="14" y="46"/>
                  </a:cubicBezTo>
                  <a:cubicBezTo>
                    <a:pt x="10" y="51"/>
                    <a:pt x="5" y="55"/>
                    <a:pt x="0" y="59"/>
                  </a:cubicBezTo>
                  <a:close/>
                </a:path>
              </a:pathLst>
            </a:custGeom>
            <a:solidFill>
              <a:srgbClr val="FFE3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 name="Freeform 12">
              <a:extLst>
                <a:ext uri="{FF2B5EF4-FFF2-40B4-BE49-F238E27FC236}">
                  <a16:creationId xmlns:a16="http://schemas.microsoft.com/office/drawing/2014/main" id="{1E287BA4-7C11-4757-8B24-C68EDB700229}"/>
                </a:ext>
              </a:extLst>
            </p:cNvPr>
            <p:cNvSpPr>
              <a:spLocks/>
            </p:cNvSpPr>
            <p:nvPr/>
          </p:nvSpPr>
          <p:spPr bwMode="auto">
            <a:xfrm>
              <a:off x="7853363" y="1581150"/>
              <a:ext cx="234950" cy="198437"/>
            </a:xfrm>
            <a:custGeom>
              <a:avLst/>
              <a:gdLst>
                <a:gd name="T0" fmla="*/ 0 w 26"/>
                <a:gd name="T1" fmla="*/ 22 h 22"/>
                <a:gd name="T2" fmla="*/ 15 w 26"/>
                <a:gd name="T3" fmla="*/ 14 h 22"/>
                <a:gd name="T4" fmla="*/ 26 w 26"/>
                <a:gd name="T5" fmla="*/ 0 h 22"/>
                <a:gd name="T6" fmla="*/ 16 w 26"/>
                <a:gd name="T7" fmla="*/ 15 h 22"/>
                <a:gd name="T8" fmla="*/ 0 w 26"/>
                <a:gd name="T9" fmla="*/ 22 h 22"/>
              </a:gdLst>
              <a:ahLst/>
              <a:cxnLst>
                <a:cxn ang="0">
                  <a:pos x="T0" y="T1"/>
                </a:cxn>
                <a:cxn ang="0">
                  <a:pos x="T2" y="T3"/>
                </a:cxn>
                <a:cxn ang="0">
                  <a:pos x="T4" y="T5"/>
                </a:cxn>
                <a:cxn ang="0">
                  <a:pos x="T6" y="T7"/>
                </a:cxn>
                <a:cxn ang="0">
                  <a:pos x="T8" y="T9"/>
                </a:cxn>
              </a:cxnLst>
              <a:rect l="0" t="0" r="r" b="b"/>
              <a:pathLst>
                <a:path w="26" h="22">
                  <a:moveTo>
                    <a:pt x="0" y="22"/>
                  </a:moveTo>
                  <a:cubicBezTo>
                    <a:pt x="6" y="21"/>
                    <a:pt x="11" y="18"/>
                    <a:pt x="15" y="14"/>
                  </a:cubicBezTo>
                  <a:cubicBezTo>
                    <a:pt x="19" y="10"/>
                    <a:pt x="22" y="5"/>
                    <a:pt x="26" y="0"/>
                  </a:cubicBezTo>
                  <a:cubicBezTo>
                    <a:pt x="23" y="6"/>
                    <a:pt x="20" y="10"/>
                    <a:pt x="16" y="15"/>
                  </a:cubicBezTo>
                  <a:cubicBezTo>
                    <a:pt x="11" y="19"/>
                    <a:pt x="6" y="22"/>
                    <a:pt x="0" y="22"/>
                  </a:cubicBezTo>
                  <a:close/>
                </a:path>
              </a:pathLst>
            </a:custGeom>
            <a:solidFill>
              <a:srgbClr val="FFE3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 name="Freeform 13">
              <a:extLst>
                <a:ext uri="{FF2B5EF4-FFF2-40B4-BE49-F238E27FC236}">
                  <a16:creationId xmlns:a16="http://schemas.microsoft.com/office/drawing/2014/main" id="{7A11B16C-5D29-4261-8740-C0A11EC29F69}"/>
                </a:ext>
              </a:extLst>
            </p:cNvPr>
            <p:cNvSpPr>
              <a:spLocks/>
            </p:cNvSpPr>
            <p:nvPr/>
          </p:nvSpPr>
          <p:spPr bwMode="auto">
            <a:xfrm>
              <a:off x="7897813" y="1035050"/>
              <a:ext cx="442913" cy="663575"/>
            </a:xfrm>
            <a:custGeom>
              <a:avLst/>
              <a:gdLst>
                <a:gd name="T0" fmla="*/ 0 w 49"/>
                <a:gd name="T1" fmla="*/ 74 h 74"/>
                <a:gd name="T2" fmla="*/ 27 w 49"/>
                <a:gd name="T3" fmla="*/ 39 h 74"/>
                <a:gd name="T4" fmla="*/ 49 w 49"/>
                <a:gd name="T5" fmla="*/ 0 h 74"/>
                <a:gd name="T6" fmla="*/ 28 w 49"/>
                <a:gd name="T7" fmla="*/ 39 h 74"/>
                <a:gd name="T8" fmla="*/ 0 w 49"/>
                <a:gd name="T9" fmla="*/ 74 h 74"/>
              </a:gdLst>
              <a:ahLst/>
              <a:cxnLst>
                <a:cxn ang="0">
                  <a:pos x="T0" y="T1"/>
                </a:cxn>
                <a:cxn ang="0">
                  <a:pos x="T2" y="T3"/>
                </a:cxn>
                <a:cxn ang="0">
                  <a:pos x="T4" y="T5"/>
                </a:cxn>
                <a:cxn ang="0">
                  <a:pos x="T6" y="T7"/>
                </a:cxn>
                <a:cxn ang="0">
                  <a:pos x="T8" y="T9"/>
                </a:cxn>
              </a:cxnLst>
              <a:rect l="0" t="0" r="r" b="b"/>
              <a:pathLst>
                <a:path w="49" h="74">
                  <a:moveTo>
                    <a:pt x="0" y="74"/>
                  </a:moveTo>
                  <a:cubicBezTo>
                    <a:pt x="10" y="63"/>
                    <a:pt x="19" y="51"/>
                    <a:pt x="27" y="39"/>
                  </a:cubicBezTo>
                  <a:cubicBezTo>
                    <a:pt x="36" y="26"/>
                    <a:pt x="43" y="13"/>
                    <a:pt x="49" y="0"/>
                  </a:cubicBezTo>
                  <a:cubicBezTo>
                    <a:pt x="43" y="14"/>
                    <a:pt x="36" y="27"/>
                    <a:pt x="28" y="39"/>
                  </a:cubicBezTo>
                  <a:cubicBezTo>
                    <a:pt x="20" y="51"/>
                    <a:pt x="10" y="63"/>
                    <a:pt x="0" y="74"/>
                  </a:cubicBezTo>
                  <a:close/>
                </a:path>
              </a:pathLst>
            </a:custGeom>
            <a:solidFill>
              <a:srgbClr val="FFE3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 name="Freeform 14">
              <a:extLst>
                <a:ext uri="{FF2B5EF4-FFF2-40B4-BE49-F238E27FC236}">
                  <a16:creationId xmlns:a16="http://schemas.microsoft.com/office/drawing/2014/main" id="{111702E4-2638-4AB0-93EE-98685845990F}"/>
                </a:ext>
              </a:extLst>
            </p:cNvPr>
            <p:cNvSpPr>
              <a:spLocks/>
            </p:cNvSpPr>
            <p:nvPr/>
          </p:nvSpPr>
          <p:spPr bwMode="auto">
            <a:xfrm>
              <a:off x="7843838" y="1320800"/>
              <a:ext cx="200025" cy="341312"/>
            </a:xfrm>
            <a:custGeom>
              <a:avLst/>
              <a:gdLst>
                <a:gd name="T0" fmla="*/ 22 w 22"/>
                <a:gd name="T1" fmla="*/ 0 h 38"/>
                <a:gd name="T2" fmla="*/ 7 w 22"/>
                <a:gd name="T3" fmla="*/ 21 h 38"/>
                <a:gd name="T4" fmla="*/ 1 w 22"/>
                <a:gd name="T5" fmla="*/ 33 h 38"/>
                <a:gd name="T6" fmla="*/ 1 w 22"/>
                <a:gd name="T7" fmla="*/ 36 h 38"/>
                <a:gd name="T8" fmla="*/ 3 w 22"/>
                <a:gd name="T9" fmla="*/ 37 h 38"/>
                <a:gd name="T10" fmla="*/ 8 w 22"/>
                <a:gd name="T11" fmla="*/ 33 h 38"/>
                <a:gd name="T12" fmla="*/ 3 w 22"/>
                <a:gd name="T13" fmla="*/ 38 h 38"/>
                <a:gd name="T14" fmla="*/ 1 w 22"/>
                <a:gd name="T15" fmla="*/ 38 h 38"/>
                <a:gd name="T16" fmla="*/ 0 w 22"/>
                <a:gd name="T17" fmla="*/ 36 h 38"/>
                <a:gd name="T18" fmla="*/ 0 w 22"/>
                <a:gd name="T19" fmla="*/ 33 h 38"/>
                <a:gd name="T20" fmla="*/ 6 w 22"/>
                <a:gd name="T21" fmla="*/ 21 h 38"/>
                <a:gd name="T22" fmla="*/ 22 w 22"/>
                <a:gd name="T23"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 h="38">
                  <a:moveTo>
                    <a:pt x="22" y="0"/>
                  </a:moveTo>
                  <a:cubicBezTo>
                    <a:pt x="17" y="7"/>
                    <a:pt x="12" y="14"/>
                    <a:pt x="7" y="21"/>
                  </a:cubicBezTo>
                  <a:cubicBezTo>
                    <a:pt x="4" y="25"/>
                    <a:pt x="2" y="29"/>
                    <a:pt x="1" y="33"/>
                  </a:cubicBezTo>
                  <a:cubicBezTo>
                    <a:pt x="1" y="34"/>
                    <a:pt x="1" y="35"/>
                    <a:pt x="1" y="36"/>
                  </a:cubicBezTo>
                  <a:cubicBezTo>
                    <a:pt x="1" y="37"/>
                    <a:pt x="2" y="38"/>
                    <a:pt x="3" y="37"/>
                  </a:cubicBezTo>
                  <a:cubicBezTo>
                    <a:pt x="5" y="37"/>
                    <a:pt x="6" y="35"/>
                    <a:pt x="8" y="33"/>
                  </a:cubicBezTo>
                  <a:cubicBezTo>
                    <a:pt x="7" y="35"/>
                    <a:pt x="5" y="37"/>
                    <a:pt x="3" y="38"/>
                  </a:cubicBezTo>
                  <a:cubicBezTo>
                    <a:pt x="2" y="38"/>
                    <a:pt x="2" y="38"/>
                    <a:pt x="1" y="38"/>
                  </a:cubicBezTo>
                  <a:cubicBezTo>
                    <a:pt x="1" y="38"/>
                    <a:pt x="0" y="37"/>
                    <a:pt x="0" y="36"/>
                  </a:cubicBezTo>
                  <a:cubicBezTo>
                    <a:pt x="0" y="35"/>
                    <a:pt x="0" y="34"/>
                    <a:pt x="0" y="33"/>
                  </a:cubicBezTo>
                  <a:cubicBezTo>
                    <a:pt x="1" y="28"/>
                    <a:pt x="3" y="24"/>
                    <a:pt x="6" y="21"/>
                  </a:cubicBezTo>
                  <a:cubicBezTo>
                    <a:pt x="11" y="14"/>
                    <a:pt x="17" y="6"/>
                    <a:pt x="22" y="0"/>
                  </a:cubicBezTo>
                  <a:close/>
                </a:path>
              </a:pathLst>
            </a:custGeom>
            <a:solidFill>
              <a:srgbClr val="FE779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32" name="组合 31">
            <a:extLst>
              <a:ext uri="{FF2B5EF4-FFF2-40B4-BE49-F238E27FC236}">
                <a16:creationId xmlns:a16="http://schemas.microsoft.com/office/drawing/2014/main" id="{AB7B84C6-468B-403F-87F4-ADDDA1E8444F}"/>
              </a:ext>
            </a:extLst>
          </p:cNvPr>
          <p:cNvGrpSpPr/>
          <p:nvPr/>
        </p:nvGrpSpPr>
        <p:grpSpPr>
          <a:xfrm>
            <a:off x="3397827" y="4940859"/>
            <a:ext cx="523875" cy="977900"/>
            <a:chOff x="8920163" y="5232400"/>
            <a:chExt cx="523875" cy="977900"/>
          </a:xfrm>
        </p:grpSpPr>
        <p:sp>
          <p:nvSpPr>
            <p:cNvPr id="24" name="Freeform 15">
              <a:extLst>
                <a:ext uri="{FF2B5EF4-FFF2-40B4-BE49-F238E27FC236}">
                  <a16:creationId xmlns:a16="http://schemas.microsoft.com/office/drawing/2014/main" id="{669EEB77-AF6E-4C5F-B21A-0DB3DAE1F5E2}"/>
                </a:ext>
              </a:extLst>
            </p:cNvPr>
            <p:cNvSpPr>
              <a:spLocks/>
            </p:cNvSpPr>
            <p:nvPr/>
          </p:nvSpPr>
          <p:spPr bwMode="auto">
            <a:xfrm>
              <a:off x="9361488" y="6057900"/>
              <a:ext cx="82550" cy="152400"/>
            </a:xfrm>
            <a:custGeom>
              <a:avLst/>
              <a:gdLst>
                <a:gd name="T0" fmla="*/ 0 w 9"/>
                <a:gd name="T1" fmla="*/ 2 h 17"/>
                <a:gd name="T2" fmla="*/ 4 w 9"/>
                <a:gd name="T3" fmla="*/ 0 h 17"/>
                <a:gd name="T4" fmla="*/ 4 w 9"/>
                <a:gd name="T5" fmla="*/ 0 h 17"/>
                <a:gd name="T6" fmla="*/ 5 w 9"/>
                <a:gd name="T7" fmla="*/ 1 h 17"/>
                <a:gd name="T8" fmla="*/ 9 w 9"/>
                <a:gd name="T9" fmla="*/ 13 h 17"/>
                <a:gd name="T10" fmla="*/ 5 w 9"/>
                <a:gd name="T11" fmla="*/ 17 h 17"/>
                <a:gd name="T12" fmla="*/ 0 w 9"/>
                <a:gd name="T13" fmla="*/ 3 h 17"/>
                <a:gd name="T14" fmla="*/ 0 w 9"/>
                <a:gd name="T15" fmla="*/ 2 h 17"/>
                <a:gd name="T16" fmla="*/ 0 w 9"/>
                <a:gd name="T17" fmla="*/ 2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17">
                  <a:moveTo>
                    <a:pt x="0" y="2"/>
                  </a:moveTo>
                  <a:cubicBezTo>
                    <a:pt x="2" y="2"/>
                    <a:pt x="3" y="1"/>
                    <a:pt x="4" y="0"/>
                  </a:cubicBezTo>
                  <a:cubicBezTo>
                    <a:pt x="4" y="0"/>
                    <a:pt x="4" y="0"/>
                    <a:pt x="4" y="0"/>
                  </a:cubicBezTo>
                  <a:cubicBezTo>
                    <a:pt x="5" y="0"/>
                    <a:pt x="5" y="1"/>
                    <a:pt x="5" y="1"/>
                  </a:cubicBezTo>
                  <a:cubicBezTo>
                    <a:pt x="7" y="5"/>
                    <a:pt x="8" y="9"/>
                    <a:pt x="9" y="13"/>
                  </a:cubicBezTo>
                  <a:cubicBezTo>
                    <a:pt x="8" y="14"/>
                    <a:pt x="6" y="16"/>
                    <a:pt x="5" y="17"/>
                  </a:cubicBezTo>
                  <a:cubicBezTo>
                    <a:pt x="5" y="12"/>
                    <a:pt x="3" y="7"/>
                    <a:pt x="0" y="3"/>
                  </a:cubicBezTo>
                  <a:cubicBezTo>
                    <a:pt x="0" y="3"/>
                    <a:pt x="0" y="3"/>
                    <a:pt x="0" y="2"/>
                  </a:cubicBezTo>
                  <a:cubicBezTo>
                    <a:pt x="0" y="2"/>
                    <a:pt x="0" y="2"/>
                    <a:pt x="0" y="2"/>
                  </a:cubicBezTo>
                  <a:close/>
                </a:path>
              </a:pathLst>
            </a:custGeom>
            <a:solidFill>
              <a:srgbClr val="FFC4C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 name="Freeform 16">
              <a:extLst>
                <a:ext uri="{FF2B5EF4-FFF2-40B4-BE49-F238E27FC236}">
                  <a16:creationId xmlns:a16="http://schemas.microsoft.com/office/drawing/2014/main" id="{12141656-44B3-4FA6-B9CD-0EC7A73E5D36}"/>
                </a:ext>
              </a:extLst>
            </p:cNvPr>
            <p:cNvSpPr>
              <a:spLocks/>
            </p:cNvSpPr>
            <p:nvPr/>
          </p:nvSpPr>
          <p:spPr bwMode="auto">
            <a:xfrm>
              <a:off x="8920163" y="5232400"/>
              <a:ext cx="504825" cy="879475"/>
            </a:xfrm>
            <a:custGeom>
              <a:avLst/>
              <a:gdLst>
                <a:gd name="T0" fmla="*/ 42 w 56"/>
                <a:gd name="T1" fmla="*/ 95 h 98"/>
                <a:gd name="T2" fmla="*/ 25 w 56"/>
                <a:gd name="T3" fmla="*/ 72 h 98"/>
                <a:gd name="T4" fmla="*/ 0 w 56"/>
                <a:gd name="T5" fmla="*/ 0 h 98"/>
                <a:gd name="T6" fmla="*/ 45 w 56"/>
                <a:gd name="T7" fmla="*/ 54 h 98"/>
                <a:gd name="T8" fmla="*/ 56 w 56"/>
                <a:gd name="T9" fmla="*/ 86 h 98"/>
                <a:gd name="T10" fmla="*/ 53 w 56"/>
                <a:gd name="T11" fmla="*/ 95 h 98"/>
                <a:gd name="T12" fmla="*/ 42 w 56"/>
                <a:gd name="T13" fmla="*/ 95 h 98"/>
              </a:gdLst>
              <a:ahLst/>
              <a:cxnLst>
                <a:cxn ang="0">
                  <a:pos x="T0" y="T1"/>
                </a:cxn>
                <a:cxn ang="0">
                  <a:pos x="T2" y="T3"/>
                </a:cxn>
                <a:cxn ang="0">
                  <a:pos x="T4" y="T5"/>
                </a:cxn>
                <a:cxn ang="0">
                  <a:pos x="T6" y="T7"/>
                </a:cxn>
                <a:cxn ang="0">
                  <a:pos x="T8" y="T9"/>
                </a:cxn>
                <a:cxn ang="0">
                  <a:pos x="T10" y="T11"/>
                </a:cxn>
                <a:cxn ang="0">
                  <a:pos x="T12" y="T13"/>
                </a:cxn>
              </a:cxnLst>
              <a:rect l="0" t="0" r="r" b="b"/>
              <a:pathLst>
                <a:path w="56" h="98">
                  <a:moveTo>
                    <a:pt x="42" y="95"/>
                  </a:moveTo>
                  <a:cubicBezTo>
                    <a:pt x="33" y="91"/>
                    <a:pt x="29" y="81"/>
                    <a:pt x="25" y="72"/>
                  </a:cubicBezTo>
                  <a:cubicBezTo>
                    <a:pt x="16" y="48"/>
                    <a:pt x="7" y="24"/>
                    <a:pt x="0" y="0"/>
                  </a:cubicBezTo>
                  <a:cubicBezTo>
                    <a:pt x="21" y="11"/>
                    <a:pt x="34" y="33"/>
                    <a:pt x="45" y="54"/>
                  </a:cubicBezTo>
                  <a:cubicBezTo>
                    <a:pt x="50" y="64"/>
                    <a:pt x="55" y="75"/>
                    <a:pt x="56" y="86"/>
                  </a:cubicBezTo>
                  <a:cubicBezTo>
                    <a:pt x="56" y="89"/>
                    <a:pt x="55" y="93"/>
                    <a:pt x="53" y="95"/>
                  </a:cubicBezTo>
                  <a:cubicBezTo>
                    <a:pt x="50" y="98"/>
                    <a:pt x="45" y="97"/>
                    <a:pt x="42" y="95"/>
                  </a:cubicBezTo>
                  <a:close/>
                </a:path>
              </a:pathLst>
            </a:custGeom>
            <a:solidFill>
              <a:srgbClr val="FFC4C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 name="Freeform 17">
              <a:extLst>
                <a:ext uri="{FF2B5EF4-FFF2-40B4-BE49-F238E27FC236}">
                  <a16:creationId xmlns:a16="http://schemas.microsoft.com/office/drawing/2014/main" id="{14510ADC-A2F8-4B95-BC06-AC0F198DB878}"/>
                </a:ext>
              </a:extLst>
            </p:cNvPr>
            <p:cNvSpPr>
              <a:spLocks/>
            </p:cNvSpPr>
            <p:nvPr/>
          </p:nvSpPr>
          <p:spPr bwMode="auto">
            <a:xfrm>
              <a:off x="9155113" y="5502275"/>
              <a:ext cx="215900" cy="555625"/>
            </a:xfrm>
            <a:custGeom>
              <a:avLst/>
              <a:gdLst>
                <a:gd name="T0" fmla="*/ 24 w 24"/>
                <a:gd name="T1" fmla="*/ 62 h 62"/>
                <a:gd name="T2" fmla="*/ 14 w 24"/>
                <a:gd name="T3" fmla="*/ 30 h 62"/>
                <a:gd name="T4" fmla="*/ 0 w 24"/>
                <a:gd name="T5" fmla="*/ 0 h 62"/>
                <a:gd name="T6" fmla="*/ 15 w 24"/>
                <a:gd name="T7" fmla="*/ 30 h 62"/>
                <a:gd name="T8" fmla="*/ 24 w 24"/>
                <a:gd name="T9" fmla="*/ 62 h 62"/>
              </a:gdLst>
              <a:ahLst/>
              <a:cxnLst>
                <a:cxn ang="0">
                  <a:pos x="T0" y="T1"/>
                </a:cxn>
                <a:cxn ang="0">
                  <a:pos x="T2" y="T3"/>
                </a:cxn>
                <a:cxn ang="0">
                  <a:pos x="T4" y="T5"/>
                </a:cxn>
                <a:cxn ang="0">
                  <a:pos x="T6" y="T7"/>
                </a:cxn>
                <a:cxn ang="0">
                  <a:pos x="T8" y="T9"/>
                </a:cxn>
              </a:cxnLst>
              <a:rect l="0" t="0" r="r" b="b"/>
              <a:pathLst>
                <a:path w="24" h="62">
                  <a:moveTo>
                    <a:pt x="24" y="62"/>
                  </a:moveTo>
                  <a:cubicBezTo>
                    <a:pt x="21" y="51"/>
                    <a:pt x="18" y="40"/>
                    <a:pt x="14" y="30"/>
                  </a:cubicBezTo>
                  <a:cubicBezTo>
                    <a:pt x="10" y="20"/>
                    <a:pt x="4" y="10"/>
                    <a:pt x="0" y="0"/>
                  </a:cubicBezTo>
                  <a:cubicBezTo>
                    <a:pt x="5" y="10"/>
                    <a:pt x="10" y="20"/>
                    <a:pt x="15" y="30"/>
                  </a:cubicBezTo>
                  <a:cubicBezTo>
                    <a:pt x="19" y="40"/>
                    <a:pt x="22" y="51"/>
                    <a:pt x="24" y="62"/>
                  </a:cubicBezTo>
                  <a:close/>
                </a:path>
              </a:pathLst>
            </a:custGeom>
            <a:solidFill>
              <a:srgbClr val="FFE3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 name="Freeform 18">
              <a:extLst>
                <a:ext uri="{FF2B5EF4-FFF2-40B4-BE49-F238E27FC236}">
                  <a16:creationId xmlns:a16="http://schemas.microsoft.com/office/drawing/2014/main" id="{2F4AD102-1B7B-48AB-8B80-89A0D4184882}"/>
                </a:ext>
              </a:extLst>
            </p:cNvPr>
            <p:cNvSpPr>
              <a:spLocks/>
            </p:cNvSpPr>
            <p:nvPr/>
          </p:nvSpPr>
          <p:spPr bwMode="auto">
            <a:xfrm>
              <a:off x="9334501" y="5815013"/>
              <a:ext cx="63500" cy="269875"/>
            </a:xfrm>
            <a:custGeom>
              <a:avLst/>
              <a:gdLst>
                <a:gd name="T0" fmla="*/ 4 w 7"/>
                <a:gd name="T1" fmla="*/ 30 h 30"/>
                <a:gd name="T2" fmla="*/ 6 w 7"/>
                <a:gd name="T3" fmla="*/ 22 h 30"/>
                <a:gd name="T4" fmla="*/ 5 w 7"/>
                <a:gd name="T5" fmla="*/ 15 h 30"/>
                <a:gd name="T6" fmla="*/ 0 w 7"/>
                <a:gd name="T7" fmla="*/ 0 h 30"/>
                <a:gd name="T8" fmla="*/ 6 w 7"/>
                <a:gd name="T9" fmla="*/ 14 h 30"/>
                <a:gd name="T10" fmla="*/ 7 w 7"/>
                <a:gd name="T11" fmla="*/ 22 h 30"/>
                <a:gd name="T12" fmla="*/ 4 w 7"/>
                <a:gd name="T13" fmla="*/ 30 h 30"/>
              </a:gdLst>
              <a:ahLst/>
              <a:cxnLst>
                <a:cxn ang="0">
                  <a:pos x="T0" y="T1"/>
                </a:cxn>
                <a:cxn ang="0">
                  <a:pos x="T2" y="T3"/>
                </a:cxn>
                <a:cxn ang="0">
                  <a:pos x="T4" y="T5"/>
                </a:cxn>
                <a:cxn ang="0">
                  <a:pos x="T6" y="T7"/>
                </a:cxn>
                <a:cxn ang="0">
                  <a:pos x="T8" y="T9"/>
                </a:cxn>
                <a:cxn ang="0">
                  <a:pos x="T10" y="T11"/>
                </a:cxn>
                <a:cxn ang="0">
                  <a:pos x="T12" y="T13"/>
                </a:cxn>
              </a:cxnLst>
              <a:rect l="0" t="0" r="r" b="b"/>
              <a:pathLst>
                <a:path w="7" h="30">
                  <a:moveTo>
                    <a:pt x="4" y="30"/>
                  </a:moveTo>
                  <a:cubicBezTo>
                    <a:pt x="5" y="27"/>
                    <a:pt x="6" y="25"/>
                    <a:pt x="6" y="22"/>
                  </a:cubicBezTo>
                  <a:cubicBezTo>
                    <a:pt x="6" y="20"/>
                    <a:pt x="6" y="17"/>
                    <a:pt x="5" y="15"/>
                  </a:cubicBezTo>
                  <a:cubicBezTo>
                    <a:pt x="4" y="10"/>
                    <a:pt x="2" y="5"/>
                    <a:pt x="0" y="0"/>
                  </a:cubicBezTo>
                  <a:cubicBezTo>
                    <a:pt x="3" y="5"/>
                    <a:pt x="5" y="9"/>
                    <a:pt x="6" y="14"/>
                  </a:cubicBezTo>
                  <a:cubicBezTo>
                    <a:pt x="7" y="17"/>
                    <a:pt x="7" y="20"/>
                    <a:pt x="7" y="22"/>
                  </a:cubicBezTo>
                  <a:cubicBezTo>
                    <a:pt x="7" y="25"/>
                    <a:pt x="6" y="27"/>
                    <a:pt x="4" y="30"/>
                  </a:cubicBezTo>
                  <a:close/>
                </a:path>
              </a:pathLst>
            </a:custGeom>
            <a:solidFill>
              <a:srgbClr val="FFE3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 name="Freeform 19">
              <a:extLst>
                <a:ext uri="{FF2B5EF4-FFF2-40B4-BE49-F238E27FC236}">
                  <a16:creationId xmlns:a16="http://schemas.microsoft.com/office/drawing/2014/main" id="{FA87038D-C1A6-45B0-A420-93892595C114}"/>
                </a:ext>
              </a:extLst>
            </p:cNvPr>
            <p:cNvSpPr>
              <a:spLocks/>
            </p:cNvSpPr>
            <p:nvPr/>
          </p:nvSpPr>
          <p:spPr bwMode="auto">
            <a:xfrm>
              <a:off x="9045576" y="5367338"/>
              <a:ext cx="288925" cy="646112"/>
            </a:xfrm>
            <a:custGeom>
              <a:avLst/>
              <a:gdLst>
                <a:gd name="T0" fmla="*/ 32 w 32"/>
                <a:gd name="T1" fmla="*/ 72 h 72"/>
                <a:gd name="T2" fmla="*/ 19 w 32"/>
                <a:gd name="T3" fmla="*/ 35 h 72"/>
                <a:gd name="T4" fmla="*/ 0 w 32"/>
                <a:gd name="T5" fmla="*/ 0 h 72"/>
                <a:gd name="T6" fmla="*/ 19 w 32"/>
                <a:gd name="T7" fmla="*/ 34 h 72"/>
                <a:gd name="T8" fmla="*/ 32 w 32"/>
                <a:gd name="T9" fmla="*/ 72 h 72"/>
              </a:gdLst>
              <a:ahLst/>
              <a:cxnLst>
                <a:cxn ang="0">
                  <a:pos x="T0" y="T1"/>
                </a:cxn>
                <a:cxn ang="0">
                  <a:pos x="T2" y="T3"/>
                </a:cxn>
                <a:cxn ang="0">
                  <a:pos x="T4" y="T5"/>
                </a:cxn>
                <a:cxn ang="0">
                  <a:pos x="T6" y="T7"/>
                </a:cxn>
                <a:cxn ang="0">
                  <a:pos x="T8" y="T9"/>
                </a:cxn>
              </a:cxnLst>
              <a:rect l="0" t="0" r="r" b="b"/>
              <a:pathLst>
                <a:path w="32" h="72">
                  <a:moveTo>
                    <a:pt x="32" y="72"/>
                  </a:moveTo>
                  <a:cubicBezTo>
                    <a:pt x="29" y="59"/>
                    <a:pt x="24" y="47"/>
                    <a:pt x="19" y="35"/>
                  </a:cubicBezTo>
                  <a:cubicBezTo>
                    <a:pt x="13" y="23"/>
                    <a:pt x="7" y="11"/>
                    <a:pt x="0" y="0"/>
                  </a:cubicBezTo>
                  <a:cubicBezTo>
                    <a:pt x="7" y="11"/>
                    <a:pt x="13" y="22"/>
                    <a:pt x="19" y="34"/>
                  </a:cubicBezTo>
                  <a:cubicBezTo>
                    <a:pt x="24" y="46"/>
                    <a:pt x="29" y="59"/>
                    <a:pt x="32" y="72"/>
                  </a:cubicBezTo>
                  <a:close/>
                </a:path>
              </a:pathLst>
            </a:custGeom>
            <a:solidFill>
              <a:srgbClr val="FFE3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 name="Freeform 20">
              <a:extLst>
                <a:ext uri="{FF2B5EF4-FFF2-40B4-BE49-F238E27FC236}">
                  <a16:creationId xmlns:a16="http://schemas.microsoft.com/office/drawing/2014/main" id="{C899AB2A-25FF-4AF1-A9BB-02C3E06373C6}"/>
                </a:ext>
              </a:extLst>
            </p:cNvPr>
            <p:cNvSpPr>
              <a:spLocks/>
            </p:cNvSpPr>
            <p:nvPr/>
          </p:nvSpPr>
          <p:spPr bwMode="auto">
            <a:xfrm>
              <a:off x="9118601" y="5726113"/>
              <a:ext cx="180975" cy="304800"/>
            </a:xfrm>
            <a:custGeom>
              <a:avLst/>
              <a:gdLst>
                <a:gd name="T0" fmla="*/ 0 w 20"/>
                <a:gd name="T1" fmla="*/ 0 h 34"/>
                <a:gd name="T2" fmla="*/ 5 w 20"/>
                <a:gd name="T3" fmla="*/ 10 h 34"/>
                <a:gd name="T4" fmla="*/ 9 w 20"/>
                <a:gd name="T5" fmla="*/ 21 h 34"/>
                <a:gd name="T6" fmla="*/ 15 w 20"/>
                <a:gd name="T7" fmla="*/ 31 h 34"/>
                <a:gd name="T8" fmla="*/ 17 w 20"/>
                <a:gd name="T9" fmla="*/ 33 h 34"/>
                <a:gd name="T10" fmla="*/ 19 w 20"/>
                <a:gd name="T11" fmla="*/ 32 h 34"/>
                <a:gd name="T12" fmla="*/ 18 w 20"/>
                <a:gd name="T13" fmla="*/ 26 h 34"/>
                <a:gd name="T14" fmla="*/ 20 w 20"/>
                <a:gd name="T15" fmla="*/ 32 h 34"/>
                <a:gd name="T16" fmla="*/ 19 w 20"/>
                <a:gd name="T17" fmla="*/ 33 h 34"/>
                <a:gd name="T18" fmla="*/ 17 w 20"/>
                <a:gd name="T19" fmla="*/ 34 h 34"/>
                <a:gd name="T20" fmla="*/ 15 w 20"/>
                <a:gd name="T21" fmla="*/ 32 h 34"/>
                <a:gd name="T22" fmla="*/ 8 w 20"/>
                <a:gd name="T23" fmla="*/ 22 h 34"/>
                <a:gd name="T24" fmla="*/ 0 w 20"/>
                <a:gd name="T25"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 h="34">
                  <a:moveTo>
                    <a:pt x="0" y="0"/>
                  </a:moveTo>
                  <a:cubicBezTo>
                    <a:pt x="2" y="3"/>
                    <a:pt x="3" y="7"/>
                    <a:pt x="5" y="10"/>
                  </a:cubicBezTo>
                  <a:cubicBezTo>
                    <a:pt x="9" y="21"/>
                    <a:pt x="9" y="21"/>
                    <a:pt x="9" y="21"/>
                  </a:cubicBezTo>
                  <a:cubicBezTo>
                    <a:pt x="11" y="25"/>
                    <a:pt x="12" y="29"/>
                    <a:pt x="15" y="31"/>
                  </a:cubicBezTo>
                  <a:cubicBezTo>
                    <a:pt x="16" y="32"/>
                    <a:pt x="17" y="33"/>
                    <a:pt x="17" y="33"/>
                  </a:cubicBezTo>
                  <a:cubicBezTo>
                    <a:pt x="18" y="33"/>
                    <a:pt x="19" y="33"/>
                    <a:pt x="19" y="32"/>
                  </a:cubicBezTo>
                  <a:cubicBezTo>
                    <a:pt x="20" y="30"/>
                    <a:pt x="19" y="28"/>
                    <a:pt x="18" y="26"/>
                  </a:cubicBezTo>
                  <a:cubicBezTo>
                    <a:pt x="19" y="28"/>
                    <a:pt x="20" y="30"/>
                    <a:pt x="20" y="32"/>
                  </a:cubicBezTo>
                  <a:cubicBezTo>
                    <a:pt x="20" y="33"/>
                    <a:pt x="19" y="33"/>
                    <a:pt x="19" y="33"/>
                  </a:cubicBezTo>
                  <a:cubicBezTo>
                    <a:pt x="18" y="34"/>
                    <a:pt x="18" y="34"/>
                    <a:pt x="17" y="34"/>
                  </a:cubicBezTo>
                  <a:cubicBezTo>
                    <a:pt x="16" y="33"/>
                    <a:pt x="15" y="33"/>
                    <a:pt x="15" y="32"/>
                  </a:cubicBezTo>
                  <a:cubicBezTo>
                    <a:pt x="11" y="29"/>
                    <a:pt x="10" y="25"/>
                    <a:pt x="8" y="22"/>
                  </a:cubicBezTo>
                  <a:cubicBezTo>
                    <a:pt x="5" y="14"/>
                    <a:pt x="2" y="7"/>
                    <a:pt x="0" y="0"/>
                  </a:cubicBezTo>
                  <a:close/>
                </a:path>
              </a:pathLst>
            </a:custGeom>
            <a:solidFill>
              <a:srgbClr val="FE779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33" name="矩形 32">
            <a:extLst>
              <a:ext uri="{FF2B5EF4-FFF2-40B4-BE49-F238E27FC236}">
                <a16:creationId xmlns:a16="http://schemas.microsoft.com/office/drawing/2014/main" id="{EEA58BAC-7669-426C-ACA4-C5CE3EA308AB}"/>
              </a:ext>
            </a:extLst>
          </p:cNvPr>
          <p:cNvSpPr/>
          <p:nvPr/>
        </p:nvSpPr>
        <p:spPr>
          <a:xfrm>
            <a:off x="2946400" y="1509157"/>
            <a:ext cx="6560457" cy="2954769"/>
          </a:xfrm>
          <a:prstGeom prst="rect">
            <a:avLst/>
          </a:prstGeom>
          <a:noFill/>
          <a:ln w="285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文本框 33">
            <a:extLst>
              <a:ext uri="{FF2B5EF4-FFF2-40B4-BE49-F238E27FC236}">
                <a16:creationId xmlns:a16="http://schemas.microsoft.com/office/drawing/2014/main" id="{B86F8F46-5684-421A-BE42-794F0602B243}"/>
              </a:ext>
            </a:extLst>
          </p:cNvPr>
          <p:cNvSpPr txBox="1"/>
          <p:nvPr/>
        </p:nvSpPr>
        <p:spPr>
          <a:xfrm>
            <a:off x="3616320" y="2097487"/>
            <a:ext cx="5205742" cy="1323439"/>
          </a:xfrm>
          <a:prstGeom prst="rect">
            <a:avLst/>
          </a:prstGeom>
          <a:noFill/>
        </p:spPr>
        <p:txBody>
          <a:bodyPr wrap="square" rtlCol="0">
            <a:spAutoFit/>
          </a:bodyPr>
          <a:lstStyle/>
          <a:p>
            <a:pPr algn="dist"/>
            <a:r>
              <a:rPr lang="en-US" altLang="zh-CN" sz="8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THANKS</a:t>
            </a:r>
            <a:endParaRPr lang="zh-CN" altLang="en-US" sz="8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437519859"/>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a14="http://schemas.microsoft.com/office/drawing/2010/main" xmlns:a16="http://schemas.microsoft.com/office/drawing/2014/main"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par>
                                <p:cTn id="18" presetID="10" presetClass="entr" presetSubtype="0"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par>
                                <p:cTn id="21" presetID="10"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21" presetClass="entr" presetSubtype="1" fill="hold" grpId="0" nodeType="click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wheel(1)">
                                      <p:cBhvr>
                                        <p:cTn id="28" dur="2000"/>
                                        <p:tgtEl>
                                          <p:spTgt spid="33"/>
                                        </p:tgtEl>
                                      </p:cBhvr>
                                    </p:animEffect>
                                  </p:childTnLst>
                                </p:cTn>
                              </p:par>
                            </p:childTnLst>
                          </p:cTn>
                        </p:par>
                      </p:childTnLst>
                    </p:cTn>
                  </p:par>
                  <p:par>
                    <p:cTn id="29" fill="hold">
                      <p:stCondLst>
                        <p:cond delay="indefinite"/>
                      </p:stCondLst>
                      <p:childTnLst>
                        <p:par>
                          <p:cTn id="30" fill="hold">
                            <p:stCondLst>
                              <p:cond delay="0"/>
                            </p:stCondLst>
                            <p:childTnLst>
                              <p:par>
                                <p:cTn id="31" presetID="17" presetClass="entr" presetSubtype="10" fill="hold" grpId="0" nodeType="clickEffect">
                                  <p:stCondLst>
                                    <p:cond delay="0"/>
                                  </p:stCondLst>
                                  <p:childTnLst>
                                    <p:set>
                                      <p:cBhvr>
                                        <p:cTn id="32" dur="1" fill="hold">
                                          <p:stCondLst>
                                            <p:cond delay="0"/>
                                          </p:stCondLst>
                                        </p:cTn>
                                        <p:tgtEl>
                                          <p:spTgt spid="34"/>
                                        </p:tgtEl>
                                        <p:attrNameLst>
                                          <p:attrName>style.visibility</p:attrName>
                                        </p:attrNameLst>
                                      </p:cBhvr>
                                      <p:to>
                                        <p:strVal val="visible"/>
                                      </p:to>
                                    </p:set>
                                    <p:anim calcmode="lin" valueType="num">
                                      <p:cBhvr>
                                        <p:cTn id="33" dur="500" fill="hold"/>
                                        <p:tgtEl>
                                          <p:spTgt spid="34"/>
                                        </p:tgtEl>
                                        <p:attrNameLst>
                                          <p:attrName>ppt_w</p:attrName>
                                        </p:attrNameLst>
                                      </p:cBhvr>
                                      <p:tavLst>
                                        <p:tav tm="0">
                                          <p:val>
                                            <p:fltVal val="0"/>
                                          </p:val>
                                        </p:tav>
                                        <p:tav tm="100000">
                                          <p:val>
                                            <p:strVal val="#ppt_w"/>
                                          </p:val>
                                        </p:tav>
                                      </p:tavLst>
                                    </p:anim>
                                    <p:anim calcmode="lin" valueType="num">
                                      <p:cBhvr>
                                        <p:cTn id="34" dur="500" fill="hold"/>
                                        <p:tgtEl>
                                          <p:spTgt spid="34"/>
                                        </p:tgtEl>
                                        <p:attrNameLst>
                                          <p:attrName>ppt_h</p:attrName>
                                        </p:attrNameLst>
                                      </p:cBhvr>
                                      <p:tavLst>
                                        <p:tav tm="0">
                                          <p:val>
                                            <p:strVal val="#ppt_h"/>
                                          </p:val>
                                        </p:tav>
                                        <p:tav tm="100000">
                                          <p:val>
                                            <p:strVal val="#ppt_h"/>
                                          </p:val>
                                        </p:tav>
                                      </p:tavLst>
                                    </p:anim>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500"/>
                                        <p:tgtEl>
                                          <p:spTgt spid="14"/>
                                        </p:tgtEl>
                                      </p:cBhvr>
                                    </p:animEffect>
                                  </p:childTnLst>
                                </p:cTn>
                              </p:par>
                              <p:par>
                                <p:cTn id="40" presetID="10" presetClass="entr" presetSubtype="0" fill="hold" nodeType="withEffect">
                                  <p:stCondLst>
                                    <p:cond delay="150"/>
                                  </p:stCondLst>
                                  <p:childTnLst>
                                    <p:set>
                                      <p:cBhvr>
                                        <p:cTn id="41" dur="1" fill="hold">
                                          <p:stCondLst>
                                            <p:cond delay="0"/>
                                          </p:stCondLst>
                                        </p:cTn>
                                        <p:tgtEl>
                                          <p:spTgt spid="30"/>
                                        </p:tgtEl>
                                        <p:attrNameLst>
                                          <p:attrName>style.visibility</p:attrName>
                                        </p:attrNameLst>
                                      </p:cBhvr>
                                      <p:to>
                                        <p:strVal val="visible"/>
                                      </p:to>
                                    </p:set>
                                    <p:animEffect transition="in" filter="fade">
                                      <p:cBhvr>
                                        <p:cTn id="42" dur="500"/>
                                        <p:tgtEl>
                                          <p:spTgt spid="30"/>
                                        </p:tgtEl>
                                      </p:cBhvr>
                                    </p:animEffect>
                                  </p:childTnLst>
                                </p:cTn>
                              </p:par>
                              <p:par>
                                <p:cTn id="43" presetID="10" presetClass="entr" presetSubtype="0" fill="hold" nodeType="withEffect">
                                  <p:stCondLst>
                                    <p:cond delay="300"/>
                                  </p:stCondLst>
                                  <p:childTnLst>
                                    <p:set>
                                      <p:cBhvr>
                                        <p:cTn id="44" dur="1" fill="hold">
                                          <p:stCondLst>
                                            <p:cond delay="0"/>
                                          </p:stCondLst>
                                        </p:cTn>
                                        <p:tgtEl>
                                          <p:spTgt spid="31"/>
                                        </p:tgtEl>
                                        <p:attrNameLst>
                                          <p:attrName>style.visibility</p:attrName>
                                        </p:attrNameLst>
                                      </p:cBhvr>
                                      <p:to>
                                        <p:strVal val="visible"/>
                                      </p:to>
                                    </p:set>
                                    <p:animEffect transition="in" filter="fade">
                                      <p:cBhvr>
                                        <p:cTn id="45" dur="500"/>
                                        <p:tgtEl>
                                          <p:spTgt spid="31"/>
                                        </p:tgtEl>
                                      </p:cBhvr>
                                    </p:animEffect>
                                  </p:childTnLst>
                                </p:cTn>
                              </p:par>
                              <p:par>
                                <p:cTn id="46" presetID="10" presetClass="entr" presetSubtype="0" fill="hold" nodeType="withEffect">
                                  <p:stCondLst>
                                    <p:cond delay="450"/>
                                  </p:stCondLst>
                                  <p:childTnLst>
                                    <p:set>
                                      <p:cBhvr>
                                        <p:cTn id="47" dur="1" fill="hold">
                                          <p:stCondLst>
                                            <p:cond delay="0"/>
                                          </p:stCondLst>
                                        </p:cTn>
                                        <p:tgtEl>
                                          <p:spTgt spid="32"/>
                                        </p:tgtEl>
                                        <p:attrNameLst>
                                          <p:attrName>style.visibility</p:attrName>
                                        </p:attrNameLst>
                                      </p:cBhvr>
                                      <p:to>
                                        <p:strVal val="visible"/>
                                      </p:to>
                                    </p:set>
                                    <p:animEffect transition="in" filter="fade">
                                      <p:cBhvr>
                                        <p:cTn id="48"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33" grpId="0" animBg="1"/>
      <p:bldP spid="34"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5" name="组合 24">
            <a:extLst>
              <a:ext uri="{FF2B5EF4-FFF2-40B4-BE49-F238E27FC236}">
                <a16:creationId xmlns:a16="http://schemas.microsoft.com/office/drawing/2014/main" id="{8112905B-1B7C-4771-B390-9BE73A010CC1}"/>
              </a:ext>
            </a:extLst>
          </p:cNvPr>
          <p:cNvGrpSpPr/>
          <p:nvPr/>
        </p:nvGrpSpPr>
        <p:grpSpPr>
          <a:xfrm>
            <a:off x="3389952" y="837547"/>
            <a:ext cx="4166548" cy="4904695"/>
            <a:chOff x="3389952" y="837547"/>
            <a:chExt cx="4166548" cy="4904695"/>
          </a:xfrm>
        </p:grpSpPr>
        <p:grpSp>
          <p:nvGrpSpPr>
            <p:cNvPr id="2" name="组合 1">
              <a:extLst>
                <a:ext uri="{FF2B5EF4-FFF2-40B4-BE49-F238E27FC236}">
                  <a16:creationId xmlns:a16="http://schemas.microsoft.com/office/drawing/2014/main" id="{E54EBC8B-1F96-4E67-9336-B246D7E96B6C}"/>
                </a:ext>
              </a:extLst>
            </p:cNvPr>
            <p:cNvGrpSpPr/>
            <p:nvPr/>
          </p:nvGrpSpPr>
          <p:grpSpPr>
            <a:xfrm>
              <a:off x="3389952" y="837547"/>
              <a:ext cx="4166548" cy="4904695"/>
              <a:chOff x="796688" y="3767343"/>
              <a:chExt cx="1870312" cy="2201657"/>
            </a:xfrm>
          </p:grpSpPr>
          <p:grpSp>
            <p:nvGrpSpPr>
              <p:cNvPr id="3" name="组合 2">
                <a:extLst>
                  <a:ext uri="{FF2B5EF4-FFF2-40B4-BE49-F238E27FC236}">
                    <a16:creationId xmlns:a16="http://schemas.microsoft.com/office/drawing/2014/main" id="{629E944E-0FD2-48A5-939A-5D4DEC1B6FBB}"/>
                  </a:ext>
                </a:extLst>
              </p:cNvPr>
              <p:cNvGrpSpPr/>
              <p:nvPr/>
            </p:nvGrpSpPr>
            <p:grpSpPr>
              <a:xfrm rot="19664953">
                <a:off x="796688" y="3881195"/>
                <a:ext cx="793385" cy="1268282"/>
                <a:chOff x="7745413" y="836613"/>
                <a:chExt cx="668339" cy="1068387"/>
              </a:xfrm>
            </p:grpSpPr>
            <p:sp>
              <p:nvSpPr>
                <p:cNvPr id="9" name="Freeform 9">
                  <a:extLst>
                    <a:ext uri="{FF2B5EF4-FFF2-40B4-BE49-F238E27FC236}">
                      <a16:creationId xmlns:a16="http://schemas.microsoft.com/office/drawing/2014/main" id="{C3EBD7B8-1689-4B77-916C-FB4235658B32}"/>
                    </a:ext>
                  </a:extLst>
                </p:cNvPr>
                <p:cNvSpPr>
                  <a:spLocks/>
                </p:cNvSpPr>
                <p:nvPr/>
              </p:nvSpPr>
              <p:spPr bwMode="auto">
                <a:xfrm>
                  <a:off x="7745413" y="1760538"/>
                  <a:ext cx="144463" cy="144462"/>
                </a:xfrm>
                <a:custGeom>
                  <a:avLst/>
                  <a:gdLst>
                    <a:gd name="T0" fmla="*/ 12 w 16"/>
                    <a:gd name="T1" fmla="*/ 0 h 16"/>
                    <a:gd name="T2" fmla="*/ 16 w 16"/>
                    <a:gd name="T3" fmla="*/ 3 h 16"/>
                    <a:gd name="T4" fmla="*/ 16 w 16"/>
                    <a:gd name="T5" fmla="*/ 3 h 16"/>
                    <a:gd name="T6" fmla="*/ 16 w 16"/>
                    <a:gd name="T7" fmla="*/ 4 h 16"/>
                    <a:gd name="T8" fmla="*/ 7 w 16"/>
                    <a:gd name="T9" fmla="*/ 16 h 16"/>
                    <a:gd name="T10" fmla="*/ 0 w 16"/>
                    <a:gd name="T11" fmla="*/ 14 h 16"/>
                    <a:gd name="T12" fmla="*/ 11 w 16"/>
                    <a:gd name="T13" fmla="*/ 1 h 16"/>
                    <a:gd name="T14" fmla="*/ 11 w 16"/>
                    <a:gd name="T15" fmla="*/ 0 h 16"/>
                    <a:gd name="T16" fmla="*/ 12 w 16"/>
                    <a:gd name="T17"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16">
                      <a:moveTo>
                        <a:pt x="12" y="0"/>
                      </a:moveTo>
                      <a:cubicBezTo>
                        <a:pt x="13" y="1"/>
                        <a:pt x="14" y="2"/>
                        <a:pt x="16" y="3"/>
                      </a:cubicBezTo>
                      <a:cubicBezTo>
                        <a:pt x="16" y="3"/>
                        <a:pt x="16" y="3"/>
                        <a:pt x="16" y="3"/>
                      </a:cubicBezTo>
                      <a:cubicBezTo>
                        <a:pt x="16" y="3"/>
                        <a:pt x="16" y="4"/>
                        <a:pt x="16" y="4"/>
                      </a:cubicBezTo>
                      <a:cubicBezTo>
                        <a:pt x="13" y="8"/>
                        <a:pt x="10" y="12"/>
                        <a:pt x="7" y="16"/>
                      </a:cubicBezTo>
                      <a:cubicBezTo>
                        <a:pt x="5" y="15"/>
                        <a:pt x="2" y="14"/>
                        <a:pt x="0" y="14"/>
                      </a:cubicBezTo>
                      <a:cubicBezTo>
                        <a:pt x="5" y="10"/>
                        <a:pt x="8" y="6"/>
                        <a:pt x="11" y="1"/>
                      </a:cubicBezTo>
                      <a:cubicBezTo>
                        <a:pt x="11" y="1"/>
                        <a:pt x="11" y="0"/>
                        <a:pt x="11" y="0"/>
                      </a:cubicBezTo>
                      <a:cubicBezTo>
                        <a:pt x="11" y="0"/>
                        <a:pt x="11" y="0"/>
                        <a:pt x="12" y="0"/>
                      </a:cubicBezTo>
                      <a:close/>
                    </a:path>
                  </a:pathLst>
                </a:custGeom>
                <a:solidFill>
                  <a:srgbClr val="FFC4C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 name="Freeform 10">
                  <a:extLst>
                    <a:ext uri="{FF2B5EF4-FFF2-40B4-BE49-F238E27FC236}">
                      <a16:creationId xmlns:a16="http://schemas.microsoft.com/office/drawing/2014/main" id="{006CE70E-57B8-4E07-AAC7-19DA0F381F12}"/>
                    </a:ext>
                  </a:extLst>
                </p:cNvPr>
                <p:cNvSpPr>
                  <a:spLocks/>
                </p:cNvSpPr>
                <p:nvPr/>
              </p:nvSpPr>
              <p:spPr bwMode="auto">
                <a:xfrm>
                  <a:off x="7789864" y="836613"/>
                  <a:ext cx="623888" cy="969962"/>
                </a:xfrm>
                <a:custGeom>
                  <a:avLst/>
                  <a:gdLst>
                    <a:gd name="T0" fmla="*/ 1 w 69"/>
                    <a:gd name="T1" fmla="*/ 97 h 108"/>
                    <a:gd name="T2" fmla="*/ 14 w 69"/>
                    <a:gd name="T3" fmla="*/ 67 h 108"/>
                    <a:gd name="T4" fmla="*/ 67 w 69"/>
                    <a:gd name="T5" fmla="*/ 0 h 108"/>
                    <a:gd name="T6" fmla="*/ 42 w 69"/>
                    <a:gd name="T7" fmla="*/ 76 h 108"/>
                    <a:gd name="T8" fmla="*/ 18 w 69"/>
                    <a:gd name="T9" fmla="*/ 104 h 108"/>
                    <a:gd name="T10" fmla="*/ 8 w 69"/>
                    <a:gd name="T11" fmla="*/ 107 h 108"/>
                    <a:gd name="T12" fmla="*/ 1 w 69"/>
                    <a:gd name="T13" fmla="*/ 97 h 108"/>
                  </a:gdLst>
                  <a:ahLst/>
                  <a:cxnLst>
                    <a:cxn ang="0">
                      <a:pos x="T0" y="T1"/>
                    </a:cxn>
                    <a:cxn ang="0">
                      <a:pos x="T2" y="T3"/>
                    </a:cxn>
                    <a:cxn ang="0">
                      <a:pos x="T4" y="T5"/>
                    </a:cxn>
                    <a:cxn ang="0">
                      <a:pos x="T6" y="T7"/>
                    </a:cxn>
                    <a:cxn ang="0">
                      <a:pos x="T8" y="T9"/>
                    </a:cxn>
                    <a:cxn ang="0">
                      <a:pos x="T10" y="T11"/>
                    </a:cxn>
                    <a:cxn ang="0">
                      <a:pos x="T12" y="T13"/>
                    </a:cxn>
                  </a:cxnLst>
                  <a:rect l="0" t="0" r="r" b="b"/>
                  <a:pathLst>
                    <a:path w="69" h="108">
                      <a:moveTo>
                        <a:pt x="1" y="97"/>
                      </a:moveTo>
                      <a:cubicBezTo>
                        <a:pt x="0" y="86"/>
                        <a:pt x="7" y="76"/>
                        <a:pt x="14" y="67"/>
                      </a:cubicBezTo>
                      <a:cubicBezTo>
                        <a:pt x="31" y="44"/>
                        <a:pt x="49" y="21"/>
                        <a:pt x="67" y="0"/>
                      </a:cubicBezTo>
                      <a:cubicBezTo>
                        <a:pt x="69" y="27"/>
                        <a:pt x="56" y="53"/>
                        <a:pt x="42" y="76"/>
                      </a:cubicBezTo>
                      <a:cubicBezTo>
                        <a:pt x="36" y="86"/>
                        <a:pt x="29" y="97"/>
                        <a:pt x="18" y="104"/>
                      </a:cubicBezTo>
                      <a:cubicBezTo>
                        <a:pt x="15" y="107"/>
                        <a:pt x="11" y="108"/>
                        <a:pt x="8" y="107"/>
                      </a:cubicBezTo>
                      <a:cubicBezTo>
                        <a:pt x="4" y="106"/>
                        <a:pt x="1" y="101"/>
                        <a:pt x="1" y="97"/>
                      </a:cubicBezTo>
                      <a:close/>
                    </a:path>
                  </a:pathLst>
                </a:custGeom>
                <a:solidFill>
                  <a:srgbClr val="FFC4C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 name="Freeform 11">
                  <a:extLst>
                    <a:ext uri="{FF2B5EF4-FFF2-40B4-BE49-F238E27FC236}">
                      <a16:creationId xmlns:a16="http://schemas.microsoft.com/office/drawing/2014/main" id="{4509E574-A2F6-421C-AB2C-31FE468CDC42}"/>
                    </a:ext>
                  </a:extLst>
                </p:cNvPr>
                <p:cNvSpPr>
                  <a:spLocks/>
                </p:cNvSpPr>
                <p:nvPr/>
              </p:nvSpPr>
              <p:spPr bwMode="auto">
                <a:xfrm>
                  <a:off x="7870826" y="1222375"/>
                  <a:ext cx="406400" cy="530225"/>
                </a:xfrm>
                <a:custGeom>
                  <a:avLst/>
                  <a:gdLst>
                    <a:gd name="T0" fmla="*/ 0 w 45"/>
                    <a:gd name="T1" fmla="*/ 59 h 59"/>
                    <a:gd name="T2" fmla="*/ 13 w 45"/>
                    <a:gd name="T3" fmla="*/ 46 h 59"/>
                    <a:gd name="T4" fmla="*/ 24 w 45"/>
                    <a:gd name="T5" fmla="*/ 31 h 59"/>
                    <a:gd name="T6" fmla="*/ 35 w 45"/>
                    <a:gd name="T7" fmla="*/ 16 h 59"/>
                    <a:gd name="T8" fmla="*/ 45 w 45"/>
                    <a:gd name="T9" fmla="*/ 0 h 59"/>
                    <a:gd name="T10" fmla="*/ 36 w 45"/>
                    <a:gd name="T11" fmla="*/ 16 h 59"/>
                    <a:gd name="T12" fmla="*/ 26 w 45"/>
                    <a:gd name="T13" fmla="*/ 32 h 59"/>
                    <a:gd name="T14" fmla="*/ 14 w 45"/>
                    <a:gd name="T15" fmla="*/ 46 h 59"/>
                    <a:gd name="T16" fmla="*/ 0 w 45"/>
                    <a:gd name="T17" fmla="*/ 59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 h="59">
                      <a:moveTo>
                        <a:pt x="0" y="59"/>
                      </a:moveTo>
                      <a:cubicBezTo>
                        <a:pt x="5" y="55"/>
                        <a:pt x="9" y="50"/>
                        <a:pt x="13" y="46"/>
                      </a:cubicBezTo>
                      <a:cubicBezTo>
                        <a:pt x="17" y="41"/>
                        <a:pt x="21" y="36"/>
                        <a:pt x="24" y="31"/>
                      </a:cubicBezTo>
                      <a:cubicBezTo>
                        <a:pt x="28" y="26"/>
                        <a:pt x="31" y="21"/>
                        <a:pt x="35" y="16"/>
                      </a:cubicBezTo>
                      <a:cubicBezTo>
                        <a:pt x="45" y="0"/>
                        <a:pt x="45" y="0"/>
                        <a:pt x="45" y="0"/>
                      </a:cubicBezTo>
                      <a:cubicBezTo>
                        <a:pt x="42" y="5"/>
                        <a:pt x="39" y="11"/>
                        <a:pt x="36" y="16"/>
                      </a:cubicBezTo>
                      <a:cubicBezTo>
                        <a:pt x="33" y="21"/>
                        <a:pt x="29" y="27"/>
                        <a:pt x="26" y="32"/>
                      </a:cubicBezTo>
                      <a:cubicBezTo>
                        <a:pt x="22" y="37"/>
                        <a:pt x="18" y="42"/>
                        <a:pt x="14" y="46"/>
                      </a:cubicBezTo>
                      <a:cubicBezTo>
                        <a:pt x="10" y="51"/>
                        <a:pt x="5" y="55"/>
                        <a:pt x="0" y="59"/>
                      </a:cubicBezTo>
                      <a:close/>
                    </a:path>
                  </a:pathLst>
                </a:custGeom>
                <a:solidFill>
                  <a:srgbClr val="FFE3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 name="Freeform 12">
                  <a:extLst>
                    <a:ext uri="{FF2B5EF4-FFF2-40B4-BE49-F238E27FC236}">
                      <a16:creationId xmlns:a16="http://schemas.microsoft.com/office/drawing/2014/main" id="{EC0A48B5-4BD2-44C4-9B36-3ACFA1EC8998}"/>
                    </a:ext>
                  </a:extLst>
                </p:cNvPr>
                <p:cNvSpPr>
                  <a:spLocks/>
                </p:cNvSpPr>
                <p:nvPr/>
              </p:nvSpPr>
              <p:spPr bwMode="auto">
                <a:xfrm>
                  <a:off x="7853363" y="1581150"/>
                  <a:ext cx="234950" cy="198437"/>
                </a:xfrm>
                <a:custGeom>
                  <a:avLst/>
                  <a:gdLst>
                    <a:gd name="T0" fmla="*/ 0 w 26"/>
                    <a:gd name="T1" fmla="*/ 22 h 22"/>
                    <a:gd name="T2" fmla="*/ 15 w 26"/>
                    <a:gd name="T3" fmla="*/ 14 h 22"/>
                    <a:gd name="T4" fmla="*/ 26 w 26"/>
                    <a:gd name="T5" fmla="*/ 0 h 22"/>
                    <a:gd name="T6" fmla="*/ 16 w 26"/>
                    <a:gd name="T7" fmla="*/ 15 h 22"/>
                    <a:gd name="T8" fmla="*/ 0 w 26"/>
                    <a:gd name="T9" fmla="*/ 22 h 22"/>
                  </a:gdLst>
                  <a:ahLst/>
                  <a:cxnLst>
                    <a:cxn ang="0">
                      <a:pos x="T0" y="T1"/>
                    </a:cxn>
                    <a:cxn ang="0">
                      <a:pos x="T2" y="T3"/>
                    </a:cxn>
                    <a:cxn ang="0">
                      <a:pos x="T4" y="T5"/>
                    </a:cxn>
                    <a:cxn ang="0">
                      <a:pos x="T6" y="T7"/>
                    </a:cxn>
                    <a:cxn ang="0">
                      <a:pos x="T8" y="T9"/>
                    </a:cxn>
                  </a:cxnLst>
                  <a:rect l="0" t="0" r="r" b="b"/>
                  <a:pathLst>
                    <a:path w="26" h="22">
                      <a:moveTo>
                        <a:pt x="0" y="22"/>
                      </a:moveTo>
                      <a:cubicBezTo>
                        <a:pt x="6" y="21"/>
                        <a:pt x="11" y="18"/>
                        <a:pt x="15" y="14"/>
                      </a:cubicBezTo>
                      <a:cubicBezTo>
                        <a:pt x="19" y="10"/>
                        <a:pt x="22" y="5"/>
                        <a:pt x="26" y="0"/>
                      </a:cubicBezTo>
                      <a:cubicBezTo>
                        <a:pt x="23" y="6"/>
                        <a:pt x="20" y="10"/>
                        <a:pt x="16" y="15"/>
                      </a:cubicBezTo>
                      <a:cubicBezTo>
                        <a:pt x="11" y="19"/>
                        <a:pt x="6" y="22"/>
                        <a:pt x="0" y="22"/>
                      </a:cubicBezTo>
                      <a:close/>
                    </a:path>
                  </a:pathLst>
                </a:custGeom>
                <a:solidFill>
                  <a:srgbClr val="FFE3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 name="Freeform 13">
                  <a:extLst>
                    <a:ext uri="{FF2B5EF4-FFF2-40B4-BE49-F238E27FC236}">
                      <a16:creationId xmlns:a16="http://schemas.microsoft.com/office/drawing/2014/main" id="{A195C1C1-25C9-4710-BD70-5CD23D306549}"/>
                    </a:ext>
                  </a:extLst>
                </p:cNvPr>
                <p:cNvSpPr>
                  <a:spLocks/>
                </p:cNvSpPr>
                <p:nvPr/>
              </p:nvSpPr>
              <p:spPr bwMode="auto">
                <a:xfrm>
                  <a:off x="7897813" y="1035050"/>
                  <a:ext cx="442913" cy="663575"/>
                </a:xfrm>
                <a:custGeom>
                  <a:avLst/>
                  <a:gdLst>
                    <a:gd name="T0" fmla="*/ 0 w 49"/>
                    <a:gd name="T1" fmla="*/ 74 h 74"/>
                    <a:gd name="T2" fmla="*/ 27 w 49"/>
                    <a:gd name="T3" fmla="*/ 39 h 74"/>
                    <a:gd name="T4" fmla="*/ 49 w 49"/>
                    <a:gd name="T5" fmla="*/ 0 h 74"/>
                    <a:gd name="T6" fmla="*/ 28 w 49"/>
                    <a:gd name="T7" fmla="*/ 39 h 74"/>
                    <a:gd name="T8" fmla="*/ 0 w 49"/>
                    <a:gd name="T9" fmla="*/ 74 h 74"/>
                  </a:gdLst>
                  <a:ahLst/>
                  <a:cxnLst>
                    <a:cxn ang="0">
                      <a:pos x="T0" y="T1"/>
                    </a:cxn>
                    <a:cxn ang="0">
                      <a:pos x="T2" y="T3"/>
                    </a:cxn>
                    <a:cxn ang="0">
                      <a:pos x="T4" y="T5"/>
                    </a:cxn>
                    <a:cxn ang="0">
                      <a:pos x="T6" y="T7"/>
                    </a:cxn>
                    <a:cxn ang="0">
                      <a:pos x="T8" y="T9"/>
                    </a:cxn>
                  </a:cxnLst>
                  <a:rect l="0" t="0" r="r" b="b"/>
                  <a:pathLst>
                    <a:path w="49" h="74">
                      <a:moveTo>
                        <a:pt x="0" y="74"/>
                      </a:moveTo>
                      <a:cubicBezTo>
                        <a:pt x="10" y="63"/>
                        <a:pt x="19" y="51"/>
                        <a:pt x="27" y="39"/>
                      </a:cubicBezTo>
                      <a:cubicBezTo>
                        <a:pt x="36" y="26"/>
                        <a:pt x="43" y="13"/>
                        <a:pt x="49" y="0"/>
                      </a:cubicBezTo>
                      <a:cubicBezTo>
                        <a:pt x="43" y="14"/>
                        <a:pt x="36" y="27"/>
                        <a:pt x="28" y="39"/>
                      </a:cubicBezTo>
                      <a:cubicBezTo>
                        <a:pt x="20" y="51"/>
                        <a:pt x="10" y="63"/>
                        <a:pt x="0" y="74"/>
                      </a:cubicBezTo>
                      <a:close/>
                    </a:path>
                  </a:pathLst>
                </a:custGeom>
                <a:solidFill>
                  <a:srgbClr val="FFE3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 name="Freeform 14">
                  <a:extLst>
                    <a:ext uri="{FF2B5EF4-FFF2-40B4-BE49-F238E27FC236}">
                      <a16:creationId xmlns:a16="http://schemas.microsoft.com/office/drawing/2014/main" id="{3DC788C2-4826-4A6E-8F37-B1FA63BE10FB}"/>
                    </a:ext>
                  </a:extLst>
                </p:cNvPr>
                <p:cNvSpPr>
                  <a:spLocks/>
                </p:cNvSpPr>
                <p:nvPr/>
              </p:nvSpPr>
              <p:spPr bwMode="auto">
                <a:xfrm>
                  <a:off x="7843838" y="1320800"/>
                  <a:ext cx="200025" cy="341312"/>
                </a:xfrm>
                <a:custGeom>
                  <a:avLst/>
                  <a:gdLst>
                    <a:gd name="T0" fmla="*/ 22 w 22"/>
                    <a:gd name="T1" fmla="*/ 0 h 38"/>
                    <a:gd name="T2" fmla="*/ 7 w 22"/>
                    <a:gd name="T3" fmla="*/ 21 h 38"/>
                    <a:gd name="T4" fmla="*/ 1 w 22"/>
                    <a:gd name="T5" fmla="*/ 33 h 38"/>
                    <a:gd name="T6" fmla="*/ 1 w 22"/>
                    <a:gd name="T7" fmla="*/ 36 h 38"/>
                    <a:gd name="T8" fmla="*/ 3 w 22"/>
                    <a:gd name="T9" fmla="*/ 37 h 38"/>
                    <a:gd name="T10" fmla="*/ 8 w 22"/>
                    <a:gd name="T11" fmla="*/ 33 h 38"/>
                    <a:gd name="T12" fmla="*/ 3 w 22"/>
                    <a:gd name="T13" fmla="*/ 38 h 38"/>
                    <a:gd name="T14" fmla="*/ 1 w 22"/>
                    <a:gd name="T15" fmla="*/ 38 h 38"/>
                    <a:gd name="T16" fmla="*/ 0 w 22"/>
                    <a:gd name="T17" fmla="*/ 36 h 38"/>
                    <a:gd name="T18" fmla="*/ 0 w 22"/>
                    <a:gd name="T19" fmla="*/ 33 h 38"/>
                    <a:gd name="T20" fmla="*/ 6 w 22"/>
                    <a:gd name="T21" fmla="*/ 21 h 38"/>
                    <a:gd name="T22" fmla="*/ 22 w 22"/>
                    <a:gd name="T23"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 h="38">
                      <a:moveTo>
                        <a:pt x="22" y="0"/>
                      </a:moveTo>
                      <a:cubicBezTo>
                        <a:pt x="17" y="7"/>
                        <a:pt x="12" y="14"/>
                        <a:pt x="7" y="21"/>
                      </a:cubicBezTo>
                      <a:cubicBezTo>
                        <a:pt x="4" y="25"/>
                        <a:pt x="2" y="29"/>
                        <a:pt x="1" y="33"/>
                      </a:cubicBezTo>
                      <a:cubicBezTo>
                        <a:pt x="1" y="34"/>
                        <a:pt x="1" y="35"/>
                        <a:pt x="1" y="36"/>
                      </a:cubicBezTo>
                      <a:cubicBezTo>
                        <a:pt x="1" y="37"/>
                        <a:pt x="2" y="38"/>
                        <a:pt x="3" y="37"/>
                      </a:cubicBezTo>
                      <a:cubicBezTo>
                        <a:pt x="5" y="37"/>
                        <a:pt x="6" y="35"/>
                        <a:pt x="8" y="33"/>
                      </a:cubicBezTo>
                      <a:cubicBezTo>
                        <a:pt x="7" y="35"/>
                        <a:pt x="5" y="37"/>
                        <a:pt x="3" y="38"/>
                      </a:cubicBezTo>
                      <a:cubicBezTo>
                        <a:pt x="2" y="38"/>
                        <a:pt x="2" y="38"/>
                        <a:pt x="1" y="38"/>
                      </a:cubicBezTo>
                      <a:cubicBezTo>
                        <a:pt x="1" y="38"/>
                        <a:pt x="0" y="37"/>
                        <a:pt x="0" y="36"/>
                      </a:cubicBezTo>
                      <a:cubicBezTo>
                        <a:pt x="0" y="35"/>
                        <a:pt x="0" y="34"/>
                        <a:pt x="0" y="33"/>
                      </a:cubicBezTo>
                      <a:cubicBezTo>
                        <a:pt x="1" y="28"/>
                        <a:pt x="3" y="24"/>
                        <a:pt x="6" y="21"/>
                      </a:cubicBezTo>
                      <a:cubicBezTo>
                        <a:pt x="11" y="14"/>
                        <a:pt x="17" y="6"/>
                        <a:pt x="22" y="0"/>
                      </a:cubicBezTo>
                      <a:close/>
                    </a:path>
                  </a:pathLst>
                </a:custGeom>
                <a:solidFill>
                  <a:srgbClr val="FE779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4" name="组合 3">
                <a:extLst>
                  <a:ext uri="{FF2B5EF4-FFF2-40B4-BE49-F238E27FC236}">
                    <a16:creationId xmlns:a16="http://schemas.microsoft.com/office/drawing/2014/main" id="{73956933-CB20-4887-A444-15395C50746A}"/>
                  </a:ext>
                </a:extLst>
              </p:cNvPr>
              <p:cNvGrpSpPr/>
              <p:nvPr/>
            </p:nvGrpSpPr>
            <p:grpSpPr>
              <a:xfrm>
                <a:off x="1223047" y="3767343"/>
                <a:ext cx="1443953" cy="2201657"/>
                <a:chOff x="1223047" y="3767343"/>
                <a:chExt cx="1443953" cy="2201657"/>
              </a:xfrm>
            </p:grpSpPr>
            <p:cxnSp>
              <p:nvCxnSpPr>
                <p:cNvPr id="5" name="直接连接符 4">
                  <a:extLst>
                    <a:ext uri="{FF2B5EF4-FFF2-40B4-BE49-F238E27FC236}">
                      <a16:creationId xmlns:a16="http://schemas.microsoft.com/office/drawing/2014/main" id="{A6903310-FEA3-477B-A95B-C1DD4C95CE9E}"/>
                    </a:ext>
                  </a:extLst>
                </p:cNvPr>
                <p:cNvCxnSpPr/>
                <p:nvPr/>
              </p:nvCxnSpPr>
              <p:spPr>
                <a:xfrm>
                  <a:off x="1352457" y="3767343"/>
                  <a:ext cx="1314543" cy="0"/>
                </a:xfrm>
                <a:prstGeom prst="line">
                  <a:avLst/>
                </a:prstGeom>
                <a:ln>
                  <a:solidFill>
                    <a:srgbClr val="FF7899"/>
                  </a:solidFill>
                </a:ln>
              </p:spPr>
              <p:style>
                <a:lnRef idx="1">
                  <a:schemeClr val="accent1"/>
                </a:lnRef>
                <a:fillRef idx="0">
                  <a:schemeClr val="accent1"/>
                </a:fillRef>
                <a:effectRef idx="0">
                  <a:schemeClr val="accent1"/>
                </a:effectRef>
                <a:fontRef idx="minor">
                  <a:schemeClr val="tx1"/>
                </a:fontRef>
              </p:style>
            </p:cxnSp>
            <p:cxnSp>
              <p:nvCxnSpPr>
                <p:cNvPr id="6" name="直接连接符 5">
                  <a:extLst>
                    <a:ext uri="{FF2B5EF4-FFF2-40B4-BE49-F238E27FC236}">
                      <a16:creationId xmlns:a16="http://schemas.microsoft.com/office/drawing/2014/main" id="{EC7465B1-3387-4BDF-8A48-D94384D0198C}"/>
                    </a:ext>
                  </a:extLst>
                </p:cNvPr>
                <p:cNvCxnSpPr/>
                <p:nvPr/>
              </p:nvCxnSpPr>
              <p:spPr>
                <a:xfrm>
                  <a:off x="2667000" y="3767343"/>
                  <a:ext cx="0" cy="2201657"/>
                </a:xfrm>
                <a:prstGeom prst="line">
                  <a:avLst/>
                </a:prstGeom>
                <a:ln>
                  <a:solidFill>
                    <a:srgbClr val="FF7899"/>
                  </a:solidFill>
                </a:ln>
              </p:spPr>
              <p:style>
                <a:lnRef idx="1">
                  <a:schemeClr val="accent1"/>
                </a:lnRef>
                <a:fillRef idx="0">
                  <a:schemeClr val="accent1"/>
                </a:fillRef>
                <a:effectRef idx="0">
                  <a:schemeClr val="accent1"/>
                </a:effectRef>
                <a:fontRef idx="minor">
                  <a:schemeClr val="tx1"/>
                </a:fontRef>
              </p:style>
            </p:cxnSp>
            <p:cxnSp>
              <p:nvCxnSpPr>
                <p:cNvPr id="7" name="直接连接符 6">
                  <a:extLst>
                    <a:ext uri="{FF2B5EF4-FFF2-40B4-BE49-F238E27FC236}">
                      <a16:creationId xmlns:a16="http://schemas.microsoft.com/office/drawing/2014/main" id="{9EC09A7C-3C09-4D7E-87AA-1F0142469987}"/>
                    </a:ext>
                  </a:extLst>
                </p:cNvPr>
                <p:cNvCxnSpPr/>
                <p:nvPr/>
              </p:nvCxnSpPr>
              <p:spPr>
                <a:xfrm flipH="1">
                  <a:off x="1223047" y="5969000"/>
                  <a:ext cx="1431253" cy="0"/>
                </a:xfrm>
                <a:prstGeom prst="line">
                  <a:avLst/>
                </a:prstGeom>
                <a:ln>
                  <a:solidFill>
                    <a:srgbClr val="FF7899"/>
                  </a:solidFill>
                </a:ln>
              </p:spPr>
              <p:style>
                <a:lnRef idx="1">
                  <a:schemeClr val="accent1"/>
                </a:lnRef>
                <a:fillRef idx="0">
                  <a:schemeClr val="accent1"/>
                </a:fillRef>
                <a:effectRef idx="0">
                  <a:schemeClr val="accent1"/>
                </a:effectRef>
                <a:fontRef idx="minor">
                  <a:schemeClr val="tx1"/>
                </a:fontRef>
              </p:style>
            </p:cxnSp>
            <p:cxnSp>
              <p:nvCxnSpPr>
                <p:cNvPr id="8" name="直接连接符 7">
                  <a:extLst>
                    <a:ext uri="{FF2B5EF4-FFF2-40B4-BE49-F238E27FC236}">
                      <a16:creationId xmlns:a16="http://schemas.microsoft.com/office/drawing/2014/main" id="{C3585B25-12A1-4825-967C-B24AA67C73FE}"/>
                    </a:ext>
                  </a:extLst>
                </p:cNvPr>
                <p:cNvCxnSpPr/>
                <p:nvPr/>
              </p:nvCxnSpPr>
              <p:spPr>
                <a:xfrm flipV="1">
                  <a:off x="1223047" y="5359400"/>
                  <a:ext cx="0" cy="609600"/>
                </a:xfrm>
                <a:prstGeom prst="line">
                  <a:avLst/>
                </a:prstGeom>
                <a:ln>
                  <a:solidFill>
                    <a:srgbClr val="FF7899"/>
                  </a:solidFill>
                </a:ln>
              </p:spPr>
              <p:style>
                <a:lnRef idx="1">
                  <a:schemeClr val="accent1"/>
                </a:lnRef>
                <a:fillRef idx="0">
                  <a:schemeClr val="accent1"/>
                </a:fillRef>
                <a:effectRef idx="0">
                  <a:schemeClr val="accent1"/>
                </a:effectRef>
                <a:fontRef idx="minor">
                  <a:schemeClr val="tx1"/>
                </a:fontRef>
              </p:style>
            </p:cxnSp>
          </p:grpSp>
        </p:grpSp>
        <p:sp>
          <p:nvSpPr>
            <p:cNvPr id="16" name="文本框 15">
              <a:extLst>
                <a:ext uri="{FF2B5EF4-FFF2-40B4-BE49-F238E27FC236}">
                  <a16:creationId xmlns:a16="http://schemas.microsoft.com/office/drawing/2014/main" id="{A1B47F56-B266-405B-8941-7F4CFE205F43}"/>
                </a:ext>
              </a:extLst>
            </p:cNvPr>
            <p:cNvSpPr txBox="1"/>
            <p:nvPr/>
          </p:nvSpPr>
          <p:spPr>
            <a:xfrm>
              <a:off x="4753547" y="1620209"/>
              <a:ext cx="1734770" cy="923330"/>
            </a:xfrm>
            <a:prstGeom prst="rect">
              <a:avLst/>
            </a:prstGeom>
            <a:noFill/>
          </p:spPr>
          <p:txBody>
            <a:bodyPr wrap="none" rtlCol="0">
              <a:spAutoFit/>
            </a:bodyPr>
            <a:lstStyle/>
            <a:p>
              <a:r>
                <a:rPr lang="en-US" altLang="zh-CN" sz="5400" b="1" dirty="0">
                  <a:solidFill>
                    <a:srgbClr val="FFC4C8"/>
                  </a:solidFill>
                  <a:latin typeface="微软雅黑" panose="020B0503020204020204" pitchFamily="34" charset="-122"/>
                  <a:ea typeface="微软雅黑" panose="020B0503020204020204" pitchFamily="34" charset="-122"/>
                </a:rPr>
                <a:t>ONE</a:t>
              </a:r>
              <a:endParaRPr lang="zh-CN" altLang="en-US" sz="5400" b="1" dirty="0">
                <a:solidFill>
                  <a:srgbClr val="FFC4C8"/>
                </a:solidFill>
                <a:latin typeface="微软雅黑" panose="020B0503020204020204" pitchFamily="34" charset="-122"/>
                <a:ea typeface="微软雅黑" panose="020B0503020204020204" pitchFamily="34" charset="-122"/>
              </a:endParaRPr>
            </a:p>
          </p:txBody>
        </p:sp>
        <p:sp>
          <p:nvSpPr>
            <p:cNvPr id="17" name="矩形 16">
              <a:extLst>
                <a:ext uri="{FF2B5EF4-FFF2-40B4-BE49-F238E27FC236}">
                  <a16:creationId xmlns:a16="http://schemas.microsoft.com/office/drawing/2014/main" id="{64957CE8-7D60-4912-AB6A-44F540C42E30}"/>
                </a:ext>
              </a:extLst>
            </p:cNvPr>
            <p:cNvSpPr/>
            <p:nvPr/>
          </p:nvSpPr>
          <p:spPr>
            <a:xfrm>
              <a:off x="4783837" y="2444115"/>
              <a:ext cx="1800493" cy="369332"/>
            </a:xfrm>
            <a:prstGeom prst="rect">
              <a:avLst/>
            </a:prstGeom>
          </p:spPr>
          <p:txBody>
            <a:bodyPr wrap="none">
              <a:spAutoFit/>
            </a:bodyPr>
            <a:lstStyle/>
            <a:p>
              <a:r>
                <a:rPr lang="zh-CN" altLang="en-US" b="1" dirty="0">
                  <a:solidFill>
                    <a:srgbClr val="FFC4C8"/>
                  </a:solidFill>
                  <a:latin typeface="微软雅黑" panose="020B0503020204020204" pitchFamily="34" charset="-122"/>
                  <a:ea typeface="微软雅黑" panose="020B0503020204020204" pitchFamily="34" charset="-122"/>
                </a:rPr>
                <a:t>Please enter your title</a:t>
              </a:r>
            </a:p>
          </p:txBody>
        </p:sp>
        <p:sp>
          <p:nvSpPr>
            <p:cNvPr id="18" name="矩形 17">
              <a:extLst>
                <a:ext uri="{FF2B5EF4-FFF2-40B4-BE49-F238E27FC236}">
                  <a16:creationId xmlns:a16="http://schemas.microsoft.com/office/drawing/2014/main" id="{E4D6294C-26C7-41B6-8532-DB4384B77419}"/>
                </a:ext>
              </a:extLst>
            </p:cNvPr>
            <p:cNvSpPr/>
            <p:nvPr/>
          </p:nvSpPr>
          <p:spPr>
            <a:xfrm>
              <a:off x="4553399" y="3920572"/>
              <a:ext cx="2206499" cy="954107"/>
            </a:xfrm>
            <a:prstGeom prst="rect">
              <a:avLst/>
            </a:prstGeom>
          </p:spPr>
          <p:txBody>
            <a:bodyPr wrap="square">
              <a:spAutoFit/>
            </a:bodyPr>
            <a:lstStyle/>
            <a:p>
              <a:r>
                <a:rPr lang="zh-CN" altLang="en-US" sz="1400" dirty="0">
                  <a:solidFill>
                    <a:srgbClr val="FFC4C8"/>
                  </a:solidFill>
                  <a:latin typeface="微软雅黑" panose="020B0503020204020204" pitchFamily="34" charset="-122"/>
                  <a:ea typeface="微软雅黑" panose="020B0503020204020204" pitchFamily="34" charset="-122"/>
                </a:rPr>
                <a:t>Please add a detailed description of the text here, as close as possible to the title text language style, language description as concise and vivid as possible.</a:t>
              </a:r>
            </a:p>
          </p:txBody>
        </p:sp>
      </p:grpSp>
      <p:pic>
        <p:nvPicPr>
          <p:cNvPr id="19" name="图片 18">
            <a:extLst>
              <a:ext uri="{FF2B5EF4-FFF2-40B4-BE49-F238E27FC236}">
                <a16:creationId xmlns:a16="http://schemas.microsoft.com/office/drawing/2014/main" id="{315BF594-B397-4A5E-8E3D-B05F66F3C745}"/>
              </a:ext>
            </a:extLst>
          </p:cNvPr>
          <p:cNvPicPr>
            <a:picLocks noChangeAspect="1"/>
          </p:cNvPicPr>
          <p:nvPr/>
        </p:nvPicPr>
        <p:blipFill>
          <a:blip r:embed="rId3"/>
          <a:stretch>
            <a:fillRect/>
          </a:stretch>
        </p:blipFill>
        <p:spPr>
          <a:xfrm rot="12661843">
            <a:off x="-805423" y="-1117783"/>
            <a:ext cx="3082607" cy="5446975"/>
          </a:xfrm>
          <a:prstGeom prst="rect">
            <a:avLst/>
          </a:prstGeom>
        </p:spPr>
      </p:pic>
      <p:pic>
        <p:nvPicPr>
          <p:cNvPr id="20" name="图片 19">
            <a:extLst>
              <a:ext uri="{FF2B5EF4-FFF2-40B4-BE49-F238E27FC236}">
                <a16:creationId xmlns:a16="http://schemas.microsoft.com/office/drawing/2014/main" id="{E8AF921D-2FF4-46E8-B77B-4E8F0D897AF6}"/>
              </a:ext>
            </a:extLst>
          </p:cNvPr>
          <p:cNvPicPr>
            <a:picLocks noChangeAspect="1"/>
          </p:cNvPicPr>
          <p:nvPr/>
        </p:nvPicPr>
        <p:blipFill>
          <a:blip r:embed="rId3"/>
          <a:stretch>
            <a:fillRect/>
          </a:stretch>
        </p:blipFill>
        <p:spPr>
          <a:xfrm rot="13974286">
            <a:off x="-370234" y="2242830"/>
            <a:ext cx="2181507" cy="3854729"/>
          </a:xfrm>
          <a:prstGeom prst="rect">
            <a:avLst/>
          </a:prstGeom>
        </p:spPr>
      </p:pic>
      <p:pic>
        <p:nvPicPr>
          <p:cNvPr id="21" name="图片 20">
            <a:extLst>
              <a:ext uri="{FF2B5EF4-FFF2-40B4-BE49-F238E27FC236}">
                <a16:creationId xmlns:a16="http://schemas.microsoft.com/office/drawing/2014/main" id="{BF904ED2-089B-48A1-8042-C72ABCD8CA3B}"/>
              </a:ext>
            </a:extLst>
          </p:cNvPr>
          <p:cNvPicPr>
            <a:picLocks noChangeAspect="1"/>
          </p:cNvPicPr>
          <p:nvPr/>
        </p:nvPicPr>
        <p:blipFill>
          <a:blip r:embed="rId3"/>
          <a:stretch>
            <a:fillRect/>
          </a:stretch>
        </p:blipFill>
        <p:spPr>
          <a:xfrm rot="7110495">
            <a:off x="10070884" y="2257913"/>
            <a:ext cx="3082607" cy="5446975"/>
          </a:xfrm>
          <a:prstGeom prst="rect">
            <a:avLst/>
          </a:prstGeom>
        </p:spPr>
      </p:pic>
      <p:pic>
        <p:nvPicPr>
          <p:cNvPr id="22" name="图片 21">
            <a:extLst>
              <a:ext uri="{FF2B5EF4-FFF2-40B4-BE49-F238E27FC236}">
                <a16:creationId xmlns:a16="http://schemas.microsoft.com/office/drawing/2014/main" id="{009E9C8E-C3F2-41AD-9C9E-91506DBA0E04}"/>
              </a:ext>
            </a:extLst>
          </p:cNvPr>
          <p:cNvPicPr>
            <a:picLocks noChangeAspect="1"/>
          </p:cNvPicPr>
          <p:nvPr/>
        </p:nvPicPr>
        <p:blipFill>
          <a:blip r:embed="rId3"/>
          <a:stretch>
            <a:fillRect/>
          </a:stretch>
        </p:blipFill>
        <p:spPr>
          <a:xfrm rot="8422938">
            <a:off x="10328150" y="4637066"/>
            <a:ext cx="2181507" cy="3854729"/>
          </a:xfrm>
          <a:prstGeom prst="rect">
            <a:avLst/>
          </a:prstGeom>
        </p:spPr>
      </p:pic>
      <p:pic>
        <p:nvPicPr>
          <p:cNvPr id="23" name="图片 22">
            <a:extLst>
              <a:ext uri="{FF2B5EF4-FFF2-40B4-BE49-F238E27FC236}">
                <a16:creationId xmlns:a16="http://schemas.microsoft.com/office/drawing/2014/main" id="{BD784A7D-3B01-4622-8054-91044FA6FA22}"/>
              </a:ext>
            </a:extLst>
          </p:cNvPr>
          <p:cNvPicPr>
            <a:picLocks noChangeAspect="1"/>
          </p:cNvPicPr>
          <p:nvPr/>
        </p:nvPicPr>
        <p:blipFill>
          <a:blip r:embed="rId3"/>
          <a:stretch>
            <a:fillRect/>
          </a:stretch>
        </p:blipFill>
        <p:spPr>
          <a:xfrm rot="8422938">
            <a:off x="8582561" y="4395739"/>
            <a:ext cx="2181507" cy="3854729"/>
          </a:xfrm>
          <a:prstGeom prst="rect">
            <a:avLst/>
          </a:prstGeom>
        </p:spPr>
      </p:pic>
      <p:pic>
        <p:nvPicPr>
          <p:cNvPr id="24" name="图片 23">
            <a:extLst>
              <a:ext uri="{FF2B5EF4-FFF2-40B4-BE49-F238E27FC236}">
                <a16:creationId xmlns:a16="http://schemas.microsoft.com/office/drawing/2014/main" id="{3A832778-0F1C-49F3-9E8B-6002A0D21E1D}"/>
              </a:ext>
            </a:extLst>
          </p:cNvPr>
          <p:cNvPicPr>
            <a:picLocks noChangeAspect="1"/>
          </p:cNvPicPr>
          <p:nvPr/>
        </p:nvPicPr>
        <p:blipFill>
          <a:blip r:embed="rId3"/>
          <a:stretch>
            <a:fillRect/>
          </a:stretch>
        </p:blipFill>
        <p:spPr>
          <a:xfrm rot="7114481">
            <a:off x="11010152" y="62618"/>
            <a:ext cx="2181507" cy="3854729"/>
          </a:xfrm>
          <a:prstGeom prst="rect">
            <a:avLst/>
          </a:prstGeom>
        </p:spPr>
      </p:pic>
      <p:pic>
        <p:nvPicPr>
          <p:cNvPr id="15" name="图片 14">
            <a:extLst>
              <a:ext uri="{FF2B5EF4-FFF2-40B4-BE49-F238E27FC236}">
                <a16:creationId xmlns:a16="http://schemas.microsoft.com/office/drawing/2014/main" id="{89CAC071-F415-4A97-B908-0073BBDD1C12}"/>
              </a:ext>
            </a:extLst>
          </p:cNvPr>
          <p:cNvPicPr>
            <a:picLocks noChangeAspect="1"/>
          </p:cNvPicPr>
          <p:nvPr/>
        </p:nvPicPr>
        <p:blipFill>
          <a:blip r:embed="rId4"/>
          <a:stretch>
            <a:fillRect/>
          </a:stretch>
        </p:blipFill>
        <p:spPr>
          <a:xfrm>
            <a:off x="5966414" y="2543540"/>
            <a:ext cx="2161881" cy="3198702"/>
          </a:xfrm>
          <a:prstGeom prst="rect">
            <a:avLst/>
          </a:prstGeom>
        </p:spPr>
      </p:pic>
    </p:spTree>
    <p:extLst>
      <p:ext uri="{BB962C8B-B14F-4D97-AF65-F5344CB8AC3E}">
        <p14:creationId xmlns:p14="http://schemas.microsoft.com/office/powerpoint/2010/main" val="3204237339"/>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a14="http://schemas.microsoft.com/office/drawing/2010/main" xmlns:a16="http://schemas.microsoft.com/office/drawing/2014/main"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par>
                                <p:cTn id="20" presetID="10" presetClass="entr" presetSubtype="0"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par>
                                <p:cTn id="23" presetID="10" presetClass="entr" presetSubtype="0"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500"/>
                                        <p:tgtEl>
                                          <p:spTgt spid="24"/>
                                        </p:tgtEl>
                                      </p:cBhvr>
                                    </p:animEffect>
                                  </p:childTnLst>
                                </p:cTn>
                              </p:par>
                              <p:par>
                                <p:cTn id="26" presetID="10" presetClass="entr" presetSubtype="0" fill="hold"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500"/>
                                        <p:tgtEl>
                                          <p:spTgt spid="21"/>
                                        </p:tgtEl>
                                      </p:cBhvr>
                                    </p:animEffect>
                                  </p:childTnLst>
                                </p:cTn>
                              </p:par>
                              <p:par>
                                <p:cTn id="29" presetID="10" presetClass="entr" presetSubtype="0" fill="hold" nodeType="with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fade">
                                      <p:cBhvr>
                                        <p:cTn id="31" dur="500"/>
                                        <p:tgtEl>
                                          <p:spTgt spid="23"/>
                                        </p:tgtEl>
                                      </p:cBhvr>
                                    </p:animEffect>
                                  </p:childTnLst>
                                </p:cTn>
                              </p:par>
                              <p:par>
                                <p:cTn id="32" presetID="10" presetClass="entr" presetSubtype="0" fill="hold" nodeType="with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fade">
                                      <p:cBhvr>
                                        <p:cTn id="3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BEF11632-632A-41C2-8F39-756C531730B0}"/>
              </a:ext>
            </a:extLst>
          </p:cNvPr>
          <p:cNvPicPr>
            <a:picLocks noChangeAspect="1"/>
          </p:cNvPicPr>
          <p:nvPr/>
        </p:nvPicPr>
        <p:blipFill>
          <a:blip r:embed="rId3"/>
          <a:stretch>
            <a:fillRect/>
          </a:stretch>
        </p:blipFill>
        <p:spPr>
          <a:xfrm rot="871366">
            <a:off x="5977032" y="3173978"/>
            <a:ext cx="1709100" cy="3019984"/>
          </a:xfrm>
          <a:prstGeom prst="rect">
            <a:avLst/>
          </a:prstGeom>
        </p:spPr>
      </p:pic>
      <p:pic>
        <p:nvPicPr>
          <p:cNvPr id="8" name="图片 7">
            <a:extLst>
              <a:ext uri="{FF2B5EF4-FFF2-40B4-BE49-F238E27FC236}">
                <a16:creationId xmlns:a16="http://schemas.microsoft.com/office/drawing/2014/main" id="{DF3CF88D-45A3-494A-865E-27A84ECC86AD}"/>
              </a:ext>
            </a:extLst>
          </p:cNvPr>
          <p:cNvPicPr>
            <a:picLocks noChangeAspect="1"/>
          </p:cNvPicPr>
          <p:nvPr/>
        </p:nvPicPr>
        <p:blipFill>
          <a:blip r:embed="rId3"/>
          <a:stretch>
            <a:fillRect/>
          </a:stretch>
        </p:blipFill>
        <p:spPr>
          <a:xfrm rot="10379570">
            <a:off x="10472751" y="-335336"/>
            <a:ext cx="2181507" cy="3854729"/>
          </a:xfrm>
          <a:prstGeom prst="rect">
            <a:avLst/>
          </a:prstGeom>
        </p:spPr>
      </p:pic>
      <p:pic>
        <p:nvPicPr>
          <p:cNvPr id="6" name="图片 5">
            <a:extLst>
              <a:ext uri="{FF2B5EF4-FFF2-40B4-BE49-F238E27FC236}">
                <a16:creationId xmlns:a16="http://schemas.microsoft.com/office/drawing/2014/main" id="{B2A99402-4DCA-4BF7-A6D1-2650F13878C4}"/>
              </a:ext>
            </a:extLst>
          </p:cNvPr>
          <p:cNvPicPr>
            <a:picLocks noChangeAspect="1"/>
          </p:cNvPicPr>
          <p:nvPr/>
        </p:nvPicPr>
        <p:blipFill>
          <a:blip r:embed="rId3"/>
          <a:stretch>
            <a:fillRect/>
          </a:stretch>
        </p:blipFill>
        <p:spPr>
          <a:xfrm rot="1399386">
            <a:off x="9439075" y="1636936"/>
            <a:ext cx="3082607" cy="5446975"/>
          </a:xfrm>
          <a:prstGeom prst="rect">
            <a:avLst/>
          </a:prstGeom>
        </p:spPr>
      </p:pic>
      <p:pic>
        <p:nvPicPr>
          <p:cNvPr id="7" name="图片 6">
            <a:extLst>
              <a:ext uri="{FF2B5EF4-FFF2-40B4-BE49-F238E27FC236}">
                <a16:creationId xmlns:a16="http://schemas.microsoft.com/office/drawing/2014/main" id="{68B13DCF-E993-4FA6-9848-2614058BBDA0}"/>
              </a:ext>
            </a:extLst>
          </p:cNvPr>
          <p:cNvPicPr>
            <a:picLocks noChangeAspect="1"/>
          </p:cNvPicPr>
          <p:nvPr/>
        </p:nvPicPr>
        <p:blipFill>
          <a:blip r:embed="rId3"/>
          <a:stretch>
            <a:fillRect/>
          </a:stretch>
        </p:blipFill>
        <p:spPr>
          <a:xfrm rot="2711829">
            <a:off x="3547978" y="2943415"/>
            <a:ext cx="2181507" cy="3854729"/>
          </a:xfrm>
          <a:prstGeom prst="rect">
            <a:avLst/>
          </a:prstGeom>
        </p:spPr>
      </p:pic>
      <p:pic>
        <p:nvPicPr>
          <p:cNvPr id="4" name="图片 3">
            <a:extLst>
              <a:ext uri="{FF2B5EF4-FFF2-40B4-BE49-F238E27FC236}">
                <a16:creationId xmlns:a16="http://schemas.microsoft.com/office/drawing/2014/main" id="{95A1DBF5-71C3-4EA1-BE64-AF9D5D4F0E18}"/>
              </a:ext>
            </a:extLst>
          </p:cNvPr>
          <p:cNvPicPr>
            <a:picLocks noChangeAspect="1"/>
          </p:cNvPicPr>
          <p:nvPr/>
        </p:nvPicPr>
        <p:blipFill>
          <a:blip r:embed="rId3"/>
          <a:stretch>
            <a:fillRect/>
          </a:stretch>
        </p:blipFill>
        <p:spPr>
          <a:xfrm rot="7110495">
            <a:off x="8739001" y="-693817"/>
            <a:ext cx="3082607" cy="5446975"/>
          </a:xfrm>
          <a:prstGeom prst="rect">
            <a:avLst/>
          </a:prstGeom>
        </p:spPr>
      </p:pic>
      <p:pic>
        <p:nvPicPr>
          <p:cNvPr id="5" name="图片 4">
            <a:extLst>
              <a:ext uri="{FF2B5EF4-FFF2-40B4-BE49-F238E27FC236}">
                <a16:creationId xmlns:a16="http://schemas.microsoft.com/office/drawing/2014/main" id="{91485DB8-5DBF-44E1-A2FB-803F8BA0D4C6}"/>
              </a:ext>
            </a:extLst>
          </p:cNvPr>
          <p:cNvPicPr>
            <a:picLocks noChangeAspect="1"/>
          </p:cNvPicPr>
          <p:nvPr/>
        </p:nvPicPr>
        <p:blipFill>
          <a:blip r:embed="rId3"/>
          <a:stretch>
            <a:fillRect/>
          </a:stretch>
        </p:blipFill>
        <p:spPr>
          <a:xfrm rot="8422938">
            <a:off x="7376848" y="252847"/>
            <a:ext cx="2181507" cy="3854729"/>
          </a:xfrm>
          <a:prstGeom prst="rect">
            <a:avLst/>
          </a:prstGeom>
        </p:spPr>
      </p:pic>
      <p:sp>
        <p:nvSpPr>
          <p:cNvPr id="3" name="矩形 2">
            <a:extLst>
              <a:ext uri="{FF2B5EF4-FFF2-40B4-BE49-F238E27FC236}">
                <a16:creationId xmlns:a16="http://schemas.microsoft.com/office/drawing/2014/main" id="{3E68D09E-0314-46FA-9C6A-5952D2C5DBE1}"/>
              </a:ext>
            </a:extLst>
          </p:cNvPr>
          <p:cNvSpPr/>
          <p:nvPr/>
        </p:nvSpPr>
        <p:spPr>
          <a:xfrm>
            <a:off x="1428750" y="1733550"/>
            <a:ext cx="10763250" cy="3124200"/>
          </a:xfrm>
          <a:prstGeom prst="rect">
            <a:avLst/>
          </a:prstGeom>
          <a:solidFill>
            <a:srgbClr val="FFD9D9"/>
          </a:solidFill>
          <a:ln>
            <a:noFill/>
          </a:ln>
          <a:effectLst>
            <a:outerShdw blurRad="63500" sx="101000" sy="101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图片 1">
            <a:extLst>
              <a:ext uri="{FF2B5EF4-FFF2-40B4-BE49-F238E27FC236}">
                <a16:creationId xmlns:a16="http://schemas.microsoft.com/office/drawing/2014/main" id="{3168A637-D5EF-47E0-8DC8-B02FA9C093FF}"/>
              </a:ext>
            </a:extLst>
          </p:cNvPr>
          <p:cNvPicPr>
            <a:picLocks noChangeAspect="1"/>
          </p:cNvPicPr>
          <p:nvPr/>
        </p:nvPicPr>
        <p:blipFill>
          <a:blip r:embed="rId4"/>
          <a:stretch>
            <a:fillRect/>
          </a:stretch>
        </p:blipFill>
        <p:spPr>
          <a:xfrm flipH="1">
            <a:off x="727664" y="1001806"/>
            <a:ext cx="2606086" cy="3855944"/>
          </a:xfrm>
          <a:prstGeom prst="rect">
            <a:avLst/>
          </a:prstGeom>
        </p:spPr>
      </p:pic>
      <p:grpSp>
        <p:nvGrpSpPr>
          <p:cNvPr id="10" name="Group 819">
            <a:extLst>
              <a:ext uri="{FF2B5EF4-FFF2-40B4-BE49-F238E27FC236}">
                <a16:creationId xmlns:a16="http://schemas.microsoft.com/office/drawing/2014/main" id="{8CC92375-03B5-4AD6-9DC6-15F8644EEBD3}"/>
              </a:ext>
            </a:extLst>
          </p:cNvPr>
          <p:cNvGrpSpPr/>
          <p:nvPr/>
        </p:nvGrpSpPr>
        <p:grpSpPr>
          <a:xfrm>
            <a:off x="9144064" y="2190529"/>
            <a:ext cx="1450386" cy="1015480"/>
            <a:chOff x="0" y="0"/>
            <a:chExt cx="4568212" cy="3197797"/>
          </a:xfrm>
          <a:effectLst>
            <a:outerShdw blurRad="63500" sx="102000" sy="102000" algn="ctr" rotWithShape="0">
              <a:prstClr val="black">
                <a:alpha val="40000"/>
              </a:prstClr>
            </a:outerShdw>
          </a:effectLst>
        </p:grpSpPr>
        <p:sp>
          <p:nvSpPr>
            <p:cNvPr id="11" name="Shape 815">
              <a:extLst>
                <a:ext uri="{FF2B5EF4-FFF2-40B4-BE49-F238E27FC236}">
                  <a16:creationId xmlns:a16="http://schemas.microsoft.com/office/drawing/2014/main" id="{2F3F7E26-7E5C-4BA4-B861-085D0F4292D8}"/>
                </a:ext>
              </a:extLst>
            </p:cNvPr>
            <p:cNvSpPr/>
            <p:nvPr/>
          </p:nvSpPr>
          <p:spPr>
            <a:xfrm>
              <a:off x="874798" y="0"/>
              <a:ext cx="3693414" cy="3197797"/>
            </a:xfrm>
            <a:prstGeom prst="rightArrow">
              <a:avLst>
                <a:gd name="adj1" fmla="val 70636"/>
                <a:gd name="adj2" fmla="val 48674"/>
              </a:avLst>
            </a:prstGeom>
            <a:solidFill>
              <a:srgbClr val="007791"/>
            </a:solidFill>
            <a:ln w="12700" cap="flat">
              <a:noFill/>
              <a:miter lim="400000"/>
            </a:ln>
            <a:effectLst/>
          </p:spPr>
          <p:txBody>
            <a:bodyPr wrap="square" lIns="0" tIns="0" rIns="0" bIns="0" numCol="1" anchor="ctr">
              <a:noAutofit/>
            </a:bodyPr>
            <a:lstStyle/>
            <a:p>
              <a:pPr lvl="0">
                <a:lnSpc>
                  <a:spcPct val="120000"/>
                </a:lnSpc>
                <a:defRPr sz="3200">
                  <a:solidFill>
                    <a:srgbClr val="FFFFFF"/>
                  </a:solidFill>
                </a:defRPr>
              </a:pPr>
              <a:endParaRPr sz="10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12" name="Shape 816">
              <a:extLst>
                <a:ext uri="{FF2B5EF4-FFF2-40B4-BE49-F238E27FC236}">
                  <a16:creationId xmlns:a16="http://schemas.microsoft.com/office/drawing/2014/main" id="{E67938CD-4565-451F-8149-344CE4B740FF}"/>
                </a:ext>
              </a:extLst>
            </p:cNvPr>
            <p:cNvSpPr/>
            <p:nvPr/>
          </p:nvSpPr>
          <p:spPr>
            <a:xfrm>
              <a:off x="0" y="711443"/>
              <a:ext cx="1774909" cy="177491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07791"/>
            </a:solidFill>
            <a:ln w="177800" cap="flat">
              <a:solidFill>
                <a:schemeClr val="bg1"/>
              </a:solidFill>
              <a:prstDash val="solid"/>
              <a:miter lim="400000"/>
            </a:ln>
            <a:effectLst/>
          </p:spPr>
          <p:txBody>
            <a:bodyPr wrap="square" lIns="0" tIns="0" rIns="0" bIns="0" numCol="1" anchor="ctr">
              <a:noAutofit/>
            </a:bodyPr>
            <a:lstStyle/>
            <a:p>
              <a:pPr lvl="0">
                <a:lnSpc>
                  <a:spcPct val="120000"/>
                </a:lnSpc>
                <a:defRPr sz="3200">
                  <a:solidFill>
                    <a:srgbClr val="FFFFFF"/>
                  </a:solidFill>
                </a:defRPr>
              </a:pPr>
              <a:endParaRPr sz="10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13" name="Shape 817">
              <a:extLst>
                <a:ext uri="{FF2B5EF4-FFF2-40B4-BE49-F238E27FC236}">
                  <a16:creationId xmlns:a16="http://schemas.microsoft.com/office/drawing/2014/main" id="{57A6CF73-473F-47D2-99DD-FEC16024F145}"/>
                </a:ext>
              </a:extLst>
            </p:cNvPr>
            <p:cNvSpPr/>
            <p:nvPr/>
          </p:nvSpPr>
          <p:spPr>
            <a:xfrm>
              <a:off x="2143356" y="1262130"/>
              <a:ext cx="2091856" cy="673537"/>
            </a:xfrm>
            <a:prstGeom prst="rect">
              <a:avLst/>
            </a:prstGeom>
            <a:noFill/>
            <a:ln w="12700" cap="flat">
              <a:noFill/>
              <a:miter lim="400000"/>
            </a:ln>
            <a:effectLst/>
            <a:extLst>
              <a:ext uri="{C572A759-6A51-4108-AA02-DFA0A04FC94B}">
                <ma14:wrappingTextBoxFlag xmlns:ma14="http://schemas.microsoft.com/office/mac/drawingml/2011/main" xmlns:mc="http://schemas.openxmlformats.org/markup-compatibility/2006" xmlns:p14="http://schemas.microsoft.com/office/powerpoint/2010/main" xmlns:a16="http://schemas.microsoft.com/office/drawing/2014/main" xmlns="" val="1"/>
              </a:ext>
            </a:extLst>
          </p:spPr>
          <p:txBody>
            <a:bodyPr wrap="square" lIns="0" tIns="0" rIns="0" bIns="0" numCol="1" anchor="ctr">
              <a:normAutofit fontScale="70000" lnSpcReduction="20000"/>
            </a:bodyPr>
            <a:lstStyle>
              <a:lvl1pPr algn="l" defTabSz="817244">
                <a:defRPr sz="2970">
                  <a:solidFill>
                    <a:srgbClr val="F9FAFC"/>
                  </a:solidFill>
                  <a:latin typeface="STIXGeneral-Bold"/>
                  <a:ea typeface="STIXGeneral-Bold"/>
                  <a:cs typeface="STIXGeneral-Bold"/>
                  <a:sym typeface="STIXGeneral-Bold"/>
                </a:defRPr>
              </a:lvl1pPr>
            </a:lstStyle>
            <a:p>
              <a:pPr lvl="0">
                <a:lnSpc>
                  <a:spcPct val="140000"/>
                </a:lnSpc>
                <a:defRPr sz="1800">
                  <a:solidFill>
                    <a:srgbClr val="000000"/>
                  </a:solidFill>
                </a:defRPr>
              </a:pPr>
              <a:r>
                <a:rPr lang="zh-CN" altLang="en-US" sz="900" dirty="0">
                  <a:solidFill>
                    <a:schemeClr val="bg1"/>
                  </a:solidFill>
                  <a:latin typeface="Arial" panose="020B0604020202020204" pitchFamily="34" charset="0"/>
                  <a:ea typeface="微软雅黑" panose="020B0503020204020204" pitchFamily="34" charset="-122"/>
                  <a:sym typeface="Arial" panose="020B0604020202020204" pitchFamily="34" charset="0"/>
                </a:rPr>
                <a:t>Please replace the text</a:t>
              </a:r>
              <a:endParaRPr sz="9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14" name="Shape 818">
              <a:extLst>
                <a:ext uri="{FF2B5EF4-FFF2-40B4-BE49-F238E27FC236}">
                  <a16:creationId xmlns:a16="http://schemas.microsoft.com/office/drawing/2014/main" id="{D284987B-F171-4354-AE4E-2E193B7EE05C}"/>
                </a:ext>
              </a:extLst>
            </p:cNvPr>
            <p:cNvSpPr/>
            <p:nvPr/>
          </p:nvSpPr>
          <p:spPr>
            <a:xfrm>
              <a:off x="535483" y="1133764"/>
              <a:ext cx="716818" cy="930276"/>
            </a:xfrm>
            <a:prstGeom prst="rect">
              <a:avLst/>
            </a:prstGeom>
            <a:noFill/>
            <a:ln w="12700" cap="flat">
              <a:noFill/>
              <a:miter lim="400000"/>
            </a:ln>
            <a:effectLst/>
            <a:extLst>
              <a:ext uri="{C572A759-6A51-4108-AA02-DFA0A04FC94B}">
                <ma14:wrappingTextBoxFlag xmlns:ma14="http://schemas.microsoft.com/office/mac/drawingml/2011/main" xmlns:mc="http://schemas.openxmlformats.org/markup-compatibility/2006" xmlns:p14="http://schemas.microsoft.com/office/powerpoint/2010/main" xmlns:a16="http://schemas.microsoft.com/office/drawing/2014/main" xmlns="" val="1"/>
              </a:ext>
            </a:extLst>
          </p:spPr>
          <p:txBody>
            <a:bodyPr wrap="none" lIns="0" tIns="0" rIns="0" bIns="0" numCol="1" anchor="ctr">
              <a:spAutoFit/>
            </a:bodyPr>
            <a:lstStyle>
              <a:lvl1pPr>
                <a:defRPr>
                  <a:solidFill>
                    <a:srgbClr val="F9FAFC"/>
                  </a:solidFill>
                  <a:latin typeface="FontAwesome"/>
                  <a:ea typeface="FontAwesome"/>
                  <a:cs typeface="FontAwesome"/>
                  <a:sym typeface="FontAwesome"/>
                </a:defRPr>
              </a:lvl1pPr>
            </a:lstStyle>
            <a:p>
              <a:pPr lvl="0">
                <a:lnSpc>
                  <a:spcPct val="120000"/>
                </a:lnSpc>
                <a:defRPr sz="1800">
                  <a:solidFill>
                    <a:srgbClr val="000000"/>
                  </a:solidFill>
                </a:defRPr>
              </a:pPr>
              <a:r>
                <a:rPr lang="en-US" sz="1600" dirty="0">
                  <a:solidFill>
                    <a:schemeClr val="bg1"/>
                  </a:solidFill>
                  <a:latin typeface="Arial" panose="020B0604020202020204" pitchFamily="34" charset="0"/>
                  <a:ea typeface="微软雅黑" panose="020B0503020204020204" pitchFamily="34" charset="-122"/>
                  <a:sym typeface="Arial" panose="020B0604020202020204" pitchFamily="34" charset="0"/>
                </a:rPr>
                <a:t>04</a:t>
              </a:r>
              <a:endParaRPr sz="16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5" name="Group 824">
            <a:extLst>
              <a:ext uri="{FF2B5EF4-FFF2-40B4-BE49-F238E27FC236}">
                <a16:creationId xmlns:a16="http://schemas.microsoft.com/office/drawing/2014/main" id="{CECA4AEE-0F36-4B5C-BCF8-F4ED8A782781}"/>
              </a:ext>
            </a:extLst>
          </p:cNvPr>
          <p:cNvGrpSpPr/>
          <p:nvPr/>
        </p:nvGrpSpPr>
        <p:grpSpPr>
          <a:xfrm>
            <a:off x="3745955" y="2190529"/>
            <a:ext cx="1450386" cy="1015480"/>
            <a:chOff x="0" y="0"/>
            <a:chExt cx="4568213" cy="3197797"/>
          </a:xfrm>
          <a:effectLst>
            <a:outerShdw blurRad="63500" sx="102000" sy="102000" algn="ctr" rotWithShape="0">
              <a:prstClr val="black">
                <a:alpha val="40000"/>
              </a:prstClr>
            </a:outerShdw>
          </a:effectLst>
        </p:grpSpPr>
        <p:sp>
          <p:nvSpPr>
            <p:cNvPr id="16" name="Shape 820">
              <a:extLst>
                <a:ext uri="{FF2B5EF4-FFF2-40B4-BE49-F238E27FC236}">
                  <a16:creationId xmlns:a16="http://schemas.microsoft.com/office/drawing/2014/main" id="{607D64E6-4465-40C0-8ABE-8C874751D9FB}"/>
                </a:ext>
              </a:extLst>
            </p:cNvPr>
            <p:cNvSpPr/>
            <p:nvPr/>
          </p:nvSpPr>
          <p:spPr>
            <a:xfrm>
              <a:off x="874798" y="0"/>
              <a:ext cx="3693415" cy="3197797"/>
            </a:xfrm>
            <a:prstGeom prst="rightArrow">
              <a:avLst>
                <a:gd name="adj1" fmla="val 70636"/>
                <a:gd name="adj2" fmla="val 48674"/>
              </a:avLst>
            </a:prstGeom>
            <a:solidFill>
              <a:srgbClr val="FF7899"/>
            </a:solidFill>
            <a:ln w="12700" cap="flat">
              <a:noFill/>
              <a:miter lim="400000"/>
            </a:ln>
            <a:effectLst/>
          </p:spPr>
          <p:txBody>
            <a:bodyPr wrap="square" lIns="0" tIns="0" rIns="0" bIns="0" numCol="1" anchor="ctr">
              <a:noAutofit/>
            </a:bodyPr>
            <a:lstStyle/>
            <a:p>
              <a:pPr lvl="0">
                <a:lnSpc>
                  <a:spcPct val="120000"/>
                </a:lnSpc>
                <a:defRPr sz="3200">
                  <a:solidFill>
                    <a:srgbClr val="FFFFFF"/>
                  </a:solidFill>
                </a:defRPr>
              </a:pPr>
              <a:endParaRPr sz="10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17" name="Shape 821">
              <a:extLst>
                <a:ext uri="{FF2B5EF4-FFF2-40B4-BE49-F238E27FC236}">
                  <a16:creationId xmlns:a16="http://schemas.microsoft.com/office/drawing/2014/main" id="{90CD79FD-CD53-44EA-A739-225D32C91582}"/>
                </a:ext>
              </a:extLst>
            </p:cNvPr>
            <p:cNvSpPr/>
            <p:nvPr/>
          </p:nvSpPr>
          <p:spPr>
            <a:xfrm>
              <a:off x="0" y="711443"/>
              <a:ext cx="1774910" cy="177491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7899"/>
            </a:solidFill>
            <a:ln w="177800" cap="flat">
              <a:solidFill>
                <a:schemeClr val="bg1"/>
              </a:solidFill>
              <a:prstDash val="solid"/>
              <a:miter lim="400000"/>
            </a:ln>
            <a:effectLst/>
          </p:spPr>
          <p:txBody>
            <a:bodyPr wrap="square" lIns="0" tIns="0" rIns="0" bIns="0" numCol="1" anchor="ctr">
              <a:noAutofit/>
            </a:bodyPr>
            <a:lstStyle/>
            <a:p>
              <a:pPr lvl="0">
                <a:lnSpc>
                  <a:spcPct val="120000"/>
                </a:lnSpc>
                <a:defRPr sz="3200">
                  <a:solidFill>
                    <a:srgbClr val="FFFFFF"/>
                  </a:solidFill>
                </a:defRPr>
              </a:pPr>
              <a:endParaRPr sz="10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18" name="Shape 822">
              <a:extLst>
                <a:ext uri="{FF2B5EF4-FFF2-40B4-BE49-F238E27FC236}">
                  <a16:creationId xmlns:a16="http://schemas.microsoft.com/office/drawing/2014/main" id="{4178FF17-BFFB-4B72-881E-EE497B89EBC0}"/>
                </a:ext>
              </a:extLst>
            </p:cNvPr>
            <p:cNvSpPr/>
            <p:nvPr/>
          </p:nvSpPr>
          <p:spPr>
            <a:xfrm>
              <a:off x="1948956" y="1262130"/>
              <a:ext cx="2091856" cy="673537"/>
            </a:xfrm>
            <a:prstGeom prst="rect">
              <a:avLst/>
            </a:prstGeom>
            <a:noFill/>
            <a:ln w="12700" cap="flat">
              <a:noFill/>
              <a:miter lim="400000"/>
            </a:ln>
            <a:effectLst/>
            <a:extLst>
              <a:ext uri="{C572A759-6A51-4108-AA02-DFA0A04FC94B}">
                <ma14:wrappingTextBoxFlag xmlns:ma14="http://schemas.microsoft.com/office/mac/drawingml/2011/main" xmlns:mc="http://schemas.openxmlformats.org/markup-compatibility/2006" xmlns:p14="http://schemas.microsoft.com/office/powerpoint/2010/main" xmlns:a16="http://schemas.microsoft.com/office/drawing/2014/main" xmlns="" val="1"/>
              </a:ext>
            </a:extLst>
          </p:spPr>
          <p:txBody>
            <a:bodyPr wrap="square" lIns="0" tIns="0" rIns="0" bIns="0" numCol="1" anchor="ctr">
              <a:normAutofit fontScale="70000" lnSpcReduction="20000"/>
            </a:bodyPr>
            <a:lstStyle>
              <a:lvl1pPr algn="l" defTabSz="817244">
                <a:defRPr sz="2970">
                  <a:solidFill>
                    <a:srgbClr val="F9FAFC"/>
                  </a:solidFill>
                  <a:latin typeface="STIXGeneral-Bold"/>
                  <a:ea typeface="STIXGeneral-Bold"/>
                  <a:cs typeface="STIXGeneral-Bold"/>
                  <a:sym typeface="STIXGeneral-Bold"/>
                </a:defRPr>
              </a:lvl1pPr>
            </a:lstStyle>
            <a:p>
              <a:pPr lvl="0">
                <a:lnSpc>
                  <a:spcPct val="140000"/>
                </a:lnSpc>
                <a:defRPr sz="1800">
                  <a:solidFill>
                    <a:srgbClr val="000000"/>
                  </a:solidFill>
                </a:defRPr>
              </a:pPr>
              <a:r>
                <a:rPr lang="zh-CN" altLang="en-US" sz="900" dirty="0">
                  <a:solidFill>
                    <a:schemeClr val="bg1"/>
                  </a:solidFill>
                  <a:latin typeface="Arial" panose="020B0604020202020204" pitchFamily="34" charset="0"/>
                  <a:ea typeface="微软雅黑" panose="020B0503020204020204" pitchFamily="34" charset="-122"/>
                  <a:sym typeface="Arial" panose="020B0604020202020204" pitchFamily="34" charset="0"/>
                </a:rPr>
                <a:t>Please replace the text</a:t>
              </a:r>
              <a:endParaRPr sz="9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19" name="Shape 823">
              <a:extLst>
                <a:ext uri="{FF2B5EF4-FFF2-40B4-BE49-F238E27FC236}">
                  <a16:creationId xmlns:a16="http://schemas.microsoft.com/office/drawing/2014/main" id="{3D6DCAD1-EEDE-479D-B08A-CE6107A3AC5C}"/>
                </a:ext>
              </a:extLst>
            </p:cNvPr>
            <p:cNvSpPr/>
            <p:nvPr/>
          </p:nvSpPr>
          <p:spPr>
            <a:xfrm>
              <a:off x="535483" y="1133764"/>
              <a:ext cx="716818" cy="930276"/>
            </a:xfrm>
            <a:prstGeom prst="rect">
              <a:avLst/>
            </a:prstGeom>
            <a:noFill/>
            <a:ln w="12700" cap="flat">
              <a:noFill/>
              <a:miter lim="400000"/>
            </a:ln>
            <a:effectLst/>
            <a:extLst>
              <a:ext uri="{C572A759-6A51-4108-AA02-DFA0A04FC94B}">
                <ma14:wrappingTextBoxFlag xmlns:ma14="http://schemas.microsoft.com/office/mac/drawingml/2011/main" xmlns:mc="http://schemas.openxmlformats.org/markup-compatibility/2006" xmlns:p14="http://schemas.microsoft.com/office/powerpoint/2010/main" xmlns:a16="http://schemas.microsoft.com/office/drawing/2014/main" xmlns="" val="1"/>
              </a:ext>
            </a:extLst>
          </p:spPr>
          <p:txBody>
            <a:bodyPr wrap="none" lIns="0" tIns="0" rIns="0" bIns="0" numCol="1" anchor="ctr">
              <a:spAutoFit/>
            </a:bodyPr>
            <a:lstStyle>
              <a:lvl1pPr>
                <a:defRPr>
                  <a:solidFill>
                    <a:srgbClr val="F9FAFC"/>
                  </a:solidFill>
                  <a:latin typeface="FontAwesome"/>
                  <a:ea typeface="FontAwesome"/>
                  <a:cs typeface="FontAwesome"/>
                  <a:sym typeface="FontAwesome"/>
                </a:defRPr>
              </a:lvl1pPr>
            </a:lstStyle>
            <a:p>
              <a:pPr lvl="0">
                <a:lnSpc>
                  <a:spcPct val="120000"/>
                </a:lnSpc>
                <a:defRPr sz="1800">
                  <a:solidFill>
                    <a:srgbClr val="000000"/>
                  </a:solidFill>
                </a:defRPr>
              </a:pPr>
              <a:r>
                <a:rPr lang="en-US" sz="1600" dirty="0">
                  <a:solidFill>
                    <a:schemeClr val="bg1"/>
                  </a:solidFill>
                  <a:latin typeface="Arial" panose="020B0604020202020204" pitchFamily="34" charset="0"/>
                  <a:ea typeface="微软雅黑" panose="020B0503020204020204" pitchFamily="34" charset="-122"/>
                  <a:sym typeface="Arial" panose="020B0604020202020204" pitchFamily="34" charset="0"/>
                </a:rPr>
                <a:t>01</a:t>
              </a:r>
              <a:endParaRPr sz="16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20" name="Group 829">
            <a:extLst>
              <a:ext uri="{FF2B5EF4-FFF2-40B4-BE49-F238E27FC236}">
                <a16:creationId xmlns:a16="http://schemas.microsoft.com/office/drawing/2014/main" id="{3066556D-20C4-4FB3-B503-FC33B30014B6}"/>
              </a:ext>
            </a:extLst>
          </p:cNvPr>
          <p:cNvGrpSpPr/>
          <p:nvPr/>
        </p:nvGrpSpPr>
        <p:grpSpPr>
          <a:xfrm>
            <a:off x="5545324" y="2190529"/>
            <a:ext cx="1450386" cy="1015480"/>
            <a:chOff x="0" y="0"/>
            <a:chExt cx="4568213" cy="3197797"/>
          </a:xfrm>
          <a:effectLst>
            <a:outerShdw blurRad="63500" sx="102000" sy="102000" algn="ctr" rotWithShape="0">
              <a:prstClr val="black">
                <a:alpha val="40000"/>
              </a:prstClr>
            </a:outerShdw>
          </a:effectLst>
        </p:grpSpPr>
        <p:sp>
          <p:nvSpPr>
            <p:cNvPr id="21" name="Shape 825">
              <a:extLst>
                <a:ext uri="{FF2B5EF4-FFF2-40B4-BE49-F238E27FC236}">
                  <a16:creationId xmlns:a16="http://schemas.microsoft.com/office/drawing/2014/main" id="{79C7392D-B32D-4595-8600-0ECD137B8D0A}"/>
                </a:ext>
              </a:extLst>
            </p:cNvPr>
            <p:cNvSpPr/>
            <p:nvPr/>
          </p:nvSpPr>
          <p:spPr>
            <a:xfrm>
              <a:off x="874798" y="0"/>
              <a:ext cx="3693415" cy="3197797"/>
            </a:xfrm>
            <a:prstGeom prst="rightArrow">
              <a:avLst>
                <a:gd name="adj1" fmla="val 70636"/>
                <a:gd name="adj2" fmla="val 48674"/>
              </a:avLst>
            </a:prstGeom>
            <a:solidFill>
              <a:srgbClr val="007791"/>
            </a:solidFill>
            <a:ln w="12700" cap="flat">
              <a:noFill/>
              <a:miter lim="400000"/>
            </a:ln>
            <a:effectLst/>
          </p:spPr>
          <p:txBody>
            <a:bodyPr wrap="square" lIns="0" tIns="0" rIns="0" bIns="0" numCol="1" anchor="ctr">
              <a:noAutofit/>
            </a:bodyPr>
            <a:lstStyle/>
            <a:p>
              <a:pPr lvl="0">
                <a:lnSpc>
                  <a:spcPct val="120000"/>
                </a:lnSpc>
                <a:defRPr sz="3200">
                  <a:solidFill>
                    <a:srgbClr val="FFFFFF"/>
                  </a:solidFill>
                </a:defRPr>
              </a:pPr>
              <a:endParaRPr sz="10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22" name="Shape 826">
              <a:extLst>
                <a:ext uri="{FF2B5EF4-FFF2-40B4-BE49-F238E27FC236}">
                  <a16:creationId xmlns:a16="http://schemas.microsoft.com/office/drawing/2014/main" id="{C8CEC73F-FA19-409C-A238-2F3B156DC869}"/>
                </a:ext>
              </a:extLst>
            </p:cNvPr>
            <p:cNvSpPr/>
            <p:nvPr/>
          </p:nvSpPr>
          <p:spPr>
            <a:xfrm>
              <a:off x="0" y="711443"/>
              <a:ext cx="1774910" cy="177491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07791"/>
            </a:solidFill>
            <a:ln w="177800" cap="flat">
              <a:solidFill>
                <a:schemeClr val="bg1"/>
              </a:solidFill>
              <a:prstDash val="solid"/>
              <a:miter lim="400000"/>
            </a:ln>
            <a:effectLst/>
          </p:spPr>
          <p:txBody>
            <a:bodyPr wrap="square" lIns="0" tIns="0" rIns="0" bIns="0" numCol="1" anchor="ctr">
              <a:noAutofit/>
            </a:bodyPr>
            <a:lstStyle/>
            <a:p>
              <a:pPr lvl="0">
                <a:lnSpc>
                  <a:spcPct val="120000"/>
                </a:lnSpc>
                <a:defRPr sz="3200">
                  <a:solidFill>
                    <a:srgbClr val="FFFFFF"/>
                  </a:solidFill>
                </a:defRPr>
              </a:pPr>
              <a:endParaRPr sz="10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23" name="Shape 827">
              <a:extLst>
                <a:ext uri="{FF2B5EF4-FFF2-40B4-BE49-F238E27FC236}">
                  <a16:creationId xmlns:a16="http://schemas.microsoft.com/office/drawing/2014/main" id="{FDEDB6DC-E6A4-44C9-A08E-ED746EE50B47}"/>
                </a:ext>
              </a:extLst>
            </p:cNvPr>
            <p:cNvSpPr/>
            <p:nvPr/>
          </p:nvSpPr>
          <p:spPr>
            <a:xfrm>
              <a:off x="2013756" y="1262130"/>
              <a:ext cx="2091856" cy="673537"/>
            </a:xfrm>
            <a:prstGeom prst="rect">
              <a:avLst/>
            </a:prstGeom>
            <a:noFill/>
            <a:ln w="12700" cap="flat">
              <a:noFill/>
              <a:miter lim="400000"/>
            </a:ln>
            <a:effectLst/>
            <a:extLst>
              <a:ext uri="{C572A759-6A51-4108-AA02-DFA0A04FC94B}">
                <ma14:wrappingTextBoxFlag xmlns:ma14="http://schemas.microsoft.com/office/mac/drawingml/2011/main" xmlns:mc="http://schemas.openxmlformats.org/markup-compatibility/2006" xmlns:p14="http://schemas.microsoft.com/office/powerpoint/2010/main" xmlns:a16="http://schemas.microsoft.com/office/drawing/2014/main" xmlns="" val="1"/>
              </a:ext>
            </a:extLst>
          </p:spPr>
          <p:txBody>
            <a:bodyPr wrap="square" lIns="0" tIns="0" rIns="0" bIns="0" numCol="1" anchor="ctr">
              <a:normAutofit fontScale="70000" lnSpcReduction="20000"/>
            </a:bodyPr>
            <a:lstStyle>
              <a:lvl1pPr algn="l" defTabSz="817244">
                <a:defRPr sz="2970">
                  <a:solidFill>
                    <a:srgbClr val="F9FAFC"/>
                  </a:solidFill>
                  <a:latin typeface="STIXGeneral-Bold"/>
                  <a:ea typeface="STIXGeneral-Bold"/>
                  <a:cs typeface="STIXGeneral-Bold"/>
                  <a:sym typeface="STIXGeneral-Bold"/>
                </a:defRPr>
              </a:lvl1pPr>
            </a:lstStyle>
            <a:p>
              <a:pPr lvl="0">
                <a:lnSpc>
                  <a:spcPct val="140000"/>
                </a:lnSpc>
                <a:defRPr sz="1800">
                  <a:solidFill>
                    <a:srgbClr val="000000"/>
                  </a:solidFill>
                </a:defRPr>
              </a:pPr>
              <a:r>
                <a:rPr lang="zh-CN" altLang="en-US" sz="900" dirty="0">
                  <a:solidFill>
                    <a:schemeClr val="bg1"/>
                  </a:solidFill>
                  <a:latin typeface="Arial" panose="020B0604020202020204" pitchFamily="34" charset="0"/>
                  <a:ea typeface="微软雅黑" panose="020B0503020204020204" pitchFamily="34" charset="-122"/>
                  <a:sym typeface="Arial" panose="020B0604020202020204" pitchFamily="34" charset="0"/>
                </a:rPr>
                <a:t>Please replace the text</a:t>
              </a:r>
              <a:endParaRPr sz="9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24" name="Shape 828">
              <a:extLst>
                <a:ext uri="{FF2B5EF4-FFF2-40B4-BE49-F238E27FC236}">
                  <a16:creationId xmlns:a16="http://schemas.microsoft.com/office/drawing/2014/main" id="{A8C99E27-B7DC-4CA2-9D36-58C315C0C263}"/>
                </a:ext>
              </a:extLst>
            </p:cNvPr>
            <p:cNvSpPr/>
            <p:nvPr/>
          </p:nvSpPr>
          <p:spPr>
            <a:xfrm>
              <a:off x="523772" y="1133764"/>
              <a:ext cx="716818" cy="930276"/>
            </a:xfrm>
            <a:prstGeom prst="rect">
              <a:avLst/>
            </a:prstGeom>
            <a:noFill/>
            <a:ln w="12700" cap="flat">
              <a:noFill/>
              <a:miter lim="400000"/>
            </a:ln>
            <a:effectLst/>
            <a:extLst>
              <a:ext uri="{C572A759-6A51-4108-AA02-DFA0A04FC94B}">
                <ma14:wrappingTextBoxFlag xmlns:ma14="http://schemas.microsoft.com/office/mac/drawingml/2011/main" xmlns:mc="http://schemas.openxmlformats.org/markup-compatibility/2006" xmlns:p14="http://schemas.microsoft.com/office/powerpoint/2010/main" xmlns:a16="http://schemas.microsoft.com/office/drawing/2014/main" xmlns="" val="1"/>
              </a:ext>
            </a:extLst>
          </p:spPr>
          <p:txBody>
            <a:bodyPr wrap="none" lIns="0" tIns="0" rIns="0" bIns="0" numCol="1" anchor="ctr">
              <a:spAutoFit/>
            </a:bodyPr>
            <a:lstStyle>
              <a:lvl1pPr>
                <a:defRPr>
                  <a:solidFill>
                    <a:srgbClr val="F9FAFC"/>
                  </a:solidFill>
                  <a:latin typeface="FontAwesome"/>
                  <a:ea typeface="FontAwesome"/>
                  <a:cs typeface="FontAwesome"/>
                  <a:sym typeface="FontAwesome"/>
                </a:defRPr>
              </a:lvl1pPr>
            </a:lstStyle>
            <a:p>
              <a:pPr lvl="0">
                <a:lnSpc>
                  <a:spcPct val="120000"/>
                </a:lnSpc>
                <a:defRPr sz="1800">
                  <a:solidFill>
                    <a:srgbClr val="000000"/>
                  </a:solidFill>
                </a:defRPr>
              </a:pPr>
              <a:r>
                <a:rPr lang="en-US" sz="1600" dirty="0">
                  <a:solidFill>
                    <a:schemeClr val="bg1"/>
                  </a:solidFill>
                  <a:latin typeface="Arial" panose="020B0604020202020204" pitchFamily="34" charset="0"/>
                  <a:ea typeface="微软雅黑" panose="020B0503020204020204" pitchFamily="34" charset="-122"/>
                  <a:sym typeface="Arial" panose="020B0604020202020204" pitchFamily="34" charset="0"/>
                </a:rPr>
                <a:t>02</a:t>
              </a:r>
              <a:endParaRPr sz="16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25" name="Group 834">
            <a:extLst>
              <a:ext uri="{FF2B5EF4-FFF2-40B4-BE49-F238E27FC236}">
                <a16:creationId xmlns:a16="http://schemas.microsoft.com/office/drawing/2014/main" id="{CEAC278F-8C02-486E-BEC8-EA104983D490}"/>
              </a:ext>
            </a:extLst>
          </p:cNvPr>
          <p:cNvGrpSpPr/>
          <p:nvPr/>
        </p:nvGrpSpPr>
        <p:grpSpPr>
          <a:xfrm>
            <a:off x="7344693" y="2190529"/>
            <a:ext cx="1450386" cy="1015480"/>
            <a:chOff x="0" y="0"/>
            <a:chExt cx="4568213" cy="3197797"/>
          </a:xfrm>
          <a:effectLst>
            <a:outerShdw blurRad="63500" sx="102000" sy="102000" algn="ctr" rotWithShape="0">
              <a:prstClr val="black">
                <a:alpha val="40000"/>
              </a:prstClr>
            </a:outerShdw>
          </a:effectLst>
        </p:grpSpPr>
        <p:sp>
          <p:nvSpPr>
            <p:cNvPr id="26" name="Shape 830">
              <a:extLst>
                <a:ext uri="{FF2B5EF4-FFF2-40B4-BE49-F238E27FC236}">
                  <a16:creationId xmlns:a16="http://schemas.microsoft.com/office/drawing/2014/main" id="{DB6A27B3-A83D-46D3-B72C-C1B17F0188C4}"/>
                </a:ext>
              </a:extLst>
            </p:cNvPr>
            <p:cNvSpPr/>
            <p:nvPr/>
          </p:nvSpPr>
          <p:spPr>
            <a:xfrm>
              <a:off x="874798" y="0"/>
              <a:ext cx="3693415" cy="3197797"/>
            </a:xfrm>
            <a:prstGeom prst="rightArrow">
              <a:avLst>
                <a:gd name="adj1" fmla="val 70636"/>
                <a:gd name="adj2" fmla="val 48674"/>
              </a:avLst>
            </a:prstGeom>
            <a:solidFill>
              <a:srgbClr val="FF7899"/>
            </a:solidFill>
            <a:ln w="12700" cap="flat">
              <a:noFill/>
              <a:miter lim="400000"/>
            </a:ln>
            <a:effectLst/>
          </p:spPr>
          <p:txBody>
            <a:bodyPr wrap="square" lIns="0" tIns="0" rIns="0" bIns="0" numCol="1" anchor="ctr">
              <a:noAutofit/>
            </a:bodyPr>
            <a:lstStyle/>
            <a:p>
              <a:pPr lvl="0">
                <a:lnSpc>
                  <a:spcPct val="120000"/>
                </a:lnSpc>
                <a:defRPr sz="3200">
                  <a:solidFill>
                    <a:srgbClr val="FFFFFF"/>
                  </a:solidFill>
                </a:defRPr>
              </a:pPr>
              <a:endParaRPr sz="10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27" name="Shape 831">
              <a:extLst>
                <a:ext uri="{FF2B5EF4-FFF2-40B4-BE49-F238E27FC236}">
                  <a16:creationId xmlns:a16="http://schemas.microsoft.com/office/drawing/2014/main" id="{573DC950-7665-48F9-818F-8D61BA5F0885}"/>
                </a:ext>
              </a:extLst>
            </p:cNvPr>
            <p:cNvSpPr/>
            <p:nvPr/>
          </p:nvSpPr>
          <p:spPr>
            <a:xfrm>
              <a:off x="0" y="711443"/>
              <a:ext cx="1774910" cy="177491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7899"/>
            </a:solidFill>
            <a:ln w="177800" cap="flat">
              <a:solidFill>
                <a:schemeClr val="bg1"/>
              </a:solidFill>
              <a:prstDash val="solid"/>
              <a:miter lim="400000"/>
            </a:ln>
            <a:effectLst/>
          </p:spPr>
          <p:txBody>
            <a:bodyPr wrap="square" lIns="0" tIns="0" rIns="0" bIns="0" numCol="1" anchor="ctr">
              <a:noAutofit/>
            </a:bodyPr>
            <a:lstStyle/>
            <a:p>
              <a:pPr lvl="0">
                <a:lnSpc>
                  <a:spcPct val="120000"/>
                </a:lnSpc>
                <a:defRPr sz="3200">
                  <a:solidFill>
                    <a:srgbClr val="FFFFFF"/>
                  </a:solidFill>
                </a:defRPr>
              </a:pPr>
              <a:endParaRPr sz="10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28" name="Shape 832">
              <a:extLst>
                <a:ext uri="{FF2B5EF4-FFF2-40B4-BE49-F238E27FC236}">
                  <a16:creationId xmlns:a16="http://schemas.microsoft.com/office/drawing/2014/main" id="{B0169DD3-052E-4754-BB45-60774EB3E18E}"/>
                </a:ext>
              </a:extLst>
            </p:cNvPr>
            <p:cNvSpPr/>
            <p:nvPr/>
          </p:nvSpPr>
          <p:spPr>
            <a:xfrm>
              <a:off x="2078556" y="1262130"/>
              <a:ext cx="2091856" cy="673537"/>
            </a:xfrm>
            <a:prstGeom prst="rect">
              <a:avLst/>
            </a:prstGeom>
            <a:noFill/>
            <a:ln w="12700" cap="flat">
              <a:noFill/>
              <a:miter lim="400000"/>
            </a:ln>
            <a:effectLst/>
            <a:extLst>
              <a:ext uri="{C572A759-6A51-4108-AA02-DFA0A04FC94B}">
                <ma14:wrappingTextBoxFlag xmlns:ma14="http://schemas.microsoft.com/office/mac/drawingml/2011/main" xmlns:mc="http://schemas.openxmlformats.org/markup-compatibility/2006" xmlns:p14="http://schemas.microsoft.com/office/powerpoint/2010/main" xmlns:a16="http://schemas.microsoft.com/office/drawing/2014/main" xmlns="" val="1"/>
              </a:ext>
            </a:extLst>
          </p:spPr>
          <p:txBody>
            <a:bodyPr wrap="square" lIns="0" tIns="0" rIns="0" bIns="0" numCol="1" anchor="ctr">
              <a:normAutofit fontScale="70000" lnSpcReduction="20000"/>
            </a:bodyPr>
            <a:lstStyle>
              <a:lvl1pPr algn="l" defTabSz="817244">
                <a:defRPr sz="2970">
                  <a:solidFill>
                    <a:srgbClr val="F9FAFC"/>
                  </a:solidFill>
                  <a:latin typeface="STIXGeneral-Bold"/>
                  <a:ea typeface="STIXGeneral-Bold"/>
                  <a:cs typeface="STIXGeneral-Bold"/>
                  <a:sym typeface="STIXGeneral-Bold"/>
                </a:defRPr>
              </a:lvl1pPr>
            </a:lstStyle>
            <a:p>
              <a:pPr lvl="0">
                <a:lnSpc>
                  <a:spcPct val="140000"/>
                </a:lnSpc>
                <a:defRPr sz="1800">
                  <a:solidFill>
                    <a:srgbClr val="000000"/>
                  </a:solidFill>
                </a:defRPr>
              </a:pPr>
              <a:r>
                <a:rPr lang="zh-CN" altLang="en-US" sz="900" dirty="0">
                  <a:solidFill>
                    <a:schemeClr val="bg1"/>
                  </a:solidFill>
                  <a:latin typeface="Arial" panose="020B0604020202020204" pitchFamily="34" charset="0"/>
                  <a:ea typeface="微软雅黑" panose="020B0503020204020204" pitchFamily="34" charset="-122"/>
                  <a:sym typeface="Arial" panose="020B0604020202020204" pitchFamily="34" charset="0"/>
                </a:rPr>
                <a:t>Please replace the text</a:t>
              </a:r>
              <a:endParaRPr sz="9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29" name="Shape 833">
              <a:extLst>
                <a:ext uri="{FF2B5EF4-FFF2-40B4-BE49-F238E27FC236}">
                  <a16:creationId xmlns:a16="http://schemas.microsoft.com/office/drawing/2014/main" id="{D043F51C-FAEB-48E5-B00C-A07D679B1DE8}"/>
                </a:ext>
              </a:extLst>
            </p:cNvPr>
            <p:cNvSpPr/>
            <p:nvPr/>
          </p:nvSpPr>
          <p:spPr>
            <a:xfrm>
              <a:off x="490124" y="1133764"/>
              <a:ext cx="716818" cy="930276"/>
            </a:xfrm>
            <a:prstGeom prst="rect">
              <a:avLst/>
            </a:prstGeom>
            <a:noFill/>
            <a:ln w="12700" cap="flat">
              <a:noFill/>
              <a:miter lim="400000"/>
            </a:ln>
            <a:effectLst/>
            <a:extLst>
              <a:ext uri="{C572A759-6A51-4108-AA02-DFA0A04FC94B}">
                <ma14:wrappingTextBoxFlag xmlns:ma14="http://schemas.microsoft.com/office/mac/drawingml/2011/main" xmlns:mc="http://schemas.openxmlformats.org/markup-compatibility/2006" xmlns:p14="http://schemas.microsoft.com/office/powerpoint/2010/main" xmlns:a16="http://schemas.microsoft.com/office/drawing/2014/main" xmlns="" val="1"/>
              </a:ext>
            </a:extLst>
          </p:spPr>
          <p:txBody>
            <a:bodyPr wrap="none" lIns="0" tIns="0" rIns="0" bIns="0" numCol="1" anchor="ctr">
              <a:spAutoFit/>
            </a:bodyPr>
            <a:lstStyle>
              <a:lvl1pPr>
                <a:defRPr>
                  <a:solidFill>
                    <a:srgbClr val="F9FAFC"/>
                  </a:solidFill>
                  <a:latin typeface="FontAwesome"/>
                  <a:ea typeface="FontAwesome"/>
                  <a:cs typeface="FontAwesome"/>
                  <a:sym typeface="FontAwesome"/>
                </a:defRPr>
              </a:lvl1pPr>
            </a:lstStyle>
            <a:p>
              <a:pPr lvl="0">
                <a:lnSpc>
                  <a:spcPct val="120000"/>
                </a:lnSpc>
                <a:defRPr sz="1800">
                  <a:solidFill>
                    <a:srgbClr val="000000"/>
                  </a:solidFill>
                </a:defRPr>
              </a:pPr>
              <a:r>
                <a:rPr lang="en-US" sz="1600" dirty="0">
                  <a:solidFill>
                    <a:schemeClr val="bg1"/>
                  </a:solidFill>
                  <a:latin typeface="Arial" panose="020B0604020202020204" pitchFamily="34" charset="0"/>
                  <a:ea typeface="微软雅黑" panose="020B0503020204020204" pitchFamily="34" charset="-122"/>
                  <a:sym typeface="Arial" panose="020B0604020202020204" pitchFamily="34" charset="0"/>
                </a:rPr>
                <a:t>03</a:t>
              </a:r>
              <a:endParaRPr sz="16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30" name="Group 814">
            <a:extLst>
              <a:ext uri="{FF2B5EF4-FFF2-40B4-BE49-F238E27FC236}">
                <a16:creationId xmlns:a16="http://schemas.microsoft.com/office/drawing/2014/main" id="{3D5078FB-B29A-4701-A0A1-B0F8D3893972}"/>
              </a:ext>
            </a:extLst>
          </p:cNvPr>
          <p:cNvGrpSpPr/>
          <p:nvPr/>
        </p:nvGrpSpPr>
        <p:grpSpPr>
          <a:xfrm>
            <a:off x="3775316" y="3279740"/>
            <a:ext cx="6527113" cy="1278698"/>
            <a:chOff x="-41081" y="-497245"/>
            <a:chExt cx="20558135" cy="4026696"/>
          </a:xfrm>
        </p:grpSpPr>
        <p:sp>
          <p:nvSpPr>
            <p:cNvPr id="31" name="Shape 812">
              <a:extLst>
                <a:ext uri="{FF2B5EF4-FFF2-40B4-BE49-F238E27FC236}">
                  <a16:creationId xmlns:a16="http://schemas.microsoft.com/office/drawing/2014/main" id="{C7A2D290-D9F9-4F4A-9B26-78C3ADA52344}"/>
                </a:ext>
              </a:extLst>
            </p:cNvPr>
            <p:cNvSpPr/>
            <p:nvPr/>
          </p:nvSpPr>
          <p:spPr>
            <a:xfrm>
              <a:off x="-41081" y="1025867"/>
              <a:ext cx="20558135" cy="2503584"/>
            </a:xfrm>
            <a:prstGeom prst="rect">
              <a:avLst/>
            </a:prstGeom>
            <a:noFill/>
            <a:ln w="12700" cap="flat">
              <a:noFill/>
              <a:miter lim="400000"/>
            </a:ln>
            <a:effectLst/>
            <a:extLst>
              <a:ext uri="{C572A759-6A51-4108-AA02-DFA0A04FC94B}">
                <ma14:wrappingTextBoxFlag xmlns:ma14="http://schemas.microsoft.com/office/mac/drawingml/2011/main" xmlns:mc="http://schemas.openxmlformats.org/markup-compatibility/2006" xmlns:p14="http://schemas.microsoft.com/office/powerpoint/2010/main" xmlns:a16="http://schemas.microsoft.com/office/drawing/2014/main" xmlns="" val="1"/>
              </a:ext>
            </a:extLst>
          </p:spPr>
          <p:txBody>
            <a:bodyPr wrap="square" lIns="0" tIns="0" rIns="0" bIns="0" numCol="1" anchor="ctr">
              <a:spAutoFit/>
            </a:bodyPr>
            <a:lstStyle>
              <a:lvl1pPr algn="l" defTabSz="767715">
                <a:defRPr sz="2232">
                  <a:solidFill>
                    <a:srgbClr val="828589"/>
                  </a:solidFill>
                  <a:latin typeface="STIXGeneral-Regular"/>
                  <a:ea typeface="STIXGeneral-Regular"/>
                  <a:cs typeface="STIXGeneral-Regular"/>
                  <a:sym typeface="STIXGeneral-Regular"/>
                </a:defRPr>
              </a:lvl1pPr>
            </a:lstStyle>
            <a:p>
              <a:pPr>
                <a:lnSpc>
                  <a:spcPct val="120000"/>
                </a:lnSpc>
                <a:defRPr sz="1800">
                  <a:solidFill>
                    <a:srgbClr val="000000"/>
                  </a:solidFill>
                </a:defRPr>
              </a:pPr>
              <a:r>
                <a:rPr lang="zh-CN" altLang="en-US" sz="105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Please add a detailed description of the text here, as close as possible to the title text language style, language description as concise and vivid as possible. Please add a detailed description of the text here, as close as possible to the title text language style, language description as concise and vivid as possible. Please add a detailed description of the text here, as close as possible to the title text language style, language description as concise and vivid as possible. Please add a detailed description of the text here, as close as possible to the title text language style, language description as concise and vivid as possible.</a:t>
              </a:r>
            </a:p>
          </p:txBody>
        </p:sp>
        <p:sp>
          <p:nvSpPr>
            <p:cNvPr id="32" name="Shape 813">
              <a:extLst>
                <a:ext uri="{FF2B5EF4-FFF2-40B4-BE49-F238E27FC236}">
                  <a16:creationId xmlns:a16="http://schemas.microsoft.com/office/drawing/2014/main" id="{575499F1-CD2D-4832-BA24-A43A1A99BF94}"/>
                </a:ext>
              </a:extLst>
            </p:cNvPr>
            <p:cNvSpPr/>
            <p:nvPr/>
          </p:nvSpPr>
          <p:spPr>
            <a:xfrm>
              <a:off x="31695" y="-497245"/>
              <a:ext cx="7089747" cy="844826"/>
            </a:xfrm>
            <a:prstGeom prst="rect">
              <a:avLst/>
            </a:prstGeom>
            <a:noFill/>
            <a:ln w="12700" cap="flat">
              <a:noFill/>
              <a:miter lim="400000"/>
            </a:ln>
            <a:effectLst/>
            <a:extLst>
              <a:ext uri="{C572A759-6A51-4108-AA02-DFA0A04FC94B}">
                <ma14:wrappingTextBoxFlag xmlns:ma14="http://schemas.microsoft.com/office/mac/drawingml/2011/main" xmlns:mc="http://schemas.openxmlformats.org/markup-compatibility/2006" xmlns:p14="http://schemas.microsoft.com/office/powerpoint/2010/main" xmlns:a16="http://schemas.microsoft.com/office/drawing/2014/main" xmlns="" val="1"/>
              </a:ext>
            </a:extLst>
          </p:spPr>
          <p:txBody>
            <a:bodyPr wrap="square" lIns="0" tIns="0" rIns="0" bIns="0" numCol="1" anchor="ctr">
              <a:spAutoFit/>
            </a:bodyPr>
            <a:lstStyle>
              <a:lvl1pPr algn="l" defTabSz="817244">
                <a:defRPr sz="4950">
                  <a:solidFill>
                    <a:srgbClr val="114A70"/>
                  </a:solidFill>
                  <a:latin typeface="STIXGeneral-Bold"/>
                  <a:ea typeface="STIXGeneral-Bold"/>
                  <a:cs typeface="STIXGeneral-Bold"/>
                  <a:sym typeface="STIXGeneral-Bold"/>
                </a:defRPr>
              </a:lvl1pPr>
            </a:lstStyle>
            <a:p>
              <a:pPr>
                <a:lnSpc>
                  <a:spcPct val="120000"/>
                </a:lnSpc>
                <a:defRPr sz="1800">
                  <a:solidFill>
                    <a:srgbClr val="000000"/>
                  </a:solidFill>
                </a:defRPr>
              </a:pPr>
              <a:r>
                <a:rPr lang="zh-CN" altLang="en-US" sz="160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Please replace the text</a:t>
              </a:r>
              <a:endParaRPr sz="160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grpSp>
    </p:spTree>
    <p:extLst>
      <p:ext uri="{BB962C8B-B14F-4D97-AF65-F5344CB8AC3E}">
        <p14:creationId xmlns:p14="http://schemas.microsoft.com/office/powerpoint/2010/main" val="4137429179"/>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ma14="http://schemas.microsoft.com/office/mac/drawingml/2011/main" xmlns:a16="http://schemas.microsoft.com/office/drawing/2014/main"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0-#ppt_w/2"/>
                                          </p:val>
                                        </p:tav>
                                        <p:tav tm="100000">
                                          <p:val>
                                            <p:strVal val="#ppt_x"/>
                                          </p:val>
                                        </p:tav>
                                      </p:tavLst>
                                    </p:anim>
                                    <p:anim calcmode="lin" valueType="num">
                                      <p:cBhvr additive="base">
                                        <p:cTn id="12"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par>
                                <p:cTn id="18" presetID="10" presetClass="entr" presetSubtype="0"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par>
                                <p:cTn id="21" presetID="10"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par>
                          <p:cTn id="24" fill="hold">
                            <p:stCondLst>
                              <p:cond delay="500"/>
                            </p:stCondLst>
                            <p:childTnLst>
                              <p:par>
                                <p:cTn id="25" presetID="10" presetClass="entr" presetSubtype="0" fill="hold" nodeType="after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par>
                          <p:cTn id="28" fill="hold">
                            <p:stCondLst>
                              <p:cond delay="1000"/>
                            </p:stCondLst>
                            <p:childTnLst>
                              <p:par>
                                <p:cTn id="29" presetID="10" presetClass="entr" presetSubtype="0" fill="hold" nodeType="after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childTnLst>
                          </p:cTn>
                        </p:par>
                        <p:par>
                          <p:cTn id="32" fill="hold">
                            <p:stCondLst>
                              <p:cond delay="1500"/>
                            </p:stCondLst>
                            <p:childTnLst>
                              <p:par>
                                <p:cTn id="33" presetID="10" presetClass="entr" presetSubtype="0" fill="hold" nodeType="after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5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8" fill="hold" grpId="0" nodeType="clickEffect">
                                  <p:stCondLst>
                                    <p:cond delay="0"/>
                                  </p:stCondLst>
                                  <p:iterate>
                                    <p:tmAbs val="0"/>
                                  </p:iterate>
                                  <p:childTnLst>
                                    <p:set>
                                      <p:cBhvr>
                                        <p:cTn id="39" fill="hold"/>
                                        <p:tgtEl>
                                          <p:spTgt spid="10"/>
                                        </p:tgtEl>
                                        <p:attrNameLst>
                                          <p:attrName>style.visibility</p:attrName>
                                        </p:attrNameLst>
                                      </p:cBhvr>
                                      <p:to>
                                        <p:strVal val="visible"/>
                                      </p:to>
                                    </p:set>
                                    <p:anim calcmode="lin" valueType="num">
                                      <p:cBhvr>
                                        <p:cTn id="40" dur="1000" fill="hold"/>
                                        <p:tgtEl>
                                          <p:spTgt spid="10"/>
                                        </p:tgtEl>
                                        <p:attrNameLst>
                                          <p:attrName>ppt_x</p:attrName>
                                        </p:attrNameLst>
                                      </p:cBhvr>
                                      <p:tavLst>
                                        <p:tav tm="0">
                                          <p:val>
                                            <p:strVal val="0-#ppt_w/2"/>
                                          </p:val>
                                        </p:tav>
                                        <p:tav tm="100000">
                                          <p:val>
                                            <p:strVal val="#ppt_x"/>
                                          </p:val>
                                        </p:tav>
                                      </p:tavLst>
                                    </p:anim>
                                    <p:anim calcmode="lin" valueType="num">
                                      <p:cBhvr>
                                        <p:cTn id="41" dur="1000" fill="hold"/>
                                        <p:tgtEl>
                                          <p:spTgt spid="10"/>
                                        </p:tgtEl>
                                        <p:attrNameLst>
                                          <p:attrName>ppt_y</p:attrName>
                                        </p:attrNameLst>
                                      </p:cBhvr>
                                      <p:tavLst>
                                        <p:tav tm="0">
                                          <p:val>
                                            <p:strVal val="#ppt_y"/>
                                          </p:val>
                                        </p:tav>
                                        <p:tav tm="100000">
                                          <p:val>
                                            <p:strVal val="#ppt_y"/>
                                          </p:val>
                                        </p:tav>
                                      </p:tavLst>
                                    </p:anim>
                                  </p:childTnLst>
                                </p:cTn>
                              </p:par>
                              <p:par>
                                <p:cTn id="42" presetID="2" presetClass="entr" presetSubtype="8" fill="hold" grpId="0" nodeType="withEffect">
                                  <p:stCondLst>
                                    <p:cond delay="500"/>
                                  </p:stCondLst>
                                  <p:iterate>
                                    <p:tmAbs val="0"/>
                                  </p:iterate>
                                  <p:childTnLst>
                                    <p:set>
                                      <p:cBhvr>
                                        <p:cTn id="43" fill="hold"/>
                                        <p:tgtEl>
                                          <p:spTgt spid="25"/>
                                        </p:tgtEl>
                                        <p:attrNameLst>
                                          <p:attrName>style.visibility</p:attrName>
                                        </p:attrNameLst>
                                      </p:cBhvr>
                                      <p:to>
                                        <p:strVal val="visible"/>
                                      </p:to>
                                    </p:set>
                                    <p:anim calcmode="lin" valueType="num">
                                      <p:cBhvr>
                                        <p:cTn id="44" dur="1000" fill="hold"/>
                                        <p:tgtEl>
                                          <p:spTgt spid="25"/>
                                        </p:tgtEl>
                                        <p:attrNameLst>
                                          <p:attrName>ppt_x</p:attrName>
                                        </p:attrNameLst>
                                      </p:cBhvr>
                                      <p:tavLst>
                                        <p:tav tm="0">
                                          <p:val>
                                            <p:strVal val="0-#ppt_w/2"/>
                                          </p:val>
                                        </p:tav>
                                        <p:tav tm="100000">
                                          <p:val>
                                            <p:strVal val="#ppt_x"/>
                                          </p:val>
                                        </p:tav>
                                      </p:tavLst>
                                    </p:anim>
                                    <p:anim calcmode="lin" valueType="num">
                                      <p:cBhvr>
                                        <p:cTn id="45" dur="1000" fill="hold"/>
                                        <p:tgtEl>
                                          <p:spTgt spid="25"/>
                                        </p:tgtEl>
                                        <p:attrNameLst>
                                          <p:attrName>ppt_y</p:attrName>
                                        </p:attrNameLst>
                                      </p:cBhvr>
                                      <p:tavLst>
                                        <p:tav tm="0">
                                          <p:val>
                                            <p:strVal val="#ppt_y"/>
                                          </p:val>
                                        </p:tav>
                                        <p:tav tm="100000">
                                          <p:val>
                                            <p:strVal val="#ppt_y"/>
                                          </p:val>
                                        </p:tav>
                                      </p:tavLst>
                                    </p:anim>
                                  </p:childTnLst>
                                </p:cTn>
                              </p:par>
                              <p:par>
                                <p:cTn id="46" presetID="2" presetClass="entr" presetSubtype="8" fill="hold" grpId="0" nodeType="withEffect">
                                  <p:stCondLst>
                                    <p:cond delay="1000"/>
                                  </p:stCondLst>
                                  <p:iterate>
                                    <p:tmAbs val="0"/>
                                  </p:iterate>
                                  <p:childTnLst>
                                    <p:set>
                                      <p:cBhvr>
                                        <p:cTn id="47" fill="hold"/>
                                        <p:tgtEl>
                                          <p:spTgt spid="20"/>
                                        </p:tgtEl>
                                        <p:attrNameLst>
                                          <p:attrName>style.visibility</p:attrName>
                                        </p:attrNameLst>
                                      </p:cBhvr>
                                      <p:to>
                                        <p:strVal val="visible"/>
                                      </p:to>
                                    </p:set>
                                    <p:anim calcmode="lin" valueType="num">
                                      <p:cBhvr>
                                        <p:cTn id="48" dur="1000" fill="hold"/>
                                        <p:tgtEl>
                                          <p:spTgt spid="20"/>
                                        </p:tgtEl>
                                        <p:attrNameLst>
                                          <p:attrName>ppt_x</p:attrName>
                                        </p:attrNameLst>
                                      </p:cBhvr>
                                      <p:tavLst>
                                        <p:tav tm="0">
                                          <p:val>
                                            <p:strVal val="0-#ppt_w/2"/>
                                          </p:val>
                                        </p:tav>
                                        <p:tav tm="100000">
                                          <p:val>
                                            <p:strVal val="#ppt_x"/>
                                          </p:val>
                                        </p:tav>
                                      </p:tavLst>
                                    </p:anim>
                                    <p:anim calcmode="lin" valueType="num">
                                      <p:cBhvr>
                                        <p:cTn id="49" dur="1000" fill="hold"/>
                                        <p:tgtEl>
                                          <p:spTgt spid="20"/>
                                        </p:tgtEl>
                                        <p:attrNameLst>
                                          <p:attrName>ppt_y</p:attrName>
                                        </p:attrNameLst>
                                      </p:cBhvr>
                                      <p:tavLst>
                                        <p:tav tm="0">
                                          <p:val>
                                            <p:strVal val="#ppt_y"/>
                                          </p:val>
                                        </p:tav>
                                        <p:tav tm="100000">
                                          <p:val>
                                            <p:strVal val="#ppt_y"/>
                                          </p:val>
                                        </p:tav>
                                      </p:tavLst>
                                    </p:anim>
                                  </p:childTnLst>
                                </p:cTn>
                              </p:par>
                              <p:par>
                                <p:cTn id="50" presetID="2" presetClass="entr" presetSubtype="8" fill="hold" grpId="0" nodeType="withEffect">
                                  <p:stCondLst>
                                    <p:cond delay="1500"/>
                                  </p:stCondLst>
                                  <p:iterate>
                                    <p:tmAbs val="0"/>
                                  </p:iterate>
                                  <p:childTnLst>
                                    <p:set>
                                      <p:cBhvr>
                                        <p:cTn id="51" fill="hold"/>
                                        <p:tgtEl>
                                          <p:spTgt spid="15"/>
                                        </p:tgtEl>
                                        <p:attrNameLst>
                                          <p:attrName>style.visibility</p:attrName>
                                        </p:attrNameLst>
                                      </p:cBhvr>
                                      <p:to>
                                        <p:strVal val="visible"/>
                                      </p:to>
                                    </p:set>
                                    <p:anim calcmode="lin" valueType="num">
                                      <p:cBhvr>
                                        <p:cTn id="52" dur="1000" fill="hold"/>
                                        <p:tgtEl>
                                          <p:spTgt spid="15"/>
                                        </p:tgtEl>
                                        <p:attrNameLst>
                                          <p:attrName>ppt_x</p:attrName>
                                        </p:attrNameLst>
                                      </p:cBhvr>
                                      <p:tavLst>
                                        <p:tav tm="0">
                                          <p:val>
                                            <p:strVal val="0-#ppt_w/2"/>
                                          </p:val>
                                        </p:tav>
                                        <p:tav tm="100000">
                                          <p:val>
                                            <p:strVal val="#ppt_x"/>
                                          </p:val>
                                        </p:tav>
                                      </p:tavLst>
                                    </p:anim>
                                    <p:anim calcmode="lin" valueType="num">
                                      <p:cBhvr>
                                        <p:cTn id="53" dur="10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iterate>
                                    <p:tmAbs val="0"/>
                                  </p:iterate>
                                  <p:childTnLst>
                                    <p:set>
                                      <p:cBhvr>
                                        <p:cTn id="57" fill="hold"/>
                                        <p:tgtEl>
                                          <p:spTgt spid="30"/>
                                        </p:tgtEl>
                                        <p:attrNameLst>
                                          <p:attrName>style.visibility</p:attrName>
                                        </p:attrNameLst>
                                      </p:cBhvr>
                                      <p:to>
                                        <p:strVal val="visible"/>
                                      </p:to>
                                    </p:set>
                                    <p:animEffect transition="in" filter="fade">
                                      <p:cBhvr>
                                        <p:cTn id="58" dur="1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advAuto="0"/>
      <p:bldP spid="15" grpId="0" advAuto="0"/>
      <p:bldP spid="20" grpId="0" advAuto="0"/>
      <p:bldP spid="25" grpId="0" advAuto="0"/>
      <p:bldP spid="30" grpId="0" advAuto="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6">
            <a:extLst>
              <a:ext uri="{FF2B5EF4-FFF2-40B4-BE49-F238E27FC236}">
                <a16:creationId xmlns:a16="http://schemas.microsoft.com/office/drawing/2014/main" id="{909A1F6B-FACE-4F56-AFC0-3EB5ED179146}"/>
              </a:ext>
            </a:extLst>
          </p:cNvPr>
          <p:cNvSpPr/>
          <p:nvPr/>
        </p:nvSpPr>
        <p:spPr bwMode="auto">
          <a:xfrm>
            <a:off x="4856163" y="2310879"/>
            <a:ext cx="947738" cy="1051574"/>
          </a:xfrm>
          <a:custGeom>
            <a:avLst/>
            <a:gdLst>
              <a:gd name="T0" fmla="*/ 0 w 1075"/>
              <a:gd name="T1" fmla="*/ 0 h 1196"/>
              <a:gd name="T2" fmla="*/ 0 w 1075"/>
              <a:gd name="T3" fmla="*/ 98 h 1196"/>
              <a:gd name="T4" fmla="*/ 44 w 1075"/>
              <a:gd name="T5" fmla="*/ 84 h 1196"/>
              <a:gd name="T6" fmla="*/ 121 w 1075"/>
              <a:gd name="T7" fmla="*/ 160 h 1196"/>
              <a:gd name="T8" fmla="*/ 44 w 1075"/>
              <a:gd name="T9" fmla="*/ 237 h 1196"/>
              <a:gd name="T10" fmla="*/ 0 w 1075"/>
              <a:gd name="T11" fmla="*/ 223 h 1196"/>
              <a:gd name="T12" fmla="*/ 0 w 1075"/>
              <a:gd name="T13" fmla="*/ 321 h 1196"/>
              <a:gd name="T14" fmla="*/ 754 w 1075"/>
              <a:gd name="T15" fmla="*/ 1075 h 1196"/>
              <a:gd name="T16" fmla="*/ 880 w 1075"/>
              <a:gd name="T17" fmla="*/ 1075 h 1196"/>
              <a:gd name="T18" fmla="*/ 869 w 1075"/>
              <a:gd name="T19" fmla="*/ 1085 h 1196"/>
              <a:gd name="T20" fmla="*/ 850 w 1075"/>
              <a:gd name="T21" fmla="*/ 1132 h 1196"/>
              <a:gd name="T22" fmla="*/ 914 w 1075"/>
              <a:gd name="T23" fmla="*/ 1196 h 1196"/>
              <a:gd name="T24" fmla="*/ 979 w 1075"/>
              <a:gd name="T25" fmla="*/ 1132 h 1196"/>
              <a:gd name="T26" fmla="*/ 959 w 1075"/>
              <a:gd name="T27" fmla="*/ 1085 h 1196"/>
              <a:gd name="T28" fmla="*/ 949 w 1075"/>
              <a:gd name="T29" fmla="*/ 1075 h 1196"/>
              <a:gd name="T30" fmla="*/ 1075 w 1075"/>
              <a:gd name="T31" fmla="*/ 1075 h 1196"/>
              <a:gd name="T32" fmla="*/ 0 w 1075"/>
              <a:gd name="T33" fmla="*/ 0 h 1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75" h="1196">
                <a:moveTo>
                  <a:pt x="0" y="0"/>
                </a:moveTo>
                <a:cubicBezTo>
                  <a:pt x="0" y="98"/>
                  <a:pt x="0" y="98"/>
                  <a:pt x="0" y="98"/>
                </a:cubicBezTo>
                <a:cubicBezTo>
                  <a:pt x="13" y="89"/>
                  <a:pt x="28" y="84"/>
                  <a:pt x="44" y="84"/>
                </a:cubicBezTo>
                <a:cubicBezTo>
                  <a:pt x="87" y="84"/>
                  <a:pt x="121" y="118"/>
                  <a:pt x="121" y="160"/>
                </a:cubicBezTo>
                <a:cubicBezTo>
                  <a:pt x="121" y="203"/>
                  <a:pt x="87" y="237"/>
                  <a:pt x="44" y="237"/>
                </a:cubicBezTo>
                <a:cubicBezTo>
                  <a:pt x="28" y="237"/>
                  <a:pt x="13" y="232"/>
                  <a:pt x="0" y="223"/>
                </a:cubicBezTo>
                <a:cubicBezTo>
                  <a:pt x="0" y="321"/>
                  <a:pt x="0" y="321"/>
                  <a:pt x="0" y="321"/>
                </a:cubicBezTo>
                <a:cubicBezTo>
                  <a:pt x="414" y="324"/>
                  <a:pt x="750" y="661"/>
                  <a:pt x="754" y="1075"/>
                </a:cubicBezTo>
                <a:cubicBezTo>
                  <a:pt x="880" y="1075"/>
                  <a:pt x="880" y="1075"/>
                  <a:pt x="880" y="1075"/>
                </a:cubicBezTo>
                <a:cubicBezTo>
                  <a:pt x="869" y="1085"/>
                  <a:pt x="869" y="1085"/>
                  <a:pt x="869" y="1085"/>
                </a:cubicBezTo>
                <a:cubicBezTo>
                  <a:pt x="857" y="1097"/>
                  <a:pt x="850" y="1114"/>
                  <a:pt x="850" y="1132"/>
                </a:cubicBezTo>
                <a:cubicBezTo>
                  <a:pt x="850" y="1167"/>
                  <a:pt x="879" y="1196"/>
                  <a:pt x="914" y="1196"/>
                </a:cubicBezTo>
                <a:cubicBezTo>
                  <a:pt x="950" y="1196"/>
                  <a:pt x="979" y="1167"/>
                  <a:pt x="979" y="1132"/>
                </a:cubicBezTo>
                <a:cubicBezTo>
                  <a:pt x="979" y="1114"/>
                  <a:pt x="972" y="1097"/>
                  <a:pt x="959" y="1085"/>
                </a:cubicBezTo>
                <a:cubicBezTo>
                  <a:pt x="949" y="1075"/>
                  <a:pt x="949" y="1075"/>
                  <a:pt x="949" y="1075"/>
                </a:cubicBezTo>
                <a:cubicBezTo>
                  <a:pt x="1075" y="1075"/>
                  <a:pt x="1075" y="1075"/>
                  <a:pt x="1075" y="1075"/>
                </a:cubicBezTo>
                <a:cubicBezTo>
                  <a:pt x="1072" y="483"/>
                  <a:pt x="591" y="3"/>
                  <a:pt x="0" y="0"/>
                </a:cubicBezTo>
                <a:close/>
              </a:path>
            </a:pathLst>
          </a:custGeom>
          <a:solidFill>
            <a:srgbClr val="FF7899"/>
          </a:solidFill>
          <a:ln>
            <a:noFill/>
          </a:ln>
          <a:effectLst>
            <a:outerShdw blurRad="63500" sx="102000" sy="102000" algn="ctr" rotWithShape="0">
              <a:prstClr val="black">
                <a:alpha val="40000"/>
              </a:prstClr>
            </a:outerShdw>
          </a:effectLst>
        </p:spPr>
        <p:txBody>
          <a:bodyPr vert="horz" wrap="square" lIns="91440" tIns="45720" rIns="91440" bIns="45720" numCol="1" anchor="t" anchorCtr="0" compatLnSpc="1"/>
          <a:lstStyle/>
          <a:p>
            <a:endParaRPr lang="zh-CN" altLang="en-US">
              <a:solidFill>
                <a:schemeClr val="bg1">
                  <a:lumMod val="65000"/>
                </a:schemeClr>
              </a:solidFill>
            </a:endParaRPr>
          </a:p>
        </p:txBody>
      </p:sp>
      <p:sp>
        <p:nvSpPr>
          <p:cNvPr id="3" name="Freeform 7">
            <a:extLst>
              <a:ext uri="{FF2B5EF4-FFF2-40B4-BE49-F238E27FC236}">
                <a16:creationId xmlns:a16="http://schemas.microsoft.com/office/drawing/2014/main" id="{EA2B1BD6-99D6-400D-9158-1B8C2E6CD1E5}"/>
              </a:ext>
            </a:extLst>
          </p:cNvPr>
          <p:cNvSpPr/>
          <p:nvPr/>
        </p:nvSpPr>
        <p:spPr bwMode="auto">
          <a:xfrm>
            <a:off x="4749801" y="3267144"/>
            <a:ext cx="1054100" cy="945146"/>
          </a:xfrm>
          <a:custGeom>
            <a:avLst/>
            <a:gdLst>
              <a:gd name="T0" fmla="*/ 1099 w 1197"/>
              <a:gd name="T1" fmla="*/ 0 h 1075"/>
              <a:gd name="T2" fmla="*/ 1113 w 1197"/>
              <a:gd name="T3" fmla="*/ 45 h 1075"/>
              <a:gd name="T4" fmla="*/ 1036 w 1197"/>
              <a:gd name="T5" fmla="*/ 121 h 1075"/>
              <a:gd name="T6" fmla="*/ 960 w 1197"/>
              <a:gd name="T7" fmla="*/ 45 h 1075"/>
              <a:gd name="T8" fmla="*/ 974 w 1197"/>
              <a:gd name="T9" fmla="*/ 0 h 1075"/>
              <a:gd name="T10" fmla="*/ 876 w 1197"/>
              <a:gd name="T11" fmla="*/ 0 h 1075"/>
              <a:gd name="T12" fmla="*/ 122 w 1197"/>
              <a:gd name="T13" fmla="*/ 754 h 1075"/>
              <a:gd name="T14" fmla="*/ 122 w 1197"/>
              <a:gd name="T15" fmla="*/ 880 h 1075"/>
              <a:gd name="T16" fmla="*/ 111 w 1197"/>
              <a:gd name="T17" fmla="*/ 869 h 1075"/>
              <a:gd name="T18" fmla="*/ 65 w 1197"/>
              <a:gd name="T19" fmla="*/ 850 h 1075"/>
              <a:gd name="T20" fmla="*/ 0 w 1197"/>
              <a:gd name="T21" fmla="*/ 914 h 1075"/>
              <a:gd name="T22" fmla="*/ 65 w 1197"/>
              <a:gd name="T23" fmla="*/ 979 h 1075"/>
              <a:gd name="T24" fmla="*/ 111 w 1197"/>
              <a:gd name="T25" fmla="*/ 959 h 1075"/>
              <a:gd name="T26" fmla="*/ 122 w 1197"/>
              <a:gd name="T27" fmla="*/ 949 h 1075"/>
              <a:gd name="T28" fmla="*/ 122 w 1197"/>
              <a:gd name="T29" fmla="*/ 1075 h 1075"/>
              <a:gd name="T30" fmla="*/ 1197 w 1197"/>
              <a:gd name="T31" fmla="*/ 0 h 1075"/>
              <a:gd name="T32" fmla="*/ 1099 w 1197"/>
              <a:gd name="T33" fmla="*/ 0 h 10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97" h="1075">
                <a:moveTo>
                  <a:pt x="1099" y="0"/>
                </a:moveTo>
                <a:cubicBezTo>
                  <a:pt x="1108" y="13"/>
                  <a:pt x="1113" y="28"/>
                  <a:pt x="1113" y="45"/>
                </a:cubicBezTo>
                <a:cubicBezTo>
                  <a:pt x="1113" y="87"/>
                  <a:pt x="1079" y="121"/>
                  <a:pt x="1036" y="121"/>
                </a:cubicBezTo>
                <a:cubicBezTo>
                  <a:pt x="994" y="121"/>
                  <a:pt x="960" y="87"/>
                  <a:pt x="960" y="45"/>
                </a:cubicBezTo>
                <a:cubicBezTo>
                  <a:pt x="960" y="28"/>
                  <a:pt x="965" y="13"/>
                  <a:pt x="974" y="0"/>
                </a:cubicBezTo>
                <a:cubicBezTo>
                  <a:pt x="876" y="0"/>
                  <a:pt x="876" y="0"/>
                  <a:pt x="876" y="0"/>
                </a:cubicBezTo>
                <a:cubicBezTo>
                  <a:pt x="872" y="414"/>
                  <a:pt x="536" y="751"/>
                  <a:pt x="122" y="754"/>
                </a:cubicBezTo>
                <a:cubicBezTo>
                  <a:pt x="122" y="880"/>
                  <a:pt x="122" y="880"/>
                  <a:pt x="122" y="880"/>
                </a:cubicBezTo>
                <a:cubicBezTo>
                  <a:pt x="111" y="869"/>
                  <a:pt x="111" y="869"/>
                  <a:pt x="111" y="869"/>
                </a:cubicBezTo>
                <a:cubicBezTo>
                  <a:pt x="99" y="857"/>
                  <a:pt x="83" y="850"/>
                  <a:pt x="65" y="850"/>
                </a:cubicBezTo>
                <a:cubicBezTo>
                  <a:pt x="29" y="850"/>
                  <a:pt x="0" y="879"/>
                  <a:pt x="0" y="914"/>
                </a:cubicBezTo>
                <a:cubicBezTo>
                  <a:pt x="0" y="950"/>
                  <a:pt x="29" y="979"/>
                  <a:pt x="65" y="979"/>
                </a:cubicBezTo>
                <a:cubicBezTo>
                  <a:pt x="83" y="979"/>
                  <a:pt x="99" y="972"/>
                  <a:pt x="111" y="959"/>
                </a:cubicBezTo>
                <a:cubicBezTo>
                  <a:pt x="122" y="949"/>
                  <a:pt x="122" y="949"/>
                  <a:pt x="122" y="949"/>
                </a:cubicBezTo>
                <a:cubicBezTo>
                  <a:pt x="122" y="1075"/>
                  <a:pt x="122" y="1075"/>
                  <a:pt x="122" y="1075"/>
                </a:cubicBezTo>
                <a:cubicBezTo>
                  <a:pt x="713" y="1072"/>
                  <a:pt x="1194" y="591"/>
                  <a:pt x="1197" y="0"/>
                </a:cubicBezTo>
                <a:lnTo>
                  <a:pt x="1099" y="0"/>
                </a:lnTo>
                <a:close/>
              </a:path>
            </a:pathLst>
          </a:custGeom>
          <a:solidFill>
            <a:srgbClr val="007791"/>
          </a:solidFill>
          <a:ln>
            <a:noFill/>
          </a:ln>
          <a:effectLst>
            <a:outerShdw blurRad="63500" sx="102000" sy="102000" algn="ctr" rotWithShape="0">
              <a:prstClr val="black">
                <a:alpha val="40000"/>
              </a:prstClr>
            </a:outerShdw>
          </a:effectLst>
        </p:spPr>
        <p:txBody>
          <a:bodyPr vert="horz" wrap="square" lIns="91440" tIns="45720" rIns="91440" bIns="45720" numCol="1" anchor="t" anchorCtr="0" compatLnSpc="1"/>
          <a:lstStyle/>
          <a:p>
            <a:endParaRPr lang="zh-CN" altLang="en-US">
              <a:solidFill>
                <a:schemeClr val="bg1">
                  <a:lumMod val="65000"/>
                </a:schemeClr>
              </a:solidFill>
            </a:endParaRPr>
          </a:p>
        </p:txBody>
      </p:sp>
      <p:sp>
        <p:nvSpPr>
          <p:cNvPr id="4" name="Freeform 8">
            <a:extLst>
              <a:ext uri="{FF2B5EF4-FFF2-40B4-BE49-F238E27FC236}">
                <a16:creationId xmlns:a16="http://schemas.microsoft.com/office/drawing/2014/main" id="{F9FB1C78-61A2-42CD-B701-F16E33380184}"/>
              </a:ext>
            </a:extLst>
          </p:cNvPr>
          <p:cNvSpPr/>
          <p:nvPr/>
        </p:nvSpPr>
        <p:spPr bwMode="auto">
          <a:xfrm>
            <a:off x="3898901" y="3160715"/>
            <a:ext cx="947738" cy="1051574"/>
          </a:xfrm>
          <a:custGeom>
            <a:avLst/>
            <a:gdLst>
              <a:gd name="T0" fmla="*/ 1075 w 1075"/>
              <a:gd name="T1" fmla="*/ 1196 h 1196"/>
              <a:gd name="T2" fmla="*/ 1075 w 1075"/>
              <a:gd name="T3" fmla="*/ 1098 h 1196"/>
              <a:gd name="T4" fmla="*/ 1030 w 1075"/>
              <a:gd name="T5" fmla="*/ 1112 h 1196"/>
              <a:gd name="T6" fmla="*/ 953 w 1075"/>
              <a:gd name="T7" fmla="*/ 1035 h 1196"/>
              <a:gd name="T8" fmla="*/ 1030 w 1075"/>
              <a:gd name="T9" fmla="*/ 959 h 1196"/>
              <a:gd name="T10" fmla="*/ 1075 w 1075"/>
              <a:gd name="T11" fmla="*/ 973 h 1196"/>
              <a:gd name="T12" fmla="*/ 1075 w 1075"/>
              <a:gd name="T13" fmla="*/ 875 h 1196"/>
              <a:gd name="T14" fmla="*/ 321 w 1075"/>
              <a:gd name="T15" fmla="*/ 121 h 1196"/>
              <a:gd name="T16" fmla="*/ 195 w 1075"/>
              <a:gd name="T17" fmla="*/ 121 h 1196"/>
              <a:gd name="T18" fmla="*/ 205 w 1075"/>
              <a:gd name="T19" fmla="*/ 111 h 1196"/>
              <a:gd name="T20" fmla="*/ 225 w 1075"/>
              <a:gd name="T21" fmla="*/ 64 h 1196"/>
              <a:gd name="T22" fmla="*/ 160 w 1075"/>
              <a:gd name="T23" fmla="*/ 0 h 1196"/>
              <a:gd name="T24" fmla="*/ 96 w 1075"/>
              <a:gd name="T25" fmla="*/ 64 h 1196"/>
              <a:gd name="T26" fmla="*/ 115 w 1075"/>
              <a:gd name="T27" fmla="*/ 111 h 1196"/>
              <a:gd name="T28" fmla="*/ 126 w 1075"/>
              <a:gd name="T29" fmla="*/ 121 h 1196"/>
              <a:gd name="T30" fmla="*/ 0 w 1075"/>
              <a:gd name="T31" fmla="*/ 121 h 1196"/>
              <a:gd name="T32" fmla="*/ 1075 w 1075"/>
              <a:gd name="T33" fmla="*/ 1196 h 1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75" h="1196">
                <a:moveTo>
                  <a:pt x="1075" y="1196"/>
                </a:moveTo>
                <a:cubicBezTo>
                  <a:pt x="1075" y="1098"/>
                  <a:pt x="1075" y="1098"/>
                  <a:pt x="1075" y="1098"/>
                </a:cubicBezTo>
                <a:cubicBezTo>
                  <a:pt x="1062" y="1107"/>
                  <a:pt x="1046" y="1112"/>
                  <a:pt x="1030" y="1112"/>
                </a:cubicBezTo>
                <a:cubicBezTo>
                  <a:pt x="988" y="1112"/>
                  <a:pt x="953" y="1078"/>
                  <a:pt x="953" y="1035"/>
                </a:cubicBezTo>
                <a:cubicBezTo>
                  <a:pt x="953" y="993"/>
                  <a:pt x="988" y="959"/>
                  <a:pt x="1030" y="959"/>
                </a:cubicBezTo>
                <a:cubicBezTo>
                  <a:pt x="1046" y="959"/>
                  <a:pt x="1062" y="964"/>
                  <a:pt x="1075" y="973"/>
                </a:cubicBezTo>
                <a:cubicBezTo>
                  <a:pt x="1075" y="875"/>
                  <a:pt x="1075" y="875"/>
                  <a:pt x="1075" y="875"/>
                </a:cubicBezTo>
                <a:cubicBezTo>
                  <a:pt x="660" y="872"/>
                  <a:pt x="324" y="535"/>
                  <a:pt x="321" y="121"/>
                </a:cubicBezTo>
                <a:cubicBezTo>
                  <a:pt x="195" y="121"/>
                  <a:pt x="195" y="121"/>
                  <a:pt x="195" y="121"/>
                </a:cubicBezTo>
                <a:cubicBezTo>
                  <a:pt x="205" y="111"/>
                  <a:pt x="205" y="111"/>
                  <a:pt x="205" y="111"/>
                </a:cubicBezTo>
                <a:cubicBezTo>
                  <a:pt x="218" y="98"/>
                  <a:pt x="225" y="82"/>
                  <a:pt x="225" y="64"/>
                </a:cubicBezTo>
                <a:cubicBezTo>
                  <a:pt x="225" y="29"/>
                  <a:pt x="196" y="0"/>
                  <a:pt x="160" y="0"/>
                </a:cubicBezTo>
                <a:cubicBezTo>
                  <a:pt x="125" y="0"/>
                  <a:pt x="96" y="29"/>
                  <a:pt x="96" y="64"/>
                </a:cubicBezTo>
                <a:cubicBezTo>
                  <a:pt x="96" y="82"/>
                  <a:pt x="103" y="98"/>
                  <a:pt x="115" y="111"/>
                </a:cubicBezTo>
                <a:cubicBezTo>
                  <a:pt x="126" y="121"/>
                  <a:pt x="126" y="121"/>
                  <a:pt x="126" y="121"/>
                </a:cubicBezTo>
                <a:cubicBezTo>
                  <a:pt x="0" y="121"/>
                  <a:pt x="0" y="121"/>
                  <a:pt x="0" y="121"/>
                </a:cubicBezTo>
                <a:cubicBezTo>
                  <a:pt x="3" y="712"/>
                  <a:pt x="483" y="1193"/>
                  <a:pt x="1075" y="1196"/>
                </a:cubicBezTo>
                <a:close/>
              </a:path>
            </a:pathLst>
          </a:custGeom>
          <a:solidFill>
            <a:srgbClr val="FF7899"/>
          </a:solidFill>
          <a:ln>
            <a:noFill/>
          </a:ln>
          <a:effectLst>
            <a:outerShdw blurRad="63500" sx="102000" sy="102000" algn="ctr" rotWithShape="0">
              <a:prstClr val="black">
                <a:alpha val="40000"/>
              </a:prstClr>
            </a:outerShdw>
          </a:effectLst>
        </p:spPr>
        <p:txBody>
          <a:bodyPr vert="horz" wrap="square" lIns="91440" tIns="45720" rIns="91440" bIns="45720" numCol="1" anchor="t" anchorCtr="0" compatLnSpc="1"/>
          <a:lstStyle/>
          <a:p>
            <a:endParaRPr lang="zh-CN" altLang="en-US">
              <a:solidFill>
                <a:schemeClr val="bg1">
                  <a:lumMod val="65000"/>
                </a:schemeClr>
              </a:solidFill>
            </a:endParaRPr>
          </a:p>
        </p:txBody>
      </p:sp>
      <p:sp>
        <p:nvSpPr>
          <p:cNvPr id="5" name="Freeform 9">
            <a:extLst>
              <a:ext uri="{FF2B5EF4-FFF2-40B4-BE49-F238E27FC236}">
                <a16:creationId xmlns:a16="http://schemas.microsoft.com/office/drawing/2014/main" id="{941B8EB6-8B88-48B8-8373-7313D9460AB1}"/>
              </a:ext>
            </a:extLst>
          </p:cNvPr>
          <p:cNvSpPr/>
          <p:nvPr/>
        </p:nvSpPr>
        <p:spPr bwMode="auto">
          <a:xfrm>
            <a:off x="3898901" y="2310879"/>
            <a:ext cx="1054100" cy="945146"/>
          </a:xfrm>
          <a:custGeom>
            <a:avLst/>
            <a:gdLst>
              <a:gd name="T0" fmla="*/ 1131 w 1196"/>
              <a:gd name="T1" fmla="*/ 96 h 1075"/>
              <a:gd name="T2" fmla="*/ 1085 w 1196"/>
              <a:gd name="T3" fmla="*/ 115 h 1075"/>
              <a:gd name="T4" fmla="*/ 1075 w 1196"/>
              <a:gd name="T5" fmla="*/ 126 h 1075"/>
              <a:gd name="T6" fmla="*/ 1075 w 1196"/>
              <a:gd name="T7" fmla="*/ 0 h 1075"/>
              <a:gd name="T8" fmla="*/ 0 w 1196"/>
              <a:gd name="T9" fmla="*/ 1075 h 1075"/>
              <a:gd name="T10" fmla="*/ 98 w 1196"/>
              <a:gd name="T11" fmla="*/ 1075 h 1075"/>
              <a:gd name="T12" fmla="*/ 84 w 1196"/>
              <a:gd name="T13" fmla="*/ 1030 h 1075"/>
              <a:gd name="T14" fmla="*/ 160 w 1196"/>
              <a:gd name="T15" fmla="*/ 954 h 1075"/>
              <a:gd name="T16" fmla="*/ 237 w 1196"/>
              <a:gd name="T17" fmla="*/ 1030 h 1075"/>
              <a:gd name="T18" fmla="*/ 223 w 1196"/>
              <a:gd name="T19" fmla="*/ 1075 h 1075"/>
              <a:gd name="T20" fmla="*/ 321 w 1196"/>
              <a:gd name="T21" fmla="*/ 1075 h 1075"/>
              <a:gd name="T22" fmla="*/ 1075 w 1196"/>
              <a:gd name="T23" fmla="*/ 321 h 1075"/>
              <a:gd name="T24" fmla="*/ 1075 w 1196"/>
              <a:gd name="T25" fmla="*/ 195 h 1075"/>
              <a:gd name="T26" fmla="*/ 1085 w 1196"/>
              <a:gd name="T27" fmla="*/ 205 h 1075"/>
              <a:gd name="T28" fmla="*/ 1131 w 1196"/>
              <a:gd name="T29" fmla="*/ 225 h 1075"/>
              <a:gd name="T30" fmla="*/ 1196 w 1196"/>
              <a:gd name="T31" fmla="*/ 160 h 1075"/>
              <a:gd name="T32" fmla="*/ 1131 w 1196"/>
              <a:gd name="T33" fmla="*/ 96 h 10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96" h="1075">
                <a:moveTo>
                  <a:pt x="1131" y="96"/>
                </a:moveTo>
                <a:cubicBezTo>
                  <a:pt x="1114" y="96"/>
                  <a:pt x="1097" y="103"/>
                  <a:pt x="1085" y="115"/>
                </a:cubicBezTo>
                <a:cubicBezTo>
                  <a:pt x="1075" y="126"/>
                  <a:pt x="1075" y="126"/>
                  <a:pt x="1075" y="126"/>
                </a:cubicBezTo>
                <a:cubicBezTo>
                  <a:pt x="1075" y="0"/>
                  <a:pt x="1075" y="0"/>
                  <a:pt x="1075" y="0"/>
                </a:cubicBezTo>
                <a:cubicBezTo>
                  <a:pt x="483" y="3"/>
                  <a:pt x="3" y="483"/>
                  <a:pt x="0" y="1075"/>
                </a:cubicBezTo>
                <a:cubicBezTo>
                  <a:pt x="98" y="1075"/>
                  <a:pt x="98" y="1075"/>
                  <a:pt x="98" y="1075"/>
                </a:cubicBezTo>
                <a:cubicBezTo>
                  <a:pt x="89" y="1062"/>
                  <a:pt x="84" y="1046"/>
                  <a:pt x="84" y="1030"/>
                </a:cubicBezTo>
                <a:cubicBezTo>
                  <a:pt x="84" y="988"/>
                  <a:pt x="118" y="954"/>
                  <a:pt x="160" y="954"/>
                </a:cubicBezTo>
                <a:cubicBezTo>
                  <a:pt x="202" y="954"/>
                  <a:pt x="237" y="988"/>
                  <a:pt x="237" y="1030"/>
                </a:cubicBezTo>
                <a:cubicBezTo>
                  <a:pt x="237" y="1046"/>
                  <a:pt x="232" y="1062"/>
                  <a:pt x="223" y="1075"/>
                </a:cubicBezTo>
                <a:cubicBezTo>
                  <a:pt x="321" y="1075"/>
                  <a:pt x="321" y="1075"/>
                  <a:pt x="321" y="1075"/>
                </a:cubicBezTo>
                <a:cubicBezTo>
                  <a:pt x="324" y="661"/>
                  <a:pt x="660" y="324"/>
                  <a:pt x="1075" y="321"/>
                </a:cubicBezTo>
                <a:cubicBezTo>
                  <a:pt x="1075" y="195"/>
                  <a:pt x="1075" y="195"/>
                  <a:pt x="1075" y="195"/>
                </a:cubicBezTo>
                <a:cubicBezTo>
                  <a:pt x="1085" y="205"/>
                  <a:pt x="1085" y="205"/>
                  <a:pt x="1085" y="205"/>
                </a:cubicBezTo>
                <a:cubicBezTo>
                  <a:pt x="1097" y="218"/>
                  <a:pt x="1114" y="225"/>
                  <a:pt x="1131" y="225"/>
                </a:cubicBezTo>
                <a:cubicBezTo>
                  <a:pt x="1167" y="225"/>
                  <a:pt x="1196" y="196"/>
                  <a:pt x="1196" y="160"/>
                </a:cubicBezTo>
                <a:cubicBezTo>
                  <a:pt x="1196" y="125"/>
                  <a:pt x="1167" y="96"/>
                  <a:pt x="1131" y="96"/>
                </a:cubicBezTo>
                <a:close/>
              </a:path>
            </a:pathLst>
          </a:custGeom>
          <a:solidFill>
            <a:srgbClr val="007791"/>
          </a:solidFill>
          <a:ln>
            <a:noFill/>
          </a:ln>
          <a:effectLst>
            <a:outerShdw blurRad="63500" sx="102000" sy="102000" algn="ctr" rotWithShape="0">
              <a:prstClr val="black">
                <a:alpha val="40000"/>
              </a:prstClr>
            </a:outerShdw>
          </a:effectLst>
        </p:spPr>
        <p:txBody>
          <a:bodyPr vert="horz" wrap="square" lIns="0" tIns="0" rIns="0" bIns="0" numCol="1" anchor="ctr" anchorCtr="0" compatLnSpc="1"/>
          <a:lstStyle/>
          <a:p>
            <a:pPr algn="ctr"/>
            <a:endParaRPr lang="zh-CN" altLang="en-US" dirty="0">
              <a:solidFill>
                <a:schemeClr val="bg1">
                  <a:lumMod val="65000"/>
                </a:schemeClr>
              </a:solidFill>
            </a:endParaRPr>
          </a:p>
        </p:txBody>
      </p:sp>
      <p:grpSp>
        <p:nvGrpSpPr>
          <p:cNvPr id="6" name="组合 9">
            <a:extLst>
              <a:ext uri="{FF2B5EF4-FFF2-40B4-BE49-F238E27FC236}">
                <a16:creationId xmlns:a16="http://schemas.microsoft.com/office/drawing/2014/main" id="{9C48CB0A-3F27-4606-BEE6-6F9287EE2707}"/>
              </a:ext>
            </a:extLst>
          </p:cNvPr>
          <p:cNvGrpSpPr/>
          <p:nvPr/>
        </p:nvGrpSpPr>
        <p:grpSpPr>
          <a:xfrm>
            <a:off x="4543426" y="2877965"/>
            <a:ext cx="615950" cy="808537"/>
            <a:chOff x="4264026" y="2292350"/>
            <a:chExt cx="615950" cy="808038"/>
          </a:xfrm>
          <a:solidFill>
            <a:srgbClr val="FF7899"/>
          </a:solidFill>
          <a:effectLst>
            <a:outerShdw blurRad="63500" sx="102000" sy="102000" algn="ctr" rotWithShape="0">
              <a:prstClr val="black">
                <a:alpha val="40000"/>
              </a:prstClr>
            </a:outerShdw>
          </a:effectLst>
        </p:grpSpPr>
        <p:sp>
          <p:nvSpPr>
            <p:cNvPr id="7" name="Oval 10">
              <a:extLst>
                <a:ext uri="{FF2B5EF4-FFF2-40B4-BE49-F238E27FC236}">
                  <a16:creationId xmlns:a16="http://schemas.microsoft.com/office/drawing/2014/main" id="{532091C6-6ABE-4DFA-ABB9-C5934C06E644}"/>
                </a:ext>
              </a:extLst>
            </p:cNvPr>
            <p:cNvSpPr>
              <a:spLocks noChangeArrowheads="1"/>
            </p:cNvSpPr>
            <p:nvPr/>
          </p:nvSpPr>
          <p:spPr bwMode="auto">
            <a:xfrm>
              <a:off x="4510088" y="2305050"/>
              <a:ext cx="122238" cy="122238"/>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65000"/>
                  </a:schemeClr>
                </a:solidFill>
              </a:endParaRPr>
            </a:p>
          </p:txBody>
        </p:sp>
        <p:sp>
          <p:nvSpPr>
            <p:cNvPr id="8" name="Freeform 11">
              <a:extLst>
                <a:ext uri="{FF2B5EF4-FFF2-40B4-BE49-F238E27FC236}">
                  <a16:creationId xmlns:a16="http://schemas.microsoft.com/office/drawing/2014/main" id="{1DB81AA9-03E0-458D-AAEF-665E43F38986}"/>
                </a:ext>
              </a:extLst>
            </p:cNvPr>
            <p:cNvSpPr/>
            <p:nvPr/>
          </p:nvSpPr>
          <p:spPr bwMode="auto">
            <a:xfrm>
              <a:off x="4264026" y="2292350"/>
              <a:ext cx="615950" cy="808038"/>
            </a:xfrm>
            <a:custGeom>
              <a:avLst/>
              <a:gdLst>
                <a:gd name="T0" fmla="*/ 689 w 698"/>
                <a:gd name="T1" fmla="*/ 10 h 918"/>
                <a:gd name="T2" fmla="*/ 657 w 698"/>
                <a:gd name="T3" fmla="*/ 9 h 918"/>
                <a:gd name="T4" fmla="*/ 485 w 698"/>
                <a:gd name="T5" fmla="*/ 168 h 918"/>
                <a:gd name="T6" fmla="*/ 485 w 698"/>
                <a:gd name="T7" fmla="*/ 168 h 918"/>
                <a:gd name="T8" fmla="*/ 436 w 698"/>
                <a:gd name="T9" fmla="*/ 168 h 918"/>
                <a:gd name="T10" fmla="*/ 399 w 698"/>
                <a:gd name="T11" fmla="*/ 168 h 918"/>
                <a:gd name="T12" fmla="*/ 375 w 698"/>
                <a:gd name="T13" fmla="*/ 279 h 918"/>
                <a:gd name="T14" fmla="*/ 356 w 698"/>
                <a:gd name="T15" fmla="*/ 217 h 918"/>
                <a:gd name="T16" fmla="*/ 367 w 698"/>
                <a:gd name="T17" fmla="*/ 203 h 918"/>
                <a:gd name="T18" fmla="*/ 349 w 698"/>
                <a:gd name="T19" fmla="*/ 183 h 918"/>
                <a:gd name="T20" fmla="*/ 329 w 698"/>
                <a:gd name="T21" fmla="*/ 201 h 918"/>
                <a:gd name="T22" fmla="*/ 341 w 698"/>
                <a:gd name="T23" fmla="*/ 217 h 918"/>
                <a:gd name="T24" fmla="*/ 324 w 698"/>
                <a:gd name="T25" fmla="*/ 279 h 918"/>
                <a:gd name="T26" fmla="*/ 298 w 698"/>
                <a:gd name="T27" fmla="*/ 168 h 918"/>
                <a:gd name="T28" fmla="*/ 262 w 698"/>
                <a:gd name="T29" fmla="*/ 168 h 918"/>
                <a:gd name="T30" fmla="*/ 213 w 698"/>
                <a:gd name="T31" fmla="*/ 168 h 918"/>
                <a:gd name="T32" fmla="*/ 213 w 698"/>
                <a:gd name="T33" fmla="*/ 168 h 918"/>
                <a:gd name="T34" fmla="*/ 40 w 698"/>
                <a:gd name="T35" fmla="*/ 9 h 918"/>
                <a:gd name="T36" fmla="*/ 8 w 698"/>
                <a:gd name="T37" fmla="*/ 10 h 918"/>
                <a:gd name="T38" fmla="*/ 9 w 698"/>
                <a:gd name="T39" fmla="*/ 42 h 918"/>
                <a:gd name="T40" fmla="*/ 262 w 698"/>
                <a:gd name="T41" fmla="*/ 285 h 918"/>
                <a:gd name="T42" fmla="*/ 262 w 698"/>
                <a:gd name="T43" fmla="*/ 532 h 918"/>
                <a:gd name="T44" fmla="*/ 262 w 698"/>
                <a:gd name="T45" fmla="*/ 881 h 918"/>
                <a:gd name="T46" fmla="*/ 298 w 698"/>
                <a:gd name="T47" fmla="*/ 918 h 918"/>
                <a:gd name="T48" fmla="*/ 335 w 698"/>
                <a:gd name="T49" fmla="*/ 881 h 918"/>
                <a:gd name="T50" fmla="*/ 335 w 698"/>
                <a:gd name="T51" fmla="*/ 532 h 918"/>
                <a:gd name="T52" fmla="*/ 363 w 698"/>
                <a:gd name="T53" fmla="*/ 532 h 918"/>
                <a:gd name="T54" fmla="*/ 363 w 698"/>
                <a:gd name="T55" fmla="*/ 881 h 918"/>
                <a:gd name="T56" fmla="*/ 399 w 698"/>
                <a:gd name="T57" fmla="*/ 918 h 918"/>
                <a:gd name="T58" fmla="*/ 436 w 698"/>
                <a:gd name="T59" fmla="*/ 881 h 918"/>
                <a:gd name="T60" fmla="*/ 436 w 698"/>
                <a:gd name="T61" fmla="*/ 532 h 918"/>
                <a:gd name="T62" fmla="*/ 436 w 698"/>
                <a:gd name="T63" fmla="*/ 285 h 918"/>
                <a:gd name="T64" fmla="*/ 688 w 698"/>
                <a:gd name="T65" fmla="*/ 42 h 918"/>
                <a:gd name="T66" fmla="*/ 689 w 698"/>
                <a:gd name="T67" fmla="*/ 10 h 9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98" h="918">
                  <a:moveTo>
                    <a:pt x="689" y="10"/>
                  </a:moveTo>
                  <a:cubicBezTo>
                    <a:pt x="681" y="1"/>
                    <a:pt x="666" y="0"/>
                    <a:pt x="657" y="9"/>
                  </a:cubicBezTo>
                  <a:cubicBezTo>
                    <a:pt x="485" y="168"/>
                    <a:pt x="485" y="168"/>
                    <a:pt x="485" y="168"/>
                  </a:cubicBezTo>
                  <a:cubicBezTo>
                    <a:pt x="485" y="168"/>
                    <a:pt x="485" y="168"/>
                    <a:pt x="485" y="168"/>
                  </a:cubicBezTo>
                  <a:cubicBezTo>
                    <a:pt x="436" y="168"/>
                    <a:pt x="436" y="168"/>
                    <a:pt x="436" y="168"/>
                  </a:cubicBezTo>
                  <a:cubicBezTo>
                    <a:pt x="399" y="168"/>
                    <a:pt x="399" y="168"/>
                    <a:pt x="399" y="168"/>
                  </a:cubicBezTo>
                  <a:cubicBezTo>
                    <a:pt x="391" y="256"/>
                    <a:pt x="375" y="279"/>
                    <a:pt x="375" y="279"/>
                  </a:cubicBezTo>
                  <a:cubicBezTo>
                    <a:pt x="356" y="217"/>
                    <a:pt x="356" y="217"/>
                    <a:pt x="356" y="217"/>
                  </a:cubicBezTo>
                  <a:cubicBezTo>
                    <a:pt x="367" y="203"/>
                    <a:pt x="367" y="203"/>
                    <a:pt x="367" y="203"/>
                  </a:cubicBezTo>
                  <a:cubicBezTo>
                    <a:pt x="349" y="183"/>
                    <a:pt x="349" y="183"/>
                    <a:pt x="349" y="183"/>
                  </a:cubicBezTo>
                  <a:cubicBezTo>
                    <a:pt x="329" y="201"/>
                    <a:pt x="329" y="201"/>
                    <a:pt x="329" y="201"/>
                  </a:cubicBezTo>
                  <a:cubicBezTo>
                    <a:pt x="341" y="217"/>
                    <a:pt x="341" y="217"/>
                    <a:pt x="341" y="217"/>
                  </a:cubicBezTo>
                  <a:cubicBezTo>
                    <a:pt x="324" y="279"/>
                    <a:pt x="324" y="279"/>
                    <a:pt x="324" y="279"/>
                  </a:cubicBezTo>
                  <a:cubicBezTo>
                    <a:pt x="309" y="262"/>
                    <a:pt x="301" y="196"/>
                    <a:pt x="298" y="168"/>
                  </a:cubicBezTo>
                  <a:cubicBezTo>
                    <a:pt x="262" y="168"/>
                    <a:pt x="262" y="168"/>
                    <a:pt x="262" y="168"/>
                  </a:cubicBezTo>
                  <a:cubicBezTo>
                    <a:pt x="213" y="168"/>
                    <a:pt x="213" y="168"/>
                    <a:pt x="213" y="168"/>
                  </a:cubicBezTo>
                  <a:cubicBezTo>
                    <a:pt x="213" y="168"/>
                    <a:pt x="213" y="168"/>
                    <a:pt x="213" y="168"/>
                  </a:cubicBezTo>
                  <a:cubicBezTo>
                    <a:pt x="40" y="9"/>
                    <a:pt x="40" y="9"/>
                    <a:pt x="40" y="9"/>
                  </a:cubicBezTo>
                  <a:cubicBezTo>
                    <a:pt x="31" y="0"/>
                    <a:pt x="17" y="1"/>
                    <a:pt x="8" y="10"/>
                  </a:cubicBezTo>
                  <a:cubicBezTo>
                    <a:pt x="0" y="19"/>
                    <a:pt x="0" y="34"/>
                    <a:pt x="9" y="42"/>
                  </a:cubicBezTo>
                  <a:cubicBezTo>
                    <a:pt x="262" y="285"/>
                    <a:pt x="262" y="285"/>
                    <a:pt x="262" y="285"/>
                  </a:cubicBezTo>
                  <a:cubicBezTo>
                    <a:pt x="262" y="532"/>
                    <a:pt x="262" y="532"/>
                    <a:pt x="262" y="532"/>
                  </a:cubicBezTo>
                  <a:cubicBezTo>
                    <a:pt x="262" y="881"/>
                    <a:pt x="262" y="881"/>
                    <a:pt x="262" y="881"/>
                  </a:cubicBezTo>
                  <a:cubicBezTo>
                    <a:pt x="262" y="901"/>
                    <a:pt x="278" y="918"/>
                    <a:pt x="298" y="918"/>
                  </a:cubicBezTo>
                  <a:cubicBezTo>
                    <a:pt x="318" y="918"/>
                    <a:pt x="335" y="901"/>
                    <a:pt x="335" y="881"/>
                  </a:cubicBezTo>
                  <a:cubicBezTo>
                    <a:pt x="335" y="532"/>
                    <a:pt x="335" y="532"/>
                    <a:pt x="335" y="532"/>
                  </a:cubicBezTo>
                  <a:cubicBezTo>
                    <a:pt x="363" y="532"/>
                    <a:pt x="363" y="532"/>
                    <a:pt x="363" y="532"/>
                  </a:cubicBezTo>
                  <a:cubicBezTo>
                    <a:pt x="363" y="881"/>
                    <a:pt x="363" y="881"/>
                    <a:pt x="363" y="881"/>
                  </a:cubicBezTo>
                  <a:cubicBezTo>
                    <a:pt x="363" y="901"/>
                    <a:pt x="379" y="918"/>
                    <a:pt x="399" y="918"/>
                  </a:cubicBezTo>
                  <a:cubicBezTo>
                    <a:pt x="419" y="918"/>
                    <a:pt x="436" y="901"/>
                    <a:pt x="436" y="881"/>
                  </a:cubicBezTo>
                  <a:cubicBezTo>
                    <a:pt x="436" y="532"/>
                    <a:pt x="436" y="532"/>
                    <a:pt x="436" y="532"/>
                  </a:cubicBezTo>
                  <a:cubicBezTo>
                    <a:pt x="436" y="285"/>
                    <a:pt x="436" y="285"/>
                    <a:pt x="436" y="285"/>
                  </a:cubicBezTo>
                  <a:cubicBezTo>
                    <a:pt x="688" y="42"/>
                    <a:pt x="688" y="42"/>
                    <a:pt x="688" y="42"/>
                  </a:cubicBezTo>
                  <a:cubicBezTo>
                    <a:pt x="697" y="34"/>
                    <a:pt x="698" y="19"/>
                    <a:pt x="689"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65000"/>
                  </a:schemeClr>
                </a:solidFill>
              </a:endParaRPr>
            </a:p>
          </p:txBody>
        </p:sp>
      </p:grpSp>
      <p:sp>
        <p:nvSpPr>
          <p:cNvPr id="9" name="TextBox 12">
            <a:extLst>
              <a:ext uri="{FF2B5EF4-FFF2-40B4-BE49-F238E27FC236}">
                <a16:creationId xmlns:a16="http://schemas.microsoft.com/office/drawing/2014/main" id="{8911E95D-ECFF-4C0A-9DBD-16B811CA7CD5}"/>
              </a:ext>
            </a:extLst>
          </p:cNvPr>
          <p:cNvSpPr txBox="1"/>
          <p:nvPr/>
        </p:nvSpPr>
        <p:spPr>
          <a:xfrm>
            <a:off x="4124265" y="2561941"/>
            <a:ext cx="284052" cy="307777"/>
          </a:xfrm>
          <a:prstGeom prst="rect">
            <a:avLst/>
          </a:prstGeom>
          <a:noFill/>
          <a:effectLst>
            <a:outerShdw blurRad="63500" sx="102000" sy="102000" algn="ctr" rotWithShape="0">
              <a:prstClr val="black">
                <a:alpha val="40000"/>
              </a:prstClr>
            </a:outerShdw>
          </a:effectLst>
        </p:spPr>
        <p:txBody>
          <a:bodyPr wrap="none" rtlCol="0">
            <a:spAutoFit/>
          </a:bodyPr>
          <a:lstStyle/>
          <a:p>
            <a:r>
              <a:rPr lang="en-US" altLang="zh-CN" sz="1400" b="1" dirty="0">
                <a:solidFill>
                  <a:schemeClr val="bg1"/>
                </a:solidFill>
              </a:rPr>
              <a:t>1</a:t>
            </a:r>
            <a:endParaRPr lang="zh-CN" altLang="en-US" sz="1400" b="1" dirty="0">
              <a:solidFill>
                <a:schemeClr val="bg1"/>
              </a:solidFill>
            </a:endParaRPr>
          </a:p>
        </p:txBody>
      </p:sp>
      <p:sp>
        <p:nvSpPr>
          <p:cNvPr id="10" name="TextBox 13">
            <a:extLst>
              <a:ext uri="{FF2B5EF4-FFF2-40B4-BE49-F238E27FC236}">
                <a16:creationId xmlns:a16="http://schemas.microsoft.com/office/drawing/2014/main" id="{1925B712-467D-4072-A0F2-5056E5CC379D}"/>
              </a:ext>
            </a:extLst>
          </p:cNvPr>
          <p:cNvSpPr txBox="1"/>
          <p:nvPr/>
        </p:nvSpPr>
        <p:spPr>
          <a:xfrm>
            <a:off x="5310127" y="2561941"/>
            <a:ext cx="284052" cy="307777"/>
          </a:xfrm>
          <a:prstGeom prst="rect">
            <a:avLst/>
          </a:prstGeom>
          <a:noFill/>
          <a:effectLst>
            <a:outerShdw blurRad="63500" sx="102000" sy="102000" algn="ctr" rotWithShape="0">
              <a:prstClr val="black">
                <a:alpha val="40000"/>
              </a:prstClr>
            </a:outerShdw>
          </a:effectLst>
        </p:spPr>
        <p:txBody>
          <a:bodyPr wrap="none" rtlCol="0">
            <a:spAutoFit/>
          </a:bodyPr>
          <a:lstStyle/>
          <a:p>
            <a:r>
              <a:rPr lang="en-US" altLang="zh-CN" sz="1400" b="1" dirty="0">
                <a:solidFill>
                  <a:schemeClr val="bg1"/>
                </a:solidFill>
              </a:rPr>
              <a:t>3</a:t>
            </a:r>
            <a:endParaRPr lang="zh-CN" altLang="en-US" sz="1400" b="1" dirty="0">
              <a:solidFill>
                <a:schemeClr val="bg1"/>
              </a:solidFill>
            </a:endParaRPr>
          </a:p>
        </p:txBody>
      </p:sp>
      <p:sp>
        <p:nvSpPr>
          <p:cNvPr id="11" name="TextBox 14">
            <a:extLst>
              <a:ext uri="{FF2B5EF4-FFF2-40B4-BE49-F238E27FC236}">
                <a16:creationId xmlns:a16="http://schemas.microsoft.com/office/drawing/2014/main" id="{215B59E7-0CCB-4499-9E52-36B7AF4CE5B7}"/>
              </a:ext>
            </a:extLst>
          </p:cNvPr>
          <p:cNvSpPr txBox="1"/>
          <p:nvPr/>
        </p:nvSpPr>
        <p:spPr>
          <a:xfrm>
            <a:off x="4124265" y="3662758"/>
            <a:ext cx="284052" cy="307777"/>
          </a:xfrm>
          <a:prstGeom prst="rect">
            <a:avLst/>
          </a:prstGeom>
          <a:noFill/>
          <a:effectLst>
            <a:outerShdw blurRad="63500" sx="102000" sy="102000" algn="ctr" rotWithShape="0">
              <a:prstClr val="black">
                <a:alpha val="40000"/>
              </a:prstClr>
            </a:outerShdw>
          </a:effectLst>
        </p:spPr>
        <p:txBody>
          <a:bodyPr wrap="none" rtlCol="0">
            <a:spAutoFit/>
          </a:bodyPr>
          <a:lstStyle/>
          <a:p>
            <a:r>
              <a:rPr lang="en-US" altLang="zh-CN" sz="1400" b="1" dirty="0">
                <a:solidFill>
                  <a:schemeClr val="bg1"/>
                </a:solidFill>
              </a:rPr>
              <a:t>2</a:t>
            </a:r>
            <a:endParaRPr lang="zh-CN" altLang="en-US" sz="1400" b="1" dirty="0">
              <a:solidFill>
                <a:schemeClr val="bg1"/>
              </a:solidFill>
            </a:endParaRPr>
          </a:p>
        </p:txBody>
      </p:sp>
      <p:sp>
        <p:nvSpPr>
          <p:cNvPr id="12" name="TextBox 15">
            <a:extLst>
              <a:ext uri="{FF2B5EF4-FFF2-40B4-BE49-F238E27FC236}">
                <a16:creationId xmlns:a16="http://schemas.microsoft.com/office/drawing/2014/main" id="{EC7E1AAB-E41B-4140-81AE-D51B71AE10B2}"/>
              </a:ext>
            </a:extLst>
          </p:cNvPr>
          <p:cNvSpPr txBox="1"/>
          <p:nvPr/>
        </p:nvSpPr>
        <p:spPr>
          <a:xfrm>
            <a:off x="5310127" y="3662758"/>
            <a:ext cx="284052" cy="307777"/>
          </a:xfrm>
          <a:prstGeom prst="rect">
            <a:avLst/>
          </a:prstGeom>
          <a:noFill/>
          <a:effectLst>
            <a:outerShdw blurRad="63500" sx="102000" sy="102000" algn="ctr" rotWithShape="0">
              <a:prstClr val="black">
                <a:alpha val="40000"/>
              </a:prstClr>
            </a:outerShdw>
          </a:effectLst>
        </p:spPr>
        <p:txBody>
          <a:bodyPr wrap="none" rtlCol="0">
            <a:spAutoFit/>
          </a:bodyPr>
          <a:lstStyle/>
          <a:p>
            <a:r>
              <a:rPr lang="en-US" altLang="zh-CN" sz="1400" b="1" dirty="0">
                <a:solidFill>
                  <a:schemeClr val="bg1"/>
                </a:solidFill>
              </a:rPr>
              <a:t>4</a:t>
            </a:r>
            <a:endParaRPr lang="zh-CN" altLang="en-US" sz="1400" b="1" dirty="0">
              <a:solidFill>
                <a:schemeClr val="bg1"/>
              </a:solidFill>
            </a:endParaRPr>
          </a:p>
        </p:txBody>
      </p:sp>
      <p:sp>
        <p:nvSpPr>
          <p:cNvPr id="13" name="Rectangle 24">
            <a:extLst>
              <a:ext uri="{FF2B5EF4-FFF2-40B4-BE49-F238E27FC236}">
                <a16:creationId xmlns:a16="http://schemas.microsoft.com/office/drawing/2014/main" id="{49269DE9-9506-4745-B5E2-AE74F095C168}"/>
              </a:ext>
            </a:extLst>
          </p:cNvPr>
          <p:cNvSpPr>
            <a:spLocks noChangeArrowheads="1"/>
          </p:cNvSpPr>
          <p:nvPr/>
        </p:nvSpPr>
        <p:spPr bwMode="auto">
          <a:xfrm>
            <a:off x="1106985" y="2367151"/>
            <a:ext cx="2398903" cy="544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r>
              <a:rPr lang="zh-CN" altLang="en-US" sz="1200" dirty="0">
                <a:solidFill>
                  <a:schemeClr val="bg1">
                    <a:lumMod val="65000"/>
                  </a:schemeClr>
                </a:solidFill>
                <a:ea typeface="微软雅黑" pitchFamily="34" charset="-122"/>
              </a:rPr>
              <a:t>Click to add a title</a:t>
            </a:r>
          </a:p>
          <a:p>
            <a:pPr algn="just">
              <a:lnSpc>
                <a:spcPct val="130000"/>
              </a:lnSpc>
            </a:pPr>
            <a:r>
              <a:rPr lang="zh-CN" altLang="en-US" sz="900" dirty="0">
                <a:solidFill>
                  <a:schemeClr val="bg1">
                    <a:lumMod val="65000"/>
                  </a:schemeClr>
                </a:solidFill>
                <a:latin typeface="微软雅黑" pitchFamily="34" charset="-122"/>
                <a:ea typeface="微软雅黑" pitchFamily="34" charset="-122"/>
              </a:rPr>
              <a:t>After you hit your content here, or by copying your text, choose paste in this box and choose to keep only the text.</a:t>
            </a:r>
          </a:p>
        </p:txBody>
      </p:sp>
      <p:sp>
        <p:nvSpPr>
          <p:cNvPr id="14" name="Rectangle 24">
            <a:extLst>
              <a:ext uri="{FF2B5EF4-FFF2-40B4-BE49-F238E27FC236}">
                <a16:creationId xmlns:a16="http://schemas.microsoft.com/office/drawing/2014/main" id="{7DB2692E-6B34-477C-9E73-2E8D8B13F4FE}"/>
              </a:ext>
            </a:extLst>
          </p:cNvPr>
          <p:cNvSpPr>
            <a:spLocks noChangeArrowheads="1"/>
          </p:cNvSpPr>
          <p:nvPr/>
        </p:nvSpPr>
        <p:spPr bwMode="auto">
          <a:xfrm>
            <a:off x="1106985" y="3467969"/>
            <a:ext cx="2398903" cy="544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r>
              <a:rPr lang="zh-CN" altLang="en-US" sz="1200" dirty="0">
                <a:solidFill>
                  <a:schemeClr val="bg1">
                    <a:lumMod val="65000"/>
                  </a:schemeClr>
                </a:solidFill>
                <a:ea typeface="微软雅黑" pitchFamily="34" charset="-122"/>
              </a:rPr>
              <a:t>Click to add a title</a:t>
            </a:r>
          </a:p>
          <a:p>
            <a:pPr algn="just">
              <a:lnSpc>
                <a:spcPct val="130000"/>
              </a:lnSpc>
            </a:pPr>
            <a:r>
              <a:rPr lang="zh-CN" altLang="en-US" sz="900" dirty="0">
                <a:solidFill>
                  <a:schemeClr val="bg1">
                    <a:lumMod val="65000"/>
                  </a:schemeClr>
                </a:solidFill>
                <a:latin typeface="微软雅黑" pitchFamily="34" charset="-122"/>
                <a:ea typeface="微软雅黑" pitchFamily="34" charset="-122"/>
              </a:rPr>
              <a:t>After you hit your content here, or by copying your text, choose paste in this box and choose to keep only the text.</a:t>
            </a:r>
          </a:p>
        </p:txBody>
      </p:sp>
      <p:sp>
        <p:nvSpPr>
          <p:cNvPr id="15" name="Rectangle 24">
            <a:extLst>
              <a:ext uri="{FF2B5EF4-FFF2-40B4-BE49-F238E27FC236}">
                <a16:creationId xmlns:a16="http://schemas.microsoft.com/office/drawing/2014/main" id="{E62A81CE-2A16-4FDF-8D2C-6B093E271BF1}"/>
              </a:ext>
            </a:extLst>
          </p:cNvPr>
          <p:cNvSpPr>
            <a:spLocks noChangeArrowheads="1"/>
          </p:cNvSpPr>
          <p:nvPr/>
        </p:nvSpPr>
        <p:spPr bwMode="auto">
          <a:xfrm>
            <a:off x="6189194" y="2367151"/>
            <a:ext cx="2398903" cy="544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r>
              <a:rPr lang="zh-CN" altLang="en-US" sz="1200" dirty="0">
                <a:solidFill>
                  <a:schemeClr val="bg1">
                    <a:lumMod val="65000"/>
                  </a:schemeClr>
                </a:solidFill>
                <a:ea typeface="微软雅黑" pitchFamily="34" charset="-122"/>
              </a:rPr>
              <a:t>Click to add a title</a:t>
            </a:r>
          </a:p>
          <a:p>
            <a:pPr algn="just">
              <a:lnSpc>
                <a:spcPct val="130000"/>
              </a:lnSpc>
            </a:pPr>
            <a:r>
              <a:rPr lang="zh-CN" altLang="en-US" sz="900" dirty="0">
                <a:solidFill>
                  <a:schemeClr val="bg1">
                    <a:lumMod val="65000"/>
                  </a:schemeClr>
                </a:solidFill>
                <a:latin typeface="微软雅黑" pitchFamily="34" charset="-122"/>
                <a:ea typeface="微软雅黑" pitchFamily="34" charset="-122"/>
              </a:rPr>
              <a:t>After you hit your content here, or by copying your text, choose paste in this box and choose to keep only the text.</a:t>
            </a:r>
          </a:p>
        </p:txBody>
      </p:sp>
      <p:sp>
        <p:nvSpPr>
          <p:cNvPr id="16" name="Rectangle 24">
            <a:extLst>
              <a:ext uri="{FF2B5EF4-FFF2-40B4-BE49-F238E27FC236}">
                <a16:creationId xmlns:a16="http://schemas.microsoft.com/office/drawing/2014/main" id="{7FA13D8B-EAB1-4FC3-8588-66F8356816A7}"/>
              </a:ext>
            </a:extLst>
          </p:cNvPr>
          <p:cNvSpPr>
            <a:spLocks noChangeArrowheads="1"/>
          </p:cNvSpPr>
          <p:nvPr/>
        </p:nvSpPr>
        <p:spPr bwMode="auto">
          <a:xfrm>
            <a:off x="6189194" y="3467969"/>
            <a:ext cx="2398903" cy="544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r>
              <a:rPr lang="zh-CN" altLang="en-US" sz="1200" dirty="0">
                <a:solidFill>
                  <a:schemeClr val="bg1">
                    <a:lumMod val="65000"/>
                  </a:schemeClr>
                </a:solidFill>
                <a:ea typeface="微软雅黑" pitchFamily="34" charset="-122"/>
              </a:rPr>
              <a:t>Click to add a title</a:t>
            </a:r>
          </a:p>
          <a:p>
            <a:pPr algn="just">
              <a:lnSpc>
                <a:spcPct val="130000"/>
              </a:lnSpc>
            </a:pPr>
            <a:r>
              <a:rPr lang="zh-CN" altLang="en-US" sz="900" dirty="0">
                <a:solidFill>
                  <a:schemeClr val="bg1">
                    <a:lumMod val="65000"/>
                  </a:schemeClr>
                </a:solidFill>
                <a:latin typeface="微软雅黑" pitchFamily="34" charset="-122"/>
                <a:ea typeface="微软雅黑" pitchFamily="34" charset="-122"/>
              </a:rPr>
              <a:t>After you hit your content here, or by copying your text, choose paste in this box and choose to keep only the text.</a:t>
            </a:r>
          </a:p>
        </p:txBody>
      </p:sp>
    </p:spTree>
    <p:extLst>
      <p:ext uri="{BB962C8B-B14F-4D97-AF65-F5344CB8AC3E}">
        <p14:creationId xmlns:p14="http://schemas.microsoft.com/office/powerpoint/2010/main" val="319481228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a14="http://schemas.microsoft.com/office/drawing/2010/main" xmlns:a16="http://schemas.microsoft.com/office/drawing/2014/main"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7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par>
                                <p:cTn id="10" presetID="53" presetClass="entr" presetSubtype="528" fill="hold" grpId="0" nodeType="withEffect">
                                  <p:stCondLst>
                                    <p:cond delay="120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anim calcmode="lin" valueType="num">
                                      <p:cBhvr>
                                        <p:cTn id="15" dur="500" fill="hold"/>
                                        <p:tgtEl>
                                          <p:spTgt spid="5"/>
                                        </p:tgtEl>
                                        <p:attrNameLst>
                                          <p:attrName>ppt_x</p:attrName>
                                        </p:attrNameLst>
                                      </p:cBhvr>
                                      <p:tavLst>
                                        <p:tav tm="0">
                                          <p:val>
                                            <p:fltVal val="0.5"/>
                                          </p:val>
                                        </p:tav>
                                        <p:tav tm="100000">
                                          <p:val>
                                            <p:strVal val="#ppt_x"/>
                                          </p:val>
                                        </p:tav>
                                      </p:tavLst>
                                    </p:anim>
                                    <p:anim calcmode="lin" valueType="num">
                                      <p:cBhvr>
                                        <p:cTn id="16" dur="500" fill="hold"/>
                                        <p:tgtEl>
                                          <p:spTgt spid="5"/>
                                        </p:tgtEl>
                                        <p:attrNameLst>
                                          <p:attrName>ppt_y</p:attrName>
                                        </p:attrNameLst>
                                      </p:cBhvr>
                                      <p:tavLst>
                                        <p:tav tm="0">
                                          <p:val>
                                            <p:fltVal val="0.5"/>
                                          </p:val>
                                        </p:tav>
                                        <p:tav tm="100000">
                                          <p:val>
                                            <p:strVal val="#ppt_y"/>
                                          </p:val>
                                        </p:tav>
                                      </p:tavLst>
                                    </p:anim>
                                  </p:childTnLst>
                                </p:cTn>
                              </p:par>
                              <p:par>
                                <p:cTn id="17" presetID="53" presetClass="entr" presetSubtype="16" fill="hold" grpId="0" nodeType="withEffect">
                                  <p:stCondLst>
                                    <p:cond delay="150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childTnLst>
                                </p:cTn>
                              </p:par>
                              <p:par>
                                <p:cTn id="22" presetID="2" presetClass="entr" presetSubtype="8" fill="hold" grpId="0" nodeType="withEffect">
                                  <p:stCondLst>
                                    <p:cond delay="2000"/>
                                  </p:stCondLst>
                                  <p:childTnLst>
                                    <p:set>
                                      <p:cBhvr>
                                        <p:cTn id="23" dur="1" fill="hold">
                                          <p:stCondLst>
                                            <p:cond delay="0"/>
                                          </p:stCondLst>
                                        </p:cTn>
                                        <p:tgtEl>
                                          <p:spTgt spid="13"/>
                                        </p:tgtEl>
                                        <p:attrNameLst>
                                          <p:attrName>style.visibility</p:attrName>
                                        </p:attrNameLst>
                                      </p:cBhvr>
                                      <p:to>
                                        <p:strVal val="visible"/>
                                      </p:to>
                                    </p:set>
                                    <p:anim calcmode="lin" valueType="num">
                                      <p:cBhvr additive="base">
                                        <p:cTn id="24" dur="500" fill="hold"/>
                                        <p:tgtEl>
                                          <p:spTgt spid="13"/>
                                        </p:tgtEl>
                                        <p:attrNameLst>
                                          <p:attrName>ppt_x</p:attrName>
                                        </p:attrNameLst>
                                      </p:cBhvr>
                                      <p:tavLst>
                                        <p:tav tm="0">
                                          <p:val>
                                            <p:strVal val="0-#ppt_w/2"/>
                                          </p:val>
                                        </p:tav>
                                        <p:tav tm="100000">
                                          <p:val>
                                            <p:strVal val="#ppt_x"/>
                                          </p:val>
                                        </p:tav>
                                      </p:tavLst>
                                    </p:anim>
                                    <p:anim calcmode="lin" valueType="num">
                                      <p:cBhvr additive="base">
                                        <p:cTn id="25" dur="500" fill="hold"/>
                                        <p:tgtEl>
                                          <p:spTgt spid="13"/>
                                        </p:tgtEl>
                                        <p:attrNameLst>
                                          <p:attrName>ppt_y</p:attrName>
                                        </p:attrNameLst>
                                      </p:cBhvr>
                                      <p:tavLst>
                                        <p:tav tm="0">
                                          <p:val>
                                            <p:strVal val="#ppt_y"/>
                                          </p:val>
                                        </p:tav>
                                        <p:tav tm="100000">
                                          <p:val>
                                            <p:strVal val="#ppt_y"/>
                                          </p:val>
                                        </p:tav>
                                      </p:tavLst>
                                    </p:anim>
                                  </p:childTnLst>
                                </p:cTn>
                              </p:par>
                              <p:par>
                                <p:cTn id="26" presetID="53" presetClass="entr" presetSubtype="528" fill="hold" grpId="0" nodeType="withEffect">
                                  <p:stCondLst>
                                    <p:cond delay="2000"/>
                                  </p:stCondLst>
                                  <p:childTnLst>
                                    <p:set>
                                      <p:cBhvr>
                                        <p:cTn id="27" dur="1" fill="hold">
                                          <p:stCondLst>
                                            <p:cond delay="0"/>
                                          </p:stCondLst>
                                        </p:cTn>
                                        <p:tgtEl>
                                          <p:spTgt spid="4"/>
                                        </p:tgtEl>
                                        <p:attrNameLst>
                                          <p:attrName>style.visibility</p:attrName>
                                        </p:attrNameLst>
                                      </p:cBhvr>
                                      <p:to>
                                        <p:strVal val="visible"/>
                                      </p:to>
                                    </p:set>
                                    <p:anim calcmode="lin" valueType="num">
                                      <p:cBhvr>
                                        <p:cTn id="28" dur="500" fill="hold"/>
                                        <p:tgtEl>
                                          <p:spTgt spid="4"/>
                                        </p:tgtEl>
                                        <p:attrNameLst>
                                          <p:attrName>ppt_w</p:attrName>
                                        </p:attrNameLst>
                                      </p:cBhvr>
                                      <p:tavLst>
                                        <p:tav tm="0">
                                          <p:val>
                                            <p:fltVal val="0"/>
                                          </p:val>
                                        </p:tav>
                                        <p:tav tm="100000">
                                          <p:val>
                                            <p:strVal val="#ppt_w"/>
                                          </p:val>
                                        </p:tav>
                                      </p:tavLst>
                                    </p:anim>
                                    <p:anim calcmode="lin" valueType="num">
                                      <p:cBhvr>
                                        <p:cTn id="29" dur="500" fill="hold"/>
                                        <p:tgtEl>
                                          <p:spTgt spid="4"/>
                                        </p:tgtEl>
                                        <p:attrNameLst>
                                          <p:attrName>ppt_h</p:attrName>
                                        </p:attrNameLst>
                                      </p:cBhvr>
                                      <p:tavLst>
                                        <p:tav tm="0">
                                          <p:val>
                                            <p:fltVal val="0"/>
                                          </p:val>
                                        </p:tav>
                                        <p:tav tm="100000">
                                          <p:val>
                                            <p:strVal val="#ppt_h"/>
                                          </p:val>
                                        </p:tav>
                                      </p:tavLst>
                                    </p:anim>
                                    <p:animEffect transition="in" filter="fade">
                                      <p:cBhvr>
                                        <p:cTn id="30" dur="500"/>
                                        <p:tgtEl>
                                          <p:spTgt spid="4"/>
                                        </p:tgtEl>
                                      </p:cBhvr>
                                    </p:animEffect>
                                    <p:anim calcmode="lin" valueType="num">
                                      <p:cBhvr>
                                        <p:cTn id="31" dur="500" fill="hold"/>
                                        <p:tgtEl>
                                          <p:spTgt spid="4"/>
                                        </p:tgtEl>
                                        <p:attrNameLst>
                                          <p:attrName>ppt_x</p:attrName>
                                        </p:attrNameLst>
                                      </p:cBhvr>
                                      <p:tavLst>
                                        <p:tav tm="0">
                                          <p:val>
                                            <p:fltVal val="0.5"/>
                                          </p:val>
                                        </p:tav>
                                        <p:tav tm="100000">
                                          <p:val>
                                            <p:strVal val="#ppt_x"/>
                                          </p:val>
                                        </p:tav>
                                      </p:tavLst>
                                    </p:anim>
                                    <p:anim calcmode="lin" valueType="num">
                                      <p:cBhvr>
                                        <p:cTn id="32" dur="500" fill="hold"/>
                                        <p:tgtEl>
                                          <p:spTgt spid="4"/>
                                        </p:tgtEl>
                                        <p:attrNameLst>
                                          <p:attrName>ppt_y</p:attrName>
                                        </p:attrNameLst>
                                      </p:cBhvr>
                                      <p:tavLst>
                                        <p:tav tm="0">
                                          <p:val>
                                            <p:fltVal val="0.5"/>
                                          </p:val>
                                        </p:tav>
                                        <p:tav tm="100000">
                                          <p:val>
                                            <p:strVal val="#ppt_y"/>
                                          </p:val>
                                        </p:tav>
                                      </p:tavLst>
                                    </p:anim>
                                  </p:childTnLst>
                                </p:cTn>
                              </p:par>
                              <p:par>
                                <p:cTn id="33" presetID="53" presetClass="entr" presetSubtype="16" fill="hold" grpId="0" nodeType="withEffect">
                                  <p:stCondLst>
                                    <p:cond delay="2300"/>
                                  </p:stCondLst>
                                  <p:childTnLst>
                                    <p:set>
                                      <p:cBhvr>
                                        <p:cTn id="34" dur="1" fill="hold">
                                          <p:stCondLst>
                                            <p:cond delay="0"/>
                                          </p:stCondLst>
                                        </p:cTn>
                                        <p:tgtEl>
                                          <p:spTgt spid="11"/>
                                        </p:tgtEl>
                                        <p:attrNameLst>
                                          <p:attrName>style.visibility</p:attrName>
                                        </p:attrNameLst>
                                      </p:cBhvr>
                                      <p:to>
                                        <p:strVal val="visible"/>
                                      </p:to>
                                    </p:set>
                                    <p:anim calcmode="lin" valueType="num">
                                      <p:cBhvr>
                                        <p:cTn id="35" dur="500" fill="hold"/>
                                        <p:tgtEl>
                                          <p:spTgt spid="11"/>
                                        </p:tgtEl>
                                        <p:attrNameLst>
                                          <p:attrName>ppt_w</p:attrName>
                                        </p:attrNameLst>
                                      </p:cBhvr>
                                      <p:tavLst>
                                        <p:tav tm="0">
                                          <p:val>
                                            <p:fltVal val="0"/>
                                          </p:val>
                                        </p:tav>
                                        <p:tav tm="100000">
                                          <p:val>
                                            <p:strVal val="#ppt_w"/>
                                          </p:val>
                                        </p:tav>
                                      </p:tavLst>
                                    </p:anim>
                                    <p:anim calcmode="lin" valueType="num">
                                      <p:cBhvr>
                                        <p:cTn id="36" dur="500" fill="hold"/>
                                        <p:tgtEl>
                                          <p:spTgt spid="11"/>
                                        </p:tgtEl>
                                        <p:attrNameLst>
                                          <p:attrName>ppt_h</p:attrName>
                                        </p:attrNameLst>
                                      </p:cBhvr>
                                      <p:tavLst>
                                        <p:tav tm="0">
                                          <p:val>
                                            <p:fltVal val="0"/>
                                          </p:val>
                                        </p:tav>
                                        <p:tav tm="100000">
                                          <p:val>
                                            <p:strVal val="#ppt_h"/>
                                          </p:val>
                                        </p:tav>
                                      </p:tavLst>
                                    </p:anim>
                                    <p:animEffect transition="in" filter="fade">
                                      <p:cBhvr>
                                        <p:cTn id="37" dur="500"/>
                                        <p:tgtEl>
                                          <p:spTgt spid="11"/>
                                        </p:tgtEl>
                                      </p:cBhvr>
                                    </p:animEffect>
                                  </p:childTnLst>
                                </p:cTn>
                              </p:par>
                              <p:par>
                                <p:cTn id="38" presetID="2" presetClass="entr" presetSubtype="8" fill="hold" grpId="0" nodeType="withEffect">
                                  <p:stCondLst>
                                    <p:cond delay="2800"/>
                                  </p:stCondLst>
                                  <p:childTnLst>
                                    <p:set>
                                      <p:cBhvr>
                                        <p:cTn id="39" dur="1" fill="hold">
                                          <p:stCondLst>
                                            <p:cond delay="0"/>
                                          </p:stCondLst>
                                        </p:cTn>
                                        <p:tgtEl>
                                          <p:spTgt spid="14"/>
                                        </p:tgtEl>
                                        <p:attrNameLst>
                                          <p:attrName>style.visibility</p:attrName>
                                        </p:attrNameLst>
                                      </p:cBhvr>
                                      <p:to>
                                        <p:strVal val="visible"/>
                                      </p:to>
                                    </p:set>
                                    <p:anim calcmode="lin" valueType="num">
                                      <p:cBhvr additive="base">
                                        <p:cTn id="40" dur="500" fill="hold"/>
                                        <p:tgtEl>
                                          <p:spTgt spid="14"/>
                                        </p:tgtEl>
                                        <p:attrNameLst>
                                          <p:attrName>ppt_x</p:attrName>
                                        </p:attrNameLst>
                                      </p:cBhvr>
                                      <p:tavLst>
                                        <p:tav tm="0">
                                          <p:val>
                                            <p:strVal val="0-#ppt_w/2"/>
                                          </p:val>
                                        </p:tav>
                                        <p:tav tm="100000">
                                          <p:val>
                                            <p:strVal val="#ppt_x"/>
                                          </p:val>
                                        </p:tav>
                                      </p:tavLst>
                                    </p:anim>
                                    <p:anim calcmode="lin" valueType="num">
                                      <p:cBhvr additive="base">
                                        <p:cTn id="41" dur="500" fill="hold"/>
                                        <p:tgtEl>
                                          <p:spTgt spid="14"/>
                                        </p:tgtEl>
                                        <p:attrNameLst>
                                          <p:attrName>ppt_y</p:attrName>
                                        </p:attrNameLst>
                                      </p:cBhvr>
                                      <p:tavLst>
                                        <p:tav tm="0">
                                          <p:val>
                                            <p:strVal val="#ppt_y"/>
                                          </p:val>
                                        </p:tav>
                                        <p:tav tm="100000">
                                          <p:val>
                                            <p:strVal val="#ppt_y"/>
                                          </p:val>
                                        </p:tav>
                                      </p:tavLst>
                                    </p:anim>
                                  </p:childTnLst>
                                </p:cTn>
                              </p:par>
                              <p:par>
                                <p:cTn id="42" presetID="53" presetClass="entr" presetSubtype="528" fill="hold" grpId="0" nodeType="withEffect">
                                  <p:stCondLst>
                                    <p:cond delay="2800"/>
                                  </p:stCondLst>
                                  <p:childTnLst>
                                    <p:set>
                                      <p:cBhvr>
                                        <p:cTn id="43" dur="1" fill="hold">
                                          <p:stCondLst>
                                            <p:cond delay="0"/>
                                          </p:stCondLst>
                                        </p:cTn>
                                        <p:tgtEl>
                                          <p:spTgt spid="2"/>
                                        </p:tgtEl>
                                        <p:attrNameLst>
                                          <p:attrName>style.visibility</p:attrName>
                                        </p:attrNameLst>
                                      </p:cBhvr>
                                      <p:to>
                                        <p:strVal val="visible"/>
                                      </p:to>
                                    </p:set>
                                    <p:anim calcmode="lin" valueType="num">
                                      <p:cBhvr>
                                        <p:cTn id="44" dur="500" fill="hold"/>
                                        <p:tgtEl>
                                          <p:spTgt spid="2"/>
                                        </p:tgtEl>
                                        <p:attrNameLst>
                                          <p:attrName>ppt_w</p:attrName>
                                        </p:attrNameLst>
                                      </p:cBhvr>
                                      <p:tavLst>
                                        <p:tav tm="0">
                                          <p:val>
                                            <p:fltVal val="0"/>
                                          </p:val>
                                        </p:tav>
                                        <p:tav tm="100000">
                                          <p:val>
                                            <p:strVal val="#ppt_w"/>
                                          </p:val>
                                        </p:tav>
                                      </p:tavLst>
                                    </p:anim>
                                    <p:anim calcmode="lin" valueType="num">
                                      <p:cBhvr>
                                        <p:cTn id="45" dur="500" fill="hold"/>
                                        <p:tgtEl>
                                          <p:spTgt spid="2"/>
                                        </p:tgtEl>
                                        <p:attrNameLst>
                                          <p:attrName>ppt_h</p:attrName>
                                        </p:attrNameLst>
                                      </p:cBhvr>
                                      <p:tavLst>
                                        <p:tav tm="0">
                                          <p:val>
                                            <p:fltVal val="0"/>
                                          </p:val>
                                        </p:tav>
                                        <p:tav tm="100000">
                                          <p:val>
                                            <p:strVal val="#ppt_h"/>
                                          </p:val>
                                        </p:tav>
                                      </p:tavLst>
                                    </p:anim>
                                    <p:animEffect transition="in" filter="fade">
                                      <p:cBhvr>
                                        <p:cTn id="46" dur="500"/>
                                        <p:tgtEl>
                                          <p:spTgt spid="2"/>
                                        </p:tgtEl>
                                      </p:cBhvr>
                                    </p:animEffect>
                                    <p:anim calcmode="lin" valueType="num">
                                      <p:cBhvr>
                                        <p:cTn id="47" dur="500" fill="hold"/>
                                        <p:tgtEl>
                                          <p:spTgt spid="2"/>
                                        </p:tgtEl>
                                        <p:attrNameLst>
                                          <p:attrName>ppt_x</p:attrName>
                                        </p:attrNameLst>
                                      </p:cBhvr>
                                      <p:tavLst>
                                        <p:tav tm="0">
                                          <p:val>
                                            <p:fltVal val="0.5"/>
                                          </p:val>
                                        </p:tav>
                                        <p:tav tm="100000">
                                          <p:val>
                                            <p:strVal val="#ppt_x"/>
                                          </p:val>
                                        </p:tav>
                                      </p:tavLst>
                                    </p:anim>
                                    <p:anim calcmode="lin" valueType="num">
                                      <p:cBhvr>
                                        <p:cTn id="48" dur="500" fill="hold"/>
                                        <p:tgtEl>
                                          <p:spTgt spid="2"/>
                                        </p:tgtEl>
                                        <p:attrNameLst>
                                          <p:attrName>ppt_y</p:attrName>
                                        </p:attrNameLst>
                                      </p:cBhvr>
                                      <p:tavLst>
                                        <p:tav tm="0">
                                          <p:val>
                                            <p:fltVal val="0.5"/>
                                          </p:val>
                                        </p:tav>
                                        <p:tav tm="100000">
                                          <p:val>
                                            <p:strVal val="#ppt_y"/>
                                          </p:val>
                                        </p:tav>
                                      </p:tavLst>
                                    </p:anim>
                                  </p:childTnLst>
                                </p:cTn>
                              </p:par>
                              <p:par>
                                <p:cTn id="49" presetID="53" presetClass="entr" presetSubtype="16" fill="hold" grpId="0" nodeType="withEffect">
                                  <p:stCondLst>
                                    <p:cond delay="3100"/>
                                  </p:stCondLst>
                                  <p:childTnLst>
                                    <p:set>
                                      <p:cBhvr>
                                        <p:cTn id="50" dur="1" fill="hold">
                                          <p:stCondLst>
                                            <p:cond delay="0"/>
                                          </p:stCondLst>
                                        </p:cTn>
                                        <p:tgtEl>
                                          <p:spTgt spid="10"/>
                                        </p:tgtEl>
                                        <p:attrNameLst>
                                          <p:attrName>style.visibility</p:attrName>
                                        </p:attrNameLst>
                                      </p:cBhvr>
                                      <p:to>
                                        <p:strVal val="visible"/>
                                      </p:to>
                                    </p:set>
                                    <p:anim calcmode="lin" valueType="num">
                                      <p:cBhvr>
                                        <p:cTn id="51" dur="500" fill="hold"/>
                                        <p:tgtEl>
                                          <p:spTgt spid="10"/>
                                        </p:tgtEl>
                                        <p:attrNameLst>
                                          <p:attrName>ppt_w</p:attrName>
                                        </p:attrNameLst>
                                      </p:cBhvr>
                                      <p:tavLst>
                                        <p:tav tm="0">
                                          <p:val>
                                            <p:fltVal val="0"/>
                                          </p:val>
                                        </p:tav>
                                        <p:tav tm="100000">
                                          <p:val>
                                            <p:strVal val="#ppt_w"/>
                                          </p:val>
                                        </p:tav>
                                      </p:tavLst>
                                    </p:anim>
                                    <p:anim calcmode="lin" valueType="num">
                                      <p:cBhvr>
                                        <p:cTn id="52" dur="500" fill="hold"/>
                                        <p:tgtEl>
                                          <p:spTgt spid="10"/>
                                        </p:tgtEl>
                                        <p:attrNameLst>
                                          <p:attrName>ppt_h</p:attrName>
                                        </p:attrNameLst>
                                      </p:cBhvr>
                                      <p:tavLst>
                                        <p:tav tm="0">
                                          <p:val>
                                            <p:fltVal val="0"/>
                                          </p:val>
                                        </p:tav>
                                        <p:tav tm="100000">
                                          <p:val>
                                            <p:strVal val="#ppt_h"/>
                                          </p:val>
                                        </p:tav>
                                      </p:tavLst>
                                    </p:anim>
                                    <p:animEffect transition="in" filter="fade">
                                      <p:cBhvr>
                                        <p:cTn id="53" dur="500"/>
                                        <p:tgtEl>
                                          <p:spTgt spid="10"/>
                                        </p:tgtEl>
                                      </p:cBhvr>
                                    </p:animEffect>
                                  </p:childTnLst>
                                </p:cTn>
                              </p:par>
                              <p:par>
                                <p:cTn id="54" presetID="2" presetClass="entr" presetSubtype="2" fill="hold" grpId="0" nodeType="withEffect">
                                  <p:stCondLst>
                                    <p:cond delay="3600"/>
                                  </p:stCondLst>
                                  <p:childTnLst>
                                    <p:set>
                                      <p:cBhvr>
                                        <p:cTn id="55" dur="1" fill="hold">
                                          <p:stCondLst>
                                            <p:cond delay="0"/>
                                          </p:stCondLst>
                                        </p:cTn>
                                        <p:tgtEl>
                                          <p:spTgt spid="15"/>
                                        </p:tgtEl>
                                        <p:attrNameLst>
                                          <p:attrName>style.visibility</p:attrName>
                                        </p:attrNameLst>
                                      </p:cBhvr>
                                      <p:to>
                                        <p:strVal val="visible"/>
                                      </p:to>
                                    </p:set>
                                    <p:anim calcmode="lin" valueType="num">
                                      <p:cBhvr additive="base">
                                        <p:cTn id="56" dur="500" fill="hold"/>
                                        <p:tgtEl>
                                          <p:spTgt spid="15"/>
                                        </p:tgtEl>
                                        <p:attrNameLst>
                                          <p:attrName>ppt_x</p:attrName>
                                        </p:attrNameLst>
                                      </p:cBhvr>
                                      <p:tavLst>
                                        <p:tav tm="0">
                                          <p:val>
                                            <p:strVal val="1+#ppt_w/2"/>
                                          </p:val>
                                        </p:tav>
                                        <p:tav tm="100000">
                                          <p:val>
                                            <p:strVal val="#ppt_x"/>
                                          </p:val>
                                        </p:tav>
                                      </p:tavLst>
                                    </p:anim>
                                    <p:anim calcmode="lin" valueType="num">
                                      <p:cBhvr additive="base">
                                        <p:cTn id="57" dur="500" fill="hold"/>
                                        <p:tgtEl>
                                          <p:spTgt spid="15"/>
                                        </p:tgtEl>
                                        <p:attrNameLst>
                                          <p:attrName>ppt_y</p:attrName>
                                        </p:attrNameLst>
                                      </p:cBhvr>
                                      <p:tavLst>
                                        <p:tav tm="0">
                                          <p:val>
                                            <p:strVal val="#ppt_y"/>
                                          </p:val>
                                        </p:tav>
                                        <p:tav tm="100000">
                                          <p:val>
                                            <p:strVal val="#ppt_y"/>
                                          </p:val>
                                        </p:tav>
                                      </p:tavLst>
                                    </p:anim>
                                  </p:childTnLst>
                                </p:cTn>
                              </p:par>
                              <p:par>
                                <p:cTn id="58" presetID="53" presetClass="entr" presetSubtype="528" fill="hold" grpId="0" nodeType="withEffect">
                                  <p:stCondLst>
                                    <p:cond delay="3600"/>
                                  </p:stCondLst>
                                  <p:childTnLst>
                                    <p:set>
                                      <p:cBhvr>
                                        <p:cTn id="59" dur="1" fill="hold">
                                          <p:stCondLst>
                                            <p:cond delay="0"/>
                                          </p:stCondLst>
                                        </p:cTn>
                                        <p:tgtEl>
                                          <p:spTgt spid="3"/>
                                        </p:tgtEl>
                                        <p:attrNameLst>
                                          <p:attrName>style.visibility</p:attrName>
                                        </p:attrNameLst>
                                      </p:cBhvr>
                                      <p:to>
                                        <p:strVal val="visible"/>
                                      </p:to>
                                    </p:set>
                                    <p:anim calcmode="lin" valueType="num">
                                      <p:cBhvr>
                                        <p:cTn id="60" dur="500" fill="hold"/>
                                        <p:tgtEl>
                                          <p:spTgt spid="3"/>
                                        </p:tgtEl>
                                        <p:attrNameLst>
                                          <p:attrName>ppt_w</p:attrName>
                                        </p:attrNameLst>
                                      </p:cBhvr>
                                      <p:tavLst>
                                        <p:tav tm="0">
                                          <p:val>
                                            <p:fltVal val="0"/>
                                          </p:val>
                                        </p:tav>
                                        <p:tav tm="100000">
                                          <p:val>
                                            <p:strVal val="#ppt_w"/>
                                          </p:val>
                                        </p:tav>
                                      </p:tavLst>
                                    </p:anim>
                                    <p:anim calcmode="lin" valueType="num">
                                      <p:cBhvr>
                                        <p:cTn id="61" dur="500" fill="hold"/>
                                        <p:tgtEl>
                                          <p:spTgt spid="3"/>
                                        </p:tgtEl>
                                        <p:attrNameLst>
                                          <p:attrName>ppt_h</p:attrName>
                                        </p:attrNameLst>
                                      </p:cBhvr>
                                      <p:tavLst>
                                        <p:tav tm="0">
                                          <p:val>
                                            <p:fltVal val="0"/>
                                          </p:val>
                                        </p:tav>
                                        <p:tav tm="100000">
                                          <p:val>
                                            <p:strVal val="#ppt_h"/>
                                          </p:val>
                                        </p:tav>
                                      </p:tavLst>
                                    </p:anim>
                                    <p:animEffect transition="in" filter="fade">
                                      <p:cBhvr>
                                        <p:cTn id="62" dur="500"/>
                                        <p:tgtEl>
                                          <p:spTgt spid="3"/>
                                        </p:tgtEl>
                                      </p:cBhvr>
                                    </p:animEffect>
                                    <p:anim calcmode="lin" valueType="num">
                                      <p:cBhvr>
                                        <p:cTn id="63" dur="500" fill="hold"/>
                                        <p:tgtEl>
                                          <p:spTgt spid="3"/>
                                        </p:tgtEl>
                                        <p:attrNameLst>
                                          <p:attrName>ppt_x</p:attrName>
                                        </p:attrNameLst>
                                      </p:cBhvr>
                                      <p:tavLst>
                                        <p:tav tm="0">
                                          <p:val>
                                            <p:fltVal val="0.5"/>
                                          </p:val>
                                        </p:tav>
                                        <p:tav tm="100000">
                                          <p:val>
                                            <p:strVal val="#ppt_x"/>
                                          </p:val>
                                        </p:tav>
                                      </p:tavLst>
                                    </p:anim>
                                    <p:anim calcmode="lin" valueType="num">
                                      <p:cBhvr>
                                        <p:cTn id="64" dur="500" fill="hold"/>
                                        <p:tgtEl>
                                          <p:spTgt spid="3"/>
                                        </p:tgtEl>
                                        <p:attrNameLst>
                                          <p:attrName>ppt_y</p:attrName>
                                        </p:attrNameLst>
                                      </p:cBhvr>
                                      <p:tavLst>
                                        <p:tav tm="0">
                                          <p:val>
                                            <p:fltVal val="0.5"/>
                                          </p:val>
                                        </p:tav>
                                        <p:tav tm="100000">
                                          <p:val>
                                            <p:strVal val="#ppt_y"/>
                                          </p:val>
                                        </p:tav>
                                      </p:tavLst>
                                    </p:anim>
                                  </p:childTnLst>
                                </p:cTn>
                              </p:par>
                              <p:par>
                                <p:cTn id="65" presetID="53" presetClass="entr" presetSubtype="16" fill="hold" grpId="0" nodeType="withEffect">
                                  <p:stCondLst>
                                    <p:cond delay="3900"/>
                                  </p:stCondLst>
                                  <p:childTnLst>
                                    <p:set>
                                      <p:cBhvr>
                                        <p:cTn id="66" dur="1" fill="hold">
                                          <p:stCondLst>
                                            <p:cond delay="0"/>
                                          </p:stCondLst>
                                        </p:cTn>
                                        <p:tgtEl>
                                          <p:spTgt spid="12"/>
                                        </p:tgtEl>
                                        <p:attrNameLst>
                                          <p:attrName>style.visibility</p:attrName>
                                        </p:attrNameLst>
                                      </p:cBhvr>
                                      <p:to>
                                        <p:strVal val="visible"/>
                                      </p:to>
                                    </p:set>
                                    <p:anim calcmode="lin" valueType="num">
                                      <p:cBhvr>
                                        <p:cTn id="67" dur="500" fill="hold"/>
                                        <p:tgtEl>
                                          <p:spTgt spid="12"/>
                                        </p:tgtEl>
                                        <p:attrNameLst>
                                          <p:attrName>ppt_w</p:attrName>
                                        </p:attrNameLst>
                                      </p:cBhvr>
                                      <p:tavLst>
                                        <p:tav tm="0">
                                          <p:val>
                                            <p:fltVal val="0"/>
                                          </p:val>
                                        </p:tav>
                                        <p:tav tm="100000">
                                          <p:val>
                                            <p:strVal val="#ppt_w"/>
                                          </p:val>
                                        </p:tav>
                                      </p:tavLst>
                                    </p:anim>
                                    <p:anim calcmode="lin" valueType="num">
                                      <p:cBhvr>
                                        <p:cTn id="68" dur="500" fill="hold"/>
                                        <p:tgtEl>
                                          <p:spTgt spid="12"/>
                                        </p:tgtEl>
                                        <p:attrNameLst>
                                          <p:attrName>ppt_h</p:attrName>
                                        </p:attrNameLst>
                                      </p:cBhvr>
                                      <p:tavLst>
                                        <p:tav tm="0">
                                          <p:val>
                                            <p:fltVal val="0"/>
                                          </p:val>
                                        </p:tav>
                                        <p:tav tm="100000">
                                          <p:val>
                                            <p:strVal val="#ppt_h"/>
                                          </p:val>
                                        </p:tav>
                                      </p:tavLst>
                                    </p:anim>
                                    <p:animEffect transition="in" filter="fade">
                                      <p:cBhvr>
                                        <p:cTn id="69" dur="500"/>
                                        <p:tgtEl>
                                          <p:spTgt spid="12"/>
                                        </p:tgtEl>
                                      </p:cBhvr>
                                    </p:animEffect>
                                  </p:childTnLst>
                                </p:cTn>
                              </p:par>
                              <p:par>
                                <p:cTn id="70" presetID="2" presetClass="entr" presetSubtype="2" fill="hold" grpId="0" nodeType="withEffect">
                                  <p:stCondLst>
                                    <p:cond delay="4400"/>
                                  </p:stCondLst>
                                  <p:childTnLst>
                                    <p:set>
                                      <p:cBhvr>
                                        <p:cTn id="71" dur="1" fill="hold">
                                          <p:stCondLst>
                                            <p:cond delay="0"/>
                                          </p:stCondLst>
                                        </p:cTn>
                                        <p:tgtEl>
                                          <p:spTgt spid="16"/>
                                        </p:tgtEl>
                                        <p:attrNameLst>
                                          <p:attrName>style.visibility</p:attrName>
                                        </p:attrNameLst>
                                      </p:cBhvr>
                                      <p:to>
                                        <p:strVal val="visible"/>
                                      </p:to>
                                    </p:set>
                                    <p:anim calcmode="lin" valueType="num">
                                      <p:cBhvr additive="base">
                                        <p:cTn id="72" dur="500" fill="hold"/>
                                        <p:tgtEl>
                                          <p:spTgt spid="16"/>
                                        </p:tgtEl>
                                        <p:attrNameLst>
                                          <p:attrName>ppt_x</p:attrName>
                                        </p:attrNameLst>
                                      </p:cBhvr>
                                      <p:tavLst>
                                        <p:tav tm="0">
                                          <p:val>
                                            <p:strVal val="1+#ppt_w/2"/>
                                          </p:val>
                                        </p:tav>
                                        <p:tav tm="100000">
                                          <p:val>
                                            <p:strVal val="#ppt_x"/>
                                          </p:val>
                                        </p:tav>
                                      </p:tavLst>
                                    </p:anim>
                                    <p:anim calcmode="lin" valueType="num">
                                      <p:cBhvr additive="base">
                                        <p:cTn id="73"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9" grpId="0"/>
      <p:bldP spid="10" grpId="0"/>
      <p:bldP spid="11" grpId="0"/>
      <p:bldP spid="12" grpId="0"/>
      <p:bldP spid="13" grpId="0"/>
      <p:bldP spid="14" grpId="0"/>
      <p:bldP spid="15" grpId="0"/>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Oval 4">
            <a:extLst>
              <a:ext uri="{FF2B5EF4-FFF2-40B4-BE49-F238E27FC236}">
                <a16:creationId xmlns:a16="http://schemas.microsoft.com/office/drawing/2014/main" id="{944B38C0-3B8B-4169-A578-6743D4DA13AE}"/>
              </a:ext>
            </a:extLst>
          </p:cNvPr>
          <p:cNvSpPr>
            <a:spLocks noChangeArrowheads="1"/>
          </p:cNvSpPr>
          <p:nvPr/>
        </p:nvSpPr>
        <p:spPr bwMode="auto">
          <a:xfrm>
            <a:off x="4436821" y="1275005"/>
            <a:ext cx="956779" cy="971253"/>
          </a:xfrm>
          <a:prstGeom prst="ellipse">
            <a:avLst/>
          </a:prstGeom>
          <a:solidFill>
            <a:srgbClr val="007791"/>
          </a:solidFill>
          <a:ln w="12700">
            <a:noFill/>
            <a:round/>
          </a:ln>
          <a:effectLst>
            <a:outerShdw blurRad="63500" sx="102000" sy="102000" algn="ctr" rotWithShape="0">
              <a:prstClr val="black">
                <a:alpha val="40000"/>
              </a:prstClr>
            </a:outerShdw>
          </a:effectLst>
        </p:spPr>
        <p:txBody>
          <a:bodyPr wrap="none" lIns="72157" tIns="36079" rIns="72157" bIns="36079" anchor="ctr"/>
          <a:lstStyle/>
          <a:p>
            <a:endParaRPr lang="ko-KR" altLang="en-US">
              <a:solidFill>
                <a:srgbClr val="000000"/>
              </a:solidFill>
              <a:latin typeface="Gulim" panose="020B0600000101010101" pitchFamily="34" charset="-127"/>
              <a:ea typeface="Gulim" panose="020B0600000101010101" pitchFamily="34" charset="-127"/>
            </a:endParaRPr>
          </a:p>
        </p:txBody>
      </p:sp>
      <p:sp>
        <p:nvSpPr>
          <p:cNvPr id="43" name="Oval 4">
            <a:extLst>
              <a:ext uri="{FF2B5EF4-FFF2-40B4-BE49-F238E27FC236}">
                <a16:creationId xmlns:a16="http://schemas.microsoft.com/office/drawing/2014/main" id="{AB9232CB-A0EC-4090-AD18-73EA43F6B85B}"/>
              </a:ext>
            </a:extLst>
          </p:cNvPr>
          <p:cNvSpPr>
            <a:spLocks noChangeArrowheads="1"/>
          </p:cNvSpPr>
          <p:nvPr/>
        </p:nvSpPr>
        <p:spPr bwMode="auto">
          <a:xfrm>
            <a:off x="3379435" y="1701320"/>
            <a:ext cx="1308991" cy="1328794"/>
          </a:xfrm>
          <a:prstGeom prst="ellipse">
            <a:avLst/>
          </a:prstGeom>
          <a:solidFill>
            <a:schemeClr val="bg1">
              <a:lumMod val="85000"/>
            </a:schemeClr>
          </a:solidFill>
          <a:ln w="12700">
            <a:noFill/>
            <a:round/>
          </a:ln>
          <a:effectLst>
            <a:outerShdw blurRad="63500" sx="102000" sy="102000" algn="ctr" rotWithShape="0">
              <a:prstClr val="black">
                <a:alpha val="40000"/>
              </a:prstClr>
            </a:outerShdw>
          </a:effectLst>
        </p:spPr>
        <p:txBody>
          <a:bodyPr wrap="none" lIns="72157" tIns="36079" rIns="72157" bIns="36079" anchor="ctr"/>
          <a:lstStyle/>
          <a:p>
            <a:endParaRPr lang="ko-KR" altLang="en-US">
              <a:solidFill>
                <a:srgbClr val="000000"/>
              </a:solidFill>
              <a:latin typeface="Gulim" panose="020B0600000101010101" pitchFamily="34" charset="-127"/>
              <a:ea typeface="Gulim" panose="020B0600000101010101" pitchFamily="34" charset="-127"/>
            </a:endParaRPr>
          </a:p>
        </p:txBody>
      </p:sp>
      <p:sp>
        <p:nvSpPr>
          <p:cNvPr id="44" name="Oval 4">
            <a:extLst>
              <a:ext uri="{FF2B5EF4-FFF2-40B4-BE49-F238E27FC236}">
                <a16:creationId xmlns:a16="http://schemas.microsoft.com/office/drawing/2014/main" id="{447F6251-F6AC-4EA3-85B1-73374121434B}"/>
              </a:ext>
            </a:extLst>
          </p:cNvPr>
          <p:cNvSpPr>
            <a:spLocks noChangeArrowheads="1"/>
          </p:cNvSpPr>
          <p:nvPr/>
        </p:nvSpPr>
        <p:spPr bwMode="auto">
          <a:xfrm>
            <a:off x="3379435" y="2098101"/>
            <a:ext cx="1308991" cy="932014"/>
          </a:xfrm>
          <a:custGeom>
            <a:avLst/>
            <a:gdLst/>
            <a:ahLst/>
            <a:cxnLst/>
            <a:rect l="l" t="t" r="r" b="b"/>
            <a:pathLst>
              <a:path w="1667532" h="1169451">
                <a:moveTo>
                  <a:pt x="71654" y="0"/>
                </a:moveTo>
                <a:lnTo>
                  <a:pt x="1595878" y="0"/>
                </a:lnTo>
                <a:cubicBezTo>
                  <a:pt x="1642324" y="102389"/>
                  <a:pt x="1667532" y="216148"/>
                  <a:pt x="1667532" y="335794"/>
                </a:cubicBezTo>
                <a:cubicBezTo>
                  <a:pt x="1667532" y="796210"/>
                  <a:pt x="1294242" y="1169451"/>
                  <a:pt x="833766" y="1169451"/>
                </a:cubicBezTo>
                <a:cubicBezTo>
                  <a:pt x="373290" y="1169451"/>
                  <a:pt x="0" y="796210"/>
                  <a:pt x="0" y="335794"/>
                </a:cubicBezTo>
                <a:cubicBezTo>
                  <a:pt x="0" y="216148"/>
                  <a:pt x="25208" y="102389"/>
                  <a:pt x="71654" y="0"/>
                </a:cubicBezTo>
                <a:close/>
              </a:path>
            </a:pathLst>
          </a:custGeom>
          <a:solidFill>
            <a:srgbClr val="FF7899"/>
          </a:solidFill>
          <a:ln w="12700">
            <a:noFill/>
            <a:round/>
          </a:ln>
          <a:effectLst>
            <a:outerShdw blurRad="63500" sx="102000" sy="102000" algn="ctr" rotWithShape="0">
              <a:prstClr val="black">
                <a:alpha val="40000"/>
              </a:prstClr>
            </a:outerShdw>
          </a:effectLst>
        </p:spPr>
        <p:txBody>
          <a:bodyPr wrap="none" lIns="72157" tIns="36079" rIns="72157" bIns="36079" anchor="ctr"/>
          <a:lstStyle/>
          <a:p>
            <a:endParaRPr lang="ko-KR" altLang="en-US">
              <a:solidFill>
                <a:srgbClr val="000000"/>
              </a:solidFill>
              <a:latin typeface="Gulim" panose="020B0600000101010101" pitchFamily="34" charset="-127"/>
              <a:ea typeface="Gulim" panose="020B0600000101010101" pitchFamily="34" charset="-127"/>
            </a:endParaRPr>
          </a:p>
        </p:txBody>
      </p:sp>
      <p:sp>
        <p:nvSpPr>
          <p:cNvPr id="45" name="Oval 4">
            <a:extLst>
              <a:ext uri="{FF2B5EF4-FFF2-40B4-BE49-F238E27FC236}">
                <a16:creationId xmlns:a16="http://schemas.microsoft.com/office/drawing/2014/main" id="{60CB7C6B-3418-4F96-A00E-AB67666FB600}"/>
              </a:ext>
            </a:extLst>
          </p:cNvPr>
          <p:cNvSpPr>
            <a:spLocks noChangeArrowheads="1"/>
          </p:cNvSpPr>
          <p:nvPr/>
        </p:nvSpPr>
        <p:spPr bwMode="auto">
          <a:xfrm>
            <a:off x="2144674" y="2311624"/>
            <a:ext cx="1613309" cy="1637930"/>
          </a:xfrm>
          <a:prstGeom prst="ellipse">
            <a:avLst/>
          </a:prstGeom>
          <a:solidFill>
            <a:srgbClr val="007791"/>
          </a:solidFill>
          <a:ln w="12700">
            <a:noFill/>
            <a:round/>
          </a:ln>
          <a:effectLst>
            <a:outerShdw blurRad="63500" sx="102000" sy="102000" algn="ctr" rotWithShape="0">
              <a:prstClr val="black">
                <a:alpha val="40000"/>
              </a:prstClr>
            </a:outerShdw>
          </a:effectLst>
        </p:spPr>
        <p:txBody>
          <a:bodyPr wrap="none" lIns="72157" tIns="36079" rIns="72157" bIns="36079" anchor="ctr"/>
          <a:lstStyle/>
          <a:p>
            <a:endParaRPr lang="ko-KR" altLang="en-US">
              <a:solidFill>
                <a:srgbClr val="000000"/>
              </a:solidFill>
              <a:latin typeface="Gulim" panose="020B0600000101010101" pitchFamily="34" charset="-127"/>
              <a:ea typeface="Gulim" panose="020B0600000101010101" pitchFamily="34" charset="-127"/>
            </a:endParaRPr>
          </a:p>
        </p:txBody>
      </p:sp>
      <p:sp>
        <p:nvSpPr>
          <p:cNvPr id="46" name="Oval 4">
            <a:extLst>
              <a:ext uri="{FF2B5EF4-FFF2-40B4-BE49-F238E27FC236}">
                <a16:creationId xmlns:a16="http://schemas.microsoft.com/office/drawing/2014/main" id="{EFDE5C53-45BC-411B-B662-6CB3E2C80425}"/>
              </a:ext>
            </a:extLst>
          </p:cNvPr>
          <p:cNvSpPr>
            <a:spLocks noChangeArrowheads="1"/>
          </p:cNvSpPr>
          <p:nvPr/>
        </p:nvSpPr>
        <p:spPr bwMode="auto">
          <a:xfrm>
            <a:off x="2144674" y="3116840"/>
            <a:ext cx="1613309" cy="832715"/>
          </a:xfrm>
          <a:custGeom>
            <a:avLst/>
            <a:gdLst/>
            <a:ahLst/>
            <a:cxnLst/>
            <a:rect l="l" t="t" r="r" b="b"/>
            <a:pathLst>
              <a:path w="2055204" h="1044854">
                <a:moveTo>
                  <a:pt x="871" y="0"/>
                </a:moveTo>
                <a:lnTo>
                  <a:pt x="2054333" y="0"/>
                </a:lnTo>
                <a:cubicBezTo>
                  <a:pt x="2055157" y="5732"/>
                  <a:pt x="2055204" y="11487"/>
                  <a:pt x="2055204" y="17253"/>
                </a:cubicBezTo>
                <a:cubicBezTo>
                  <a:pt x="2055204" y="584781"/>
                  <a:pt x="1595131" y="1044854"/>
                  <a:pt x="1027602" y="1044854"/>
                </a:cubicBezTo>
                <a:cubicBezTo>
                  <a:pt x="460073" y="1044854"/>
                  <a:pt x="0" y="584781"/>
                  <a:pt x="0" y="17253"/>
                </a:cubicBezTo>
                <a:close/>
              </a:path>
            </a:pathLst>
          </a:custGeom>
          <a:solidFill>
            <a:schemeClr val="bg1">
              <a:lumMod val="85000"/>
            </a:schemeClr>
          </a:solidFill>
          <a:ln w="12700">
            <a:noFill/>
            <a:round/>
          </a:ln>
          <a:effectLst>
            <a:outerShdw blurRad="63500" sx="102000" sy="102000" algn="ctr" rotWithShape="0">
              <a:prstClr val="black">
                <a:alpha val="40000"/>
              </a:prstClr>
            </a:outerShdw>
          </a:effectLst>
        </p:spPr>
        <p:txBody>
          <a:bodyPr wrap="none" lIns="72157" tIns="36079" rIns="72157" bIns="36079" anchor="ctr"/>
          <a:lstStyle/>
          <a:p>
            <a:endParaRPr lang="ko-KR" altLang="en-US">
              <a:solidFill>
                <a:srgbClr val="000000"/>
              </a:solidFill>
              <a:latin typeface="Gulim" panose="020B0600000101010101" pitchFamily="34" charset="-127"/>
              <a:ea typeface="Gulim" panose="020B0600000101010101" pitchFamily="34" charset="-127"/>
            </a:endParaRPr>
          </a:p>
        </p:txBody>
      </p:sp>
      <p:sp>
        <p:nvSpPr>
          <p:cNvPr id="47" name="Oval 4">
            <a:extLst>
              <a:ext uri="{FF2B5EF4-FFF2-40B4-BE49-F238E27FC236}">
                <a16:creationId xmlns:a16="http://schemas.microsoft.com/office/drawing/2014/main" id="{820F0766-D521-4174-B839-73E5E7FABC78}"/>
              </a:ext>
            </a:extLst>
          </p:cNvPr>
          <p:cNvSpPr>
            <a:spLocks noChangeArrowheads="1"/>
          </p:cNvSpPr>
          <p:nvPr/>
        </p:nvSpPr>
        <p:spPr bwMode="auto">
          <a:xfrm>
            <a:off x="686680" y="3095554"/>
            <a:ext cx="1980161" cy="2010382"/>
          </a:xfrm>
          <a:prstGeom prst="ellipse">
            <a:avLst/>
          </a:prstGeom>
          <a:solidFill>
            <a:srgbClr val="FF7899"/>
          </a:solidFill>
          <a:ln w="12700">
            <a:noFill/>
            <a:round/>
          </a:ln>
          <a:effectLst>
            <a:outerShdw blurRad="63500" sx="102000" sy="102000" algn="ctr" rotWithShape="0">
              <a:prstClr val="black">
                <a:alpha val="40000"/>
              </a:prstClr>
            </a:outerShdw>
          </a:effectLst>
        </p:spPr>
        <p:txBody>
          <a:bodyPr wrap="none" lIns="72157" tIns="36079" rIns="72157" bIns="36079" anchor="ctr"/>
          <a:lstStyle/>
          <a:p>
            <a:endParaRPr lang="ko-KR" altLang="en-US">
              <a:solidFill>
                <a:srgbClr val="000000"/>
              </a:solidFill>
              <a:latin typeface="Gulim" panose="020B0600000101010101" pitchFamily="34" charset="-127"/>
              <a:ea typeface="Gulim" panose="020B0600000101010101" pitchFamily="34" charset="-127"/>
            </a:endParaRPr>
          </a:p>
        </p:txBody>
      </p:sp>
      <p:sp>
        <p:nvSpPr>
          <p:cNvPr id="48" name="Oval 4">
            <a:extLst>
              <a:ext uri="{FF2B5EF4-FFF2-40B4-BE49-F238E27FC236}">
                <a16:creationId xmlns:a16="http://schemas.microsoft.com/office/drawing/2014/main" id="{473FF875-89EB-472F-88FC-1004BDC5C510}"/>
              </a:ext>
            </a:extLst>
          </p:cNvPr>
          <p:cNvSpPr>
            <a:spLocks noChangeArrowheads="1"/>
          </p:cNvSpPr>
          <p:nvPr/>
        </p:nvSpPr>
        <p:spPr bwMode="auto">
          <a:xfrm>
            <a:off x="857283" y="4664808"/>
            <a:ext cx="1638957" cy="441126"/>
          </a:xfrm>
          <a:custGeom>
            <a:avLst/>
            <a:gdLst/>
            <a:ahLst/>
            <a:cxnLst/>
            <a:rect l="l" t="t" r="r" b="b"/>
            <a:pathLst>
              <a:path w="2087877" h="553506">
                <a:moveTo>
                  <a:pt x="0" y="0"/>
                </a:moveTo>
                <a:lnTo>
                  <a:pt x="2087877" y="0"/>
                </a:lnTo>
                <a:cubicBezTo>
                  <a:pt x="1861113" y="334090"/>
                  <a:pt x="1478149" y="553506"/>
                  <a:pt x="1043938" y="553506"/>
                </a:cubicBezTo>
                <a:cubicBezTo>
                  <a:pt x="609727" y="553506"/>
                  <a:pt x="226764" y="334090"/>
                  <a:pt x="0" y="0"/>
                </a:cubicBezTo>
                <a:close/>
              </a:path>
            </a:pathLst>
          </a:custGeom>
          <a:solidFill>
            <a:srgbClr val="007791"/>
          </a:solidFill>
          <a:ln w="12700">
            <a:noFill/>
            <a:round/>
          </a:ln>
          <a:effectLst>
            <a:outerShdw blurRad="63500" sx="102000" sy="102000" algn="ctr" rotWithShape="0">
              <a:prstClr val="black">
                <a:alpha val="40000"/>
              </a:prstClr>
            </a:outerShdw>
          </a:effectLst>
        </p:spPr>
        <p:txBody>
          <a:bodyPr wrap="none" lIns="72157" tIns="36079" rIns="72157" bIns="36079" anchor="ctr"/>
          <a:lstStyle/>
          <a:p>
            <a:endParaRPr lang="ko-KR" altLang="en-US">
              <a:solidFill>
                <a:srgbClr val="000000"/>
              </a:solidFill>
              <a:latin typeface="Gulim" panose="020B0600000101010101" pitchFamily="34" charset="-127"/>
              <a:ea typeface="Gulim" panose="020B0600000101010101" pitchFamily="34" charset="-127"/>
            </a:endParaRPr>
          </a:p>
        </p:txBody>
      </p:sp>
      <p:sp>
        <p:nvSpPr>
          <p:cNvPr id="49" name="TextBox 9">
            <a:extLst>
              <a:ext uri="{FF2B5EF4-FFF2-40B4-BE49-F238E27FC236}">
                <a16:creationId xmlns:a16="http://schemas.microsoft.com/office/drawing/2014/main" id="{8D02299F-5FA8-481C-A422-EEAD8F7A967A}"/>
              </a:ext>
            </a:extLst>
          </p:cNvPr>
          <p:cNvSpPr txBox="1"/>
          <p:nvPr/>
        </p:nvSpPr>
        <p:spPr>
          <a:xfrm>
            <a:off x="1238713" y="3971979"/>
            <a:ext cx="761276" cy="257529"/>
          </a:xfrm>
          <a:prstGeom prst="rect">
            <a:avLst/>
          </a:prstGeom>
          <a:noFill/>
          <a:effectLst>
            <a:outerShdw blurRad="63500" sx="102000" sy="102000" algn="ctr" rotWithShape="0">
              <a:prstClr val="black">
                <a:alpha val="40000"/>
              </a:prstClr>
            </a:outerShdw>
          </a:effectLst>
        </p:spPr>
        <p:txBody>
          <a:bodyPr wrap="none" lIns="72157" tIns="36079" rIns="72157" bIns="36079" rtlCol="0" anchor="ctr">
            <a:spAutoFit/>
          </a:bodyPr>
          <a:lstStyle/>
          <a:p>
            <a:r>
              <a:rPr lang="zh-CN" altLang="en-US" sz="1200" dirty="0">
                <a:solidFill>
                  <a:schemeClr val="bg1"/>
                </a:solidFill>
                <a:latin typeface="微软雅黑" panose="020B0503020204020204" pitchFamily="34" charset="-122"/>
                <a:ea typeface="微软雅黑" panose="020B0503020204020204" pitchFamily="34" charset="-122"/>
              </a:rPr>
              <a:t>Add text</a:t>
            </a:r>
          </a:p>
        </p:txBody>
      </p:sp>
      <p:sp>
        <p:nvSpPr>
          <p:cNvPr id="50" name="TextBox 10">
            <a:extLst>
              <a:ext uri="{FF2B5EF4-FFF2-40B4-BE49-F238E27FC236}">
                <a16:creationId xmlns:a16="http://schemas.microsoft.com/office/drawing/2014/main" id="{CAA9D7EE-4FC6-4B7B-9F48-65EE5CCD2777}"/>
              </a:ext>
            </a:extLst>
          </p:cNvPr>
          <p:cNvSpPr txBox="1"/>
          <p:nvPr/>
        </p:nvSpPr>
        <p:spPr>
          <a:xfrm>
            <a:off x="2496658" y="2692855"/>
            <a:ext cx="761276" cy="257529"/>
          </a:xfrm>
          <a:prstGeom prst="rect">
            <a:avLst/>
          </a:prstGeom>
          <a:noFill/>
          <a:effectLst>
            <a:outerShdw blurRad="63500" sx="102000" sy="102000" algn="ctr" rotWithShape="0">
              <a:prstClr val="black">
                <a:alpha val="40000"/>
              </a:prstClr>
            </a:outerShdw>
          </a:effectLst>
        </p:spPr>
        <p:txBody>
          <a:bodyPr wrap="none" lIns="72157" tIns="36079" rIns="72157" bIns="36079" rtlCol="0" anchor="ctr">
            <a:spAutoFit/>
          </a:bodyPr>
          <a:lstStyle/>
          <a:p>
            <a:r>
              <a:rPr lang="zh-CN" altLang="en-US" sz="1200" dirty="0">
                <a:solidFill>
                  <a:schemeClr val="bg1"/>
                </a:solidFill>
                <a:latin typeface="微软雅黑" panose="020B0503020204020204" pitchFamily="34" charset="-122"/>
                <a:ea typeface="微软雅黑" panose="020B0503020204020204" pitchFamily="34" charset="-122"/>
              </a:rPr>
              <a:t>Add text</a:t>
            </a:r>
          </a:p>
        </p:txBody>
      </p:sp>
      <p:sp>
        <p:nvSpPr>
          <p:cNvPr id="51" name="TextBox 11">
            <a:extLst>
              <a:ext uri="{FF2B5EF4-FFF2-40B4-BE49-F238E27FC236}">
                <a16:creationId xmlns:a16="http://schemas.microsoft.com/office/drawing/2014/main" id="{1FB38DB1-32A1-4D40-94ED-065733135047}"/>
              </a:ext>
            </a:extLst>
          </p:cNvPr>
          <p:cNvSpPr txBox="1"/>
          <p:nvPr/>
        </p:nvSpPr>
        <p:spPr>
          <a:xfrm>
            <a:off x="3653301" y="2251374"/>
            <a:ext cx="761276" cy="257529"/>
          </a:xfrm>
          <a:prstGeom prst="rect">
            <a:avLst/>
          </a:prstGeom>
          <a:noFill/>
          <a:effectLst>
            <a:outerShdw blurRad="63500" sx="102000" sy="102000" algn="ctr" rotWithShape="0">
              <a:prstClr val="black">
                <a:alpha val="40000"/>
              </a:prstClr>
            </a:outerShdw>
          </a:effectLst>
        </p:spPr>
        <p:txBody>
          <a:bodyPr wrap="none" lIns="72157" tIns="36079" rIns="72157" bIns="36079" rtlCol="0" anchor="ctr">
            <a:spAutoFit/>
          </a:bodyPr>
          <a:lstStyle/>
          <a:p>
            <a:r>
              <a:rPr lang="zh-CN" altLang="en-US" sz="1200" dirty="0">
                <a:solidFill>
                  <a:schemeClr val="bg1"/>
                </a:solidFill>
                <a:latin typeface="微软雅黑" panose="020B0503020204020204" pitchFamily="34" charset="-122"/>
                <a:ea typeface="微软雅黑" panose="020B0503020204020204" pitchFamily="34" charset="-122"/>
              </a:rPr>
              <a:t>Add text</a:t>
            </a:r>
          </a:p>
        </p:txBody>
      </p:sp>
      <p:cxnSp>
        <p:nvCxnSpPr>
          <p:cNvPr id="52" name="直接连接符 51">
            <a:extLst>
              <a:ext uri="{FF2B5EF4-FFF2-40B4-BE49-F238E27FC236}">
                <a16:creationId xmlns:a16="http://schemas.microsoft.com/office/drawing/2014/main" id="{082B0E64-0DC6-46DB-A6F8-101612F76BE1}"/>
              </a:ext>
            </a:extLst>
          </p:cNvPr>
          <p:cNvCxnSpPr/>
          <p:nvPr/>
        </p:nvCxnSpPr>
        <p:spPr>
          <a:xfrm>
            <a:off x="4923181" y="1882764"/>
            <a:ext cx="841329" cy="0"/>
          </a:xfrm>
          <a:prstGeom prst="line">
            <a:avLst/>
          </a:prstGeom>
          <a:noFill/>
          <a:ln w="9525">
            <a:solidFill>
              <a:srgbClr val="007791"/>
            </a:solidFill>
            <a:prstDash val="sysDot"/>
            <a:headEnd type="oval"/>
            <a:tailEnd type="oval"/>
          </a:ln>
        </p:spPr>
        <p:style>
          <a:lnRef idx="2">
            <a:schemeClr val="accent1">
              <a:shade val="50000"/>
            </a:schemeClr>
          </a:lnRef>
          <a:fillRef idx="1">
            <a:schemeClr val="accent1"/>
          </a:fillRef>
          <a:effectRef idx="0">
            <a:schemeClr val="accent1"/>
          </a:effectRef>
          <a:fontRef idx="minor">
            <a:schemeClr val="lt1"/>
          </a:fontRef>
        </p:style>
      </p:cxnSp>
      <p:cxnSp>
        <p:nvCxnSpPr>
          <p:cNvPr id="53" name="直接连接符 52">
            <a:extLst>
              <a:ext uri="{FF2B5EF4-FFF2-40B4-BE49-F238E27FC236}">
                <a16:creationId xmlns:a16="http://schemas.microsoft.com/office/drawing/2014/main" id="{B84607C1-2EDA-4202-9BF2-D1F0B0126DA0}"/>
              </a:ext>
            </a:extLst>
          </p:cNvPr>
          <p:cNvCxnSpPr/>
          <p:nvPr/>
        </p:nvCxnSpPr>
        <p:spPr>
          <a:xfrm>
            <a:off x="4025167" y="2614925"/>
            <a:ext cx="1739344" cy="0"/>
          </a:xfrm>
          <a:prstGeom prst="line">
            <a:avLst/>
          </a:prstGeom>
          <a:noFill/>
          <a:ln w="9525">
            <a:solidFill>
              <a:srgbClr val="FF7899"/>
            </a:solidFill>
            <a:prstDash val="sysDot"/>
            <a:headEnd type="oval"/>
            <a:tailEnd type="oval"/>
          </a:ln>
        </p:spPr>
        <p:style>
          <a:lnRef idx="2">
            <a:schemeClr val="accent1">
              <a:shade val="50000"/>
            </a:schemeClr>
          </a:lnRef>
          <a:fillRef idx="1">
            <a:schemeClr val="accent1"/>
          </a:fillRef>
          <a:effectRef idx="0">
            <a:schemeClr val="accent1"/>
          </a:effectRef>
          <a:fontRef idx="minor">
            <a:schemeClr val="lt1"/>
          </a:fontRef>
        </p:style>
      </p:cxnSp>
      <p:cxnSp>
        <p:nvCxnSpPr>
          <p:cNvPr id="54" name="直接连接符 53">
            <a:extLst>
              <a:ext uri="{FF2B5EF4-FFF2-40B4-BE49-F238E27FC236}">
                <a16:creationId xmlns:a16="http://schemas.microsoft.com/office/drawing/2014/main" id="{F625EA3C-902E-422B-AA54-CDF7D7EC6401}"/>
              </a:ext>
            </a:extLst>
          </p:cNvPr>
          <p:cNvCxnSpPr/>
          <p:nvPr/>
        </p:nvCxnSpPr>
        <p:spPr>
          <a:xfrm>
            <a:off x="2972097" y="3458607"/>
            <a:ext cx="2850217" cy="0"/>
          </a:xfrm>
          <a:prstGeom prst="line">
            <a:avLst/>
          </a:prstGeom>
          <a:noFill/>
          <a:ln w="9525">
            <a:solidFill>
              <a:schemeClr val="bg1">
                <a:lumMod val="85000"/>
              </a:schemeClr>
            </a:solidFill>
            <a:prstDash val="sysDot"/>
            <a:headEnd type="oval"/>
            <a:tailEnd type="oval"/>
          </a:ln>
        </p:spPr>
        <p:style>
          <a:lnRef idx="2">
            <a:schemeClr val="accent1">
              <a:shade val="50000"/>
            </a:schemeClr>
          </a:lnRef>
          <a:fillRef idx="1">
            <a:schemeClr val="accent1"/>
          </a:fillRef>
          <a:effectRef idx="0">
            <a:schemeClr val="accent1"/>
          </a:effectRef>
          <a:fontRef idx="minor">
            <a:schemeClr val="lt1"/>
          </a:fontRef>
        </p:style>
      </p:cxnSp>
      <p:cxnSp>
        <p:nvCxnSpPr>
          <p:cNvPr id="55" name="直接连接符 54">
            <a:extLst>
              <a:ext uri="{FF2B5EF4-FFF2-40B4-BE49-F238E27FC236}">
                <a16:creationId xmlns:a16="http://schemas.microsoft.com/office/drawing/2014/main" id="{E2CAC84E-877E-4C30-8962-F9196EB7EA14}"/>
              </a:ext>
            </a:extLst>
          </p:cNvPr>
          <p:cNvCxnSpPr/>
          <p:nvPr/>
        </p:nvCxnSpPr>
        <p:spPr>
          <a:xfrm>
            <a:off x="1676760" y="4318139"/>
            <a:ext cx="4087750" cy="0"/>
          </a:xfrm>
          <a:prstGeom prst="line">
            <a:avLst/>
          </a:prstGeom>
          <a:noFill/>
          <a:ln w="9525">
            <a:solidFill>
              <a:srgbClr val="FF7899"/>
            </a:solidFill>
            <a:prstDash val="sysDot"/>
            <a:headEnd type="oval"/>
            <a:tailEnd type="oval"/>
          </a:ln>
        </p:spPr>
        <p:style>
          <a:lnRef idx="2">
            <a:schemeClr val="accent1">
              <a:shade val="50000"/>
            </a:schemeClr>
          </a:lnRef>
          <a:fillRef idx="1">
            <a:schemeClr val="accent1"/>
          </a:fillRef>
          <a:effectRef idx="0">
            <a:schemeClr val="accent1"/>
          </a:effectRef>
          <a:fontRef idx="minor">
            <a:schemeClr val="lt1"/>
          </a:fontRef>
        </p:style>
      </p:cxnSp>
      <p:sp>
        <p:nvSpPr>
          <p:cNvPr id="56" name="TextBox 16">
            <a:extLst>
              <a:ext uri="{FF2B5EF4-FFF2-40B4-BE49-F238E27FC236}">
                <a16:creationId xmlns:a16="http://schemas.microsoft.com/office/drawing/2014/main" id="{230DD3D6-2172-47D4-BCD1-E4A471EE0A4A}"/>
              </a:ext>
            </a:extLst>
          </p:cNvPr>
          <p:cNvSpPr txBox="1"/>
          <p:nvPr/>
        </p:nvSpPr>
        <p:spPr>
          <a:xfrm>
            <a:off x="5830489" y="4100745"/>
            <a:ext cx="3029977" cy="415392"/>
          </a:xfrm>
          <a:prstGeom prst="rect">
            <a:avLst/>
          </a:prstGeom>
          <a:noFill/>
        </p:spPr>
        <p:txBody>
          <a:bodyPr wrap="square" lIns="72157" tIns="36079" rIns="72157" bIns="36079" rtlCol="0">
            <a:spAutoFit/>
          </a:bodyPr>
          <a:lstStyle/>
          <a:p>
            <a:pPr>
              <a:lnSpc>
                <a:spcPct val="130000"/>
              </a:lnSpc>
            </a:pPr>
            <a:r>
              <a:rPr lang="zh-CN" altLang="en-US" sz="900" dirty="0">
                <a:solidFill>
                  <a:schemeClr val="tx1">
                    <a:lumMod val="50000"/>
                    <a:lumOff val="50000"/>
                  </a:schemeClr>
                </a:solidFill>
                <a:latin typeface="微软雅黑" panose="020B0503020204020204" pitchFamily="34" charset="-122"/>
                <a:ea typeface="微软雅黑" panose="020B0503020204020204" pitchFamily="34" charset="-122"/>
              </a:rPr>
              <a:t>After your content is played here, or by copying your text, choose paste in this box and choose to keep only</a:t>
            </a:r>
          </a:p>
        </p:txBody>
      </p:sp>
      <p:sp>
        <p:nvSpPr>
          <p:cNvPr id="57" name="TextBox 17">
            <a:extLst>
              <a:ext uri="{FF2B5EF4-FFF2-40B4-BE49-F238E27FC236}">
                <a16:creationId xmlns:a16="http://schemas.microsoft.com/office/drawing/2014/main" id="{0652468F-8251-4BA5-980B-33239B45162C}"/>
              </a:ext>
            </a:extLst>
          </p:cNvPr>
          <p:cNvSpPr txBox="1"/>
          <p:nvPr/>
        </p:nvSpPr>
        <p:spPr>
          <a:xfrm>
            <a:off x="5830489" y="3245061"/>
            <a:ext cx="3029977" cy="415392"/>
          </a:xfrm>
          <a:prstGeom prst="rect">
            <a:avLst/>
          </a:prstGeom>
          <a:noFill/>
        </p:spPr>
        <p:txBody>
          <a:bodyPr wrap="square" lIns="72157" tIns="36079" rIns="72157" bIns="36079" rtlCol="0">
            <a:spAutoFit/>
          </a:bodyPr>
          <a:lstStyle/>
          <a:p>
            <a:pPr>
              <a:lnSpc>
                <a:spcPct val="130000"/>
              </a:lnSpc>
            </a:pPr>
            <a:r>
              <a:rPr lang="zh-CN" altLang="en-US" sz="900" dirty="0">
                <a:solidFill>
                  <a:schemeClr val="tx1">
                    <a:lumMod val="50000"/>
                    <a:lumOff val="50000"/>
                  </a:schemeClr>
                </a:solidFill>
                <a:latin typeface="微软雅黑" panose="020B0503020204020204" pitchFamily="34" charset="-122"/>
                <a:ea typeface="微软雅黑" panose="020B0503020204020204" pitchFamily="34" charset="-122"/>
              </a:rPr>
              <a:t>After your content is played here, or by copying your text, choose paste in this box and choose to keep only</a:t>
            </a:r>
          </a:p>
        </p:txBody>
      </p:sp>
      <p:sp>
        <p:nvSpPr>
          <p:cNvPr id="58" name="TextBox 18">
            <a:extLst>
              <a:ext uri="{FF2B5EF4-FFF2-40B4-BE49-F238E27FC236}">
                <a16:creationId xmlns:a16="http://schemas.microsoft.com/office/drawing/2014/main" id="{5DE21DEB-D7CF-4239-80C1-A3CD14BC849A}"/>
              </a:ext>
            </a:extLst>
          </p:cNvPr>
          <p:cNvSpPr txBox="1"/>
          <p:nvPr/>
        </p:nvSpPr>
        <p:spPr>
          <a:xfrm>
            <a:off x="5830489" y="2389377"/>
            <a:ext cx="3029977" cy="415392"/>
          </a:xfrm>
          <a:prstGeom prst="rect">
            <a:avLst/>
          </a:prstGeom>
          <a:noFill/>
        </p:spPr>
        <p:txBody>
          <a:bodyPr wrap="square" lIns="72157" tIns="36079" rIns="72157" bIns="36079" rtlCol="0">
            <a:spAutoFit/>
          </a:bodyPr>
          <a:lstStyle/>
          <a:p>
            <a:pPr>
              <a:lnSpc>
                <a:spcPct val="130000"/>
              </a:lnSpc>
            </a:pPr>
            <a:r>
              <a:rPr lang="zh-CN" altLang="en-US" sz="900" dirty="0">
                <a:solidFill>
                  <a:schemeClr val="tx1">
                    <a:lumMod val="50000"/>
                    <a:lumOff val="50000"/>
                  </a:schemeClr>
                </a:solidFill>
                <a:latin typeface="微软雅黑" panose="020B0503020204020204" pitchFamily="34" charset="-122"/>
                <a:ea typeface="微软雅黑" panose="020B0503020204020204" pitchFamily="34" charset="-122"/>
              </a:rPr>
              <a:t>After your content is played here, or by copying your text, choose paste in this box and choose to keep only</a:t>
            </a:r>
          </a:p>
        </p:txBody>
      </p:sp>
      <p:sp>
        <p:nvSpPr>
          <p:cNvPr id="59" name="TextBox 19">
            <a:extLst>
              <a:ext uri="{FF2B5EF4-FFF2-40B4-BE49-F238E27FC236}">
                <a16:creationId xmlns:a16="http://schemas.microsoft.com/office/drawing/2014/main" id="{1BC657A8-8D33-4D11-8C84-30C59F8C9CFE}"/>
              </a:ext>
            </a:extLst>
          </p:cNvPr>
          <p:cNvSpPr txBox="1"/>
          <p:nvPr/>
        </p:nvSpPr>
        <p:spPr>
          <a:xfrm>
            <a:off x="5830489" y="1698186"/>
            <a:ext cx="3029977" cy="415392"/>
          </a:xfrm>
          <a:prstGeom prst="rect">
            <a:avLst/>
          </a:prstGeom>
          <a:noFill/>
        </p:spPr>
        <p:txBody>
          <a:bodyPr wrap="square" lIns="72157" tIns="36079" rIns="72157" bIns="36079" rtlCol="0">
            <a:spAutoFit/>
          </a:bodyPr>
          <a:lstStyle/>
          <a:p>
            <a:pPr>
              <a:lnSpc>
                <a:spcPct val="130000"/>
              </a:lnSpc>
            </a:pPr>
            <a:r>
              <a:rPr lang="zh-CN" altLang="en-US" sz="900" dirty="0">
                <a:solidFill>
                  <a:schemeClr val="tx1">
                    <a:lumMod val="50000"/>
                    <a:lumOff val="50000"/>
                  </a:schemeClr>
                </a:solidFill>
                <a:latin typeface="微软雅黑" panose="020B0503020204020204" pitchFamily="34" charset="-122"/>
                <a:ea typeface="微软雅黑" panose="020B0503020204020204" pitchFamily="34" charset="-122"/>
              </a:rPr>
              <a:t>After your content is played here, or by copying your text, choose paste in this box and choose to keep only</a:t>
            </a:r>
          </a:p>
        </p:txBody>
      </p:sp>
      <p:sp>
        <p:nvSpPr>
          <p:cNvPr id="60" name="TextBox 20">
            <a:extLst>
              <a:ext uri="{FF2B5EF4-FFF2-40B4-BE49-F238E27FC236}">
                <a16:creationId xmlns:a16="http://schemas.microsoft.com/office/drawing/2014/main" id="{9EAACABE-3252-430C-A904-54EE07488865}"/>
              </a:ext>
            </a:extLst>
          </p:cNvPr>
          <p:cNvSpPr txBox="1"/>
          <p:nvPr/>
        </p:nvSpPr>
        <p:spPr>
          <a:xfrm>
            <a:off x="4551081" y="1619091"/>
            <a:ext cx="761276" cy="257529"/>
          </a:xfrm>
          <a:prstGeom prst="rect">
            <a:avLst/>
          </a:prstGeom>
          <a:noFill/>
          <a:effectLst>
            <a:outerShdw blurRad="63500" sx="102000" sy="102000" algn="ctr" rotWithShape="0">
              <a:prstClr val="black">
                <a:alpha val="40000"/>
              </a:prstClr>
            </a:outerShdw>
          </a:effectLst>
        </p:spPr>
        <p:txBody>
          <a:bodyPr wrap="none" lIns="72157" tIns="36079" rIns="72157" bIns="36079" rtlCol="0" anchor="ctr">
            <a:spAutoFit/>
          </a:bodyPr>
          <a:lstStyle/>
          <a:p>
            <a:r>
              <a:rPr lang="zh-CN" altLang="en-US" sz="1200" dirty="0">
                <a:solidFill>
                  <a:schemeClr val="bg1"/>
                </a:solidFill>
                <a:latin typeface="微软雅黑" panose="020B0503020204020204" pitchFamily="34" charset="-122"/>
                <a:ea typeface="微软雅黑" panose="020B0503020204020204" pitchFamily="34" charset="-122"/>
              </a:rPr>
              <a:t>Add text</a:t>
            </a:r>
          </a:p>
        </p:txBody>
      </p:sp>
    </p:spTree>
    <p:extLst>
      <p:ext uri="{BB962C8B-B14F-4D97-AF65-F5344CB8AC3E}">
        <p14:creationId xmlns:p14="http://schemas.microsoft.com/office/powerpoint/2010/main" val="199444772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a16="http://schemas.microsoft.com/office/drawing/2014/main"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200"/>
                                  </p:stCondLst>
                                  <p:childTnLst>
                                    <p:set>
                                      <p:cBhvr>
                                        <p:cTn id="6" dur="1" fill="hold">
                                          <p:stCondLst>
                                            <p:cond delay="0"/>
                                          </p:stCondLst>
                                        </p:cTn>
                                        <p:tgtEl>
                                          <p:spTgt spid="43"/>
                                        </p:tgtEl>
                                        <p:attrNameLst>
                                          <p:attrName>style.visibility</p:attrName>
                                        </p:attrNameLst>
                                      </p:cBhvr>
                                      <p:to>
                                        <p:strVal val="visible"/>
                                      </p:to>
                                    </p:set>
                                    <p:anim calcmode="lin" valueType="num">
                                      <p:cBhvr additive="base">
                                        <p:cTn id="7" dur="500" fill="hold"/>
                                        <p:tgtEl>
                                          <p:spTgt spid="43"/>
                                        </p:tgtEl>
                                        <p:attrNameLst>
                                          <p:attrName>ppt_x</p:attrName>
                                        </p:attrNameLst>
                                      </p:cBhvr>
                                      <p:tavLst>
                                        <p:tav tm="0">
                                          <p:val>
                                            <p:strVal val="#ppt_x"/>
                                          </p:val>
                                        </p:tav>
                                        <p:tav tm="100000">
                                          <p:val>
                                            <p:strVal val="#ppt_x"/>
                                          </p:val>
                                        </p:tav>
                                      </p:tavLst>
                                    </p:anim>
                                    <p:anim calcmode="lin" valueType="num">
                                      <p:cBhvr additive="base">
                                        <p:cTn id="8" dur="500" fill="hold"/>
                                        <p:tgtEl>
                                          <p:spTgt spid="43"/>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400"/>
                                  </p:stCondLst>
                                  <p:childTnLst>
                                    <p:set>
                                      <p:cBhvr>
                                        <p:cTn id="10" dur="1" fill="hold">
                                          <p:stCondLst>
                                            <p:cond delay="0"/>
                                          </p:stCondLst>
                                        </p:cTn>
                                        <p:tgtEl>
                                          <p:spTgt spid="45"/>
                                        </p:tgtEl>
                                        <p:attrNameLst>
                                          <p:attrName>style.visibility</p:attrName>
                                        </p:attrNameLst>
                                      </p:cBhvr>
                                      <p:to>
                                        <p:strVal val="visible"/>
                                      </p:to>
                                    </p:set>
                                    <p:anim calcmode="lin" valueType="num">
                                      <p:cBhvr additive="base">
                                        <p:cTn id="11" dur="500" fill="hold"/>
                                        <p:tgtEl>
                                          <p:spTgt spid="45"/>
                                        </p:tgtEl>
                                        <p:attrNameLst>
                                          <p:attrName>ppt_x</p:attrName>
                                        </p:attrNameLst>
                                      </p:cBhvr>
                                      <p:tavLst>
                                        <p:tav tm="0">
                                          <p:val>
                                            <p:strVal val="#ppt_x"/>
                                          </p:val>
                                        </p:tav>
                                        <p:tav tm="100000">
                                          <p:val>
                                            <p:strVal val="#ppt_x"/>
                                          </p:val>
                                        </p:tav>
                                      </p:tavLst>
                                    </p:anim>
                                    <p:anim calcmode="lin" valueType="num">
                                      <p:cBhvr additive="base">
                                        <p:cTn id="12" dur="500" fill="hold"/>
                                        <p:tgtEl>
                                          <p:spTgt spid="45"/>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600"/>
                                  </p:stCondLst>
                                  <p:childTnLst>
                                    <p:set>
                                      <p:cBhvr>
                                        <p:cTn id="14" dur="1" fill="hold">
                                          <p:stCondLst>
                                            <p:cond delay="0"/>
                                          </p:stCondLst>
                                        </p:cTn>
                                        <p:tgtEl>
                                          <p:spTgt spid="47"/>
                                        </p:tgtEl>
                                        <p:attrNameLst>
                                          <p:attrName>style.visibility</p:attrName>
                                        </p:attrNameLst>
                                      </p:cBhvr>
                                      <p:to>
                                        <p:strVal val="visible"/>
                                      </p:to>
                                    </p:set>
                                    <p:anim calcmode="lin" valueType="num">
                                      <p:cBhvr additive="base">
                                        <p:cTn id="15" dur="500" fill="hold"/>
                                        <p:tgtEl>
                                          <p:spTgt spid="47"/>
                                        </p:tgtEl>
                                        <p:attrNameLst>
                                          <p:attrName>ppt_x</p:attrName>
                                        </p:attrNameLst>
                                      </p:cBhvr>
                                      <p:tavLst>
                                        <p:tav tm="0">
                                          <p:val>
                                            <p:strVal val="#ppt_x"/>
                                          </p:val>
                                        </p:tav>
                                        <p:tav tm="100000">
                                          <p:val>
                                            <p:strVal val="#ppt_x"/>
                                          </p:val>
                                        </p:tav>
                                      </p:tavLst>
                                    </p:anim>
                                    <p:anim calcmode="lin" valueType="num">
                                      <p:cBhvr additive="base">
                                        <p:cTn id="16" dur="500" fill="hold"/>
                                        <p:tgtEl>
                                          <p:spTgt spid="47"/>
                                        </p:tgtEl>
                                        <p:attrNameLst>
                                          <p:attrName>ppt_y</p:attrName>
                                        </p:attrNameLst>
                                      </p:cBhvr>
                                      <p:tavLst>
                                        <p:tav tm="0">
                                          <p:val>
                                            <p:strVal val="0-#ppt_h/2"/>
                                          </p:val>
                                        </p:tav>
                                        <p:tav tm="100000">
                                          <p:val>
                                            <p:strVal val="#ppt_y"/>
                                          </p:val>
                                        </p:tav>
                                      </p:tavLst>
                                    </p:anim>
                                  </p:childTnLst>
                                </p:cTn>
                              </p:par>
                            </p:childTnLst>
                          </p:cTn>
                        </p:par>
                        <p:par>
                          <p:cTn id="17" fill="hold">
                            <p:stCondLst>
                              <p:cond delay="1100"/>
                            </p:stCondLst>
                            <p:childTnLst>
                              <p:par>
                                <p:cTn id="18" presetID="22" presetClass="entr" presetSubtype="4" fill="hold" grpId="0" nodeType="afterEffect">
                                  <p:stCondLst>
                                    <p:cond delay="0"/>
                                  </p:stCondLst>
                                  <p:childTnLst>
                                    <p:set>
                                      <p:cBhvr>
                                        <p:cTn id="19" dur="1" fill="hold">
                                          <p:stCondLst>
                                            <p:cond delay="0"/>
                                          </p:stCondLst>
                                        </p:cTn>
                                        <p:tgtEl>
                                          <p:spTgt spid="48"/>
                                        </p:tgtEl>
                                        <p:attrNameLst>
                                          <p:attrName>style.visibility</p:attrName>
                                        </p:attrNameLst>
                                      </p:cBhvr>
                                      <p:to>
                                        <p:strVal val="visible"/>
                                      </p:to>
                                    </p:set>
                                    <p:animEffect transition="in" filter="wipe(down)">
                                      <p:cBhvr>
                                        <p:cTn id="20" dur="500"/>
                                        <p:tgtEl>
                                          <p:spTgt spid="48"/>
                                        </p:tgtEl>
                                      </p:cBhvr>
                                    </p:animEffect>
                                  </p:childTnLst>
                                </p:cTn>
                              </p:par>
                            </p:childTnLst>
                          </p:cTn>
                        </p:par>
                        <p:par>
                          <p:cTn id="21" fill="hold">
                            <p:stCondLst>
                              <p:cond delay="1600"/>
                            </p:stCondLst>
                            <p:childTnLst>
                              <p:par>
                                <p:cTn id="22" presetID="42" presetClass="entr" presetSubtype="0" fill="hold" grpId="0" nodeType="afterEffect">
                                  <p:stCondLst>
                                    <p:cond delay="0"/>
                                  </p:stCondLst>
                                  <p:childTnLst>
                                    <p:set>
                                      <p:cBhvr>
                                        <p:cTn id="23" dur="1" fill="hold">
                                          <p:stCondLst>
                                            <p:cond delay="0"/>
                                          </p:stCondLst>
                                        </p:cTn>
                                        <p:tgtEl>
                                          <p:spTgt spid="49"/>
                                        </p:tgtEl>
                                        <p:attrNameLst>
                                          <p:attrName>style.visibility</p:attrName>
                                        </p:attrNameLst>
                                      </p:cBhvr>
                                      <p:to>
                                        <p:strVal val="visible"/>
                                      </p:to>
                                    </p:set>
                                    <p:animEffect transition="in" filter="fade">
                                      <p:cBhvr>
                                        <p:cTn id="24" dur="1000"/>
                                        <p:tgtEl>
                                          <p:spTgt spid="49"/>
                                        </p:tgtEl>
                                      </p:cBhvr>
                                    </p:animEffect>
                                    <p:anim calcmode="lin" valueType="num">
                                      <p:cBhvr>
                                        <p:cTn id="25" dur="1000" fill="hold"/>
                                        <p:tgtEl>
                                          <p:spTgt spid="49"/>
                                        </p:tgtEl>
                                        <p:attrNameLst>
                                          <p:attrName>ppt_x</p:attrName>
                                        </p:attrNameLst>
                                      </p:cBhvr>
                                      <p:tavLst>
                                        <p:tav tm="0">
                                          <p:val>
                                            <p:strVal val="#ppt_x"/>
                                          </p:val>
                                        </p:tav>
                                        <p:tav tm="100000">
                                          <p:val>
                                            <p:strVal val="#ppt_x"/>
                                          </p:val>
                                        </p:tav>
                                      </p:tavLst>
                                    </p:anim>
                                    <p:anim calcmode="lin" valueType="num">
                                      <p:cBhvr>
                                        <p:cTn id="26" dur="1000" fill="hold"/>
                                        <p:tgtEl>
                                          <p:spTgt spid="49"/>
                                        </p:tgtEl>
                                        <p:attrNameLst>
                                          <p:attrName>ppt_y</p:attrName>
                                        </p:attrNameLst>
                                      </p:cBhvr>
                                      <p:tavLst>
                                        <p:tav tm="0">
                                          <p:val>
                                            <p:strVal val="#ppt_y+.1"/>
                                          </p:val>
                                        </p:tav>
                                        <p:tav tm="100000">
                                          <p:val>
                                            <p:strVal val="#ppt_y"/>
                                          </p:val>
                                        </p:tav>
                                      </p:tavLst>
                                    </p:anim>
                                  </p:childTnLst>
                                </p:cTn>
                              </p:par>
                            </p:childTnLst>
                          </p:cTn>
                        </p:par>
                        <p:par>
                          <p:cTn id="27" fill="hold">
                            <p:stCondLst>
                              <p:cond delay="2600"/>
                            </p:stCondLst>
                            <p:childTnLst>
                              <p:par>
                                <p:cTn id="28" presetID="22" presetClass="entr" presetSubtype="8" fill="hold" nodeType="afterEffect">
                                  <p:stCondLst>
                                    <p:cond delay="0"/>
                                  </p:stCondLst>
                                  <p:childTnLst>
                                    <p:set>
                                      <p:cBhvr>
                                        <p:cTn id="29" dur="1" fill="hold">
                                          <p:stCondLst>
                                            <p:cond delay="0"/>
                                          </p:stCondLst>
                                        </p:cTn>
                                        <p:tgtEl>
                                          <p:spTgt spid="55"/>
                                        </p:tgtEl>
                                        <p:attrNameLst>
                                          <p:attrName>style.visibility</p:attrName>
                                        </p:attrNameLst>
                                      </p:cBhvr>
                                      <p:to>
                                        <p:strVal val="visible"/>
                                      </p:to>
                                    </p:set>
                                    <p:animEffect transition="in" filter="wipe(left)">
                                      <p:cBhvr>
                                        <p:cTn id="30" dur="500"/>
                                        <p:tgtEl>
                                          <p:spTgt spid="55"/>
                                        </p:tgtEl>
                                      </p:cBhvr>
                                    </p:animEffect>
                                  </p:childTnLst>
                                </p:cTn>
                              </p:par>
                            </p:childTnLst>
                          </p:cTn>
                        </p:par>
                        <p:par>
                          <p:cTn id="31" fill="hold">
                            <p:stCondLst>
                              <p:cond delay="3100"/>
                            </p:stCondLst>
                            <p:childTnLst>
                              <p:par>
                                <p:cTn id="32" presetID="22" presetClass="entr" presetSubtype="8" fill="hold" grpId="0" nodeType="afterEffect">
                                  <p:stCondLst>
                                    <p:cond delay="0"/>
                                  </p:stCondLst>
                                  <p:childTnLst>
                                    <p:set>
                                      <p:cBhvr>
                                        <p:cTn id="33" dur="1" fill="hold">
                                          <p:stCondLst>
                                            <p:cond delay="0"/>
                                          </p:stCondLst>
                                        </p:cTn>
                                        <p:tgtEl>
                                          <p:spTgt spid="56"/>
                                        </p:tgtEl>
                                        <p:attrNameLst>
                                          <p:attrName>style.visibility</p:attrName>
                                        </p:attrNameLst>
                                      </p:cBhvr>
                                      <p:to>
                                        <p:strVal val="visible"/>
                                      </p:to>
                                    </p:set>
                                    <p:animEffect transition="in" filter="wipe(left)">
                                      <p:cBhvr>
                                        <p:cTn id="34" dur="500"/>
                                        <p:tgtEl>
                                          <p:spTgt spid="56"/>
                                        </p:tgtEl>
                                      </p:cBhvr>
                                    </p:animEffect>
                                  </p:childTnLst>
                                </p:cTn>
                              </p:par>
                            </p:childTnLst>
                          </p:cTn>
                        </p:par>
                        <p:par>
                          <p:cTn id="35" fill="hold">
                            <p:stCondLst>
                              <p:cond delay="3600"/>
                            </p:stCondLst>
                            <p:childTnLst>
                              <p:par>
                                <p:cTn id="36" presetID="22" presetClass="entr" presetSubtype="4" fill="hold" grpId="0" nodeType="afterEffect">
                                  <p:stCondLst>
                                    <p:cond delay="0"/>
                                  </p:stCondLst>
                                  <p:childTnLst>
                                    <p:set>
                                      <p:cBhvr>
                                        <p:cTn id="37" dur="1" fill="hold">
                                          <p:stCondLst>
                                            <p:cond delay="0"/>
                                          </p:stCondLst>
                                        </p:cTn>
                                        <p:tgtEl>
                                          <p:spTgt spid="46"/>
                                        </p:tgtEl>
                                        <p:attrNameLst>
                                          <p:attrName>style.visibility</p:attrName>
                                        </p:attrNameLst>
                                      </p:cBhvr>
                                      <p:to>
                                        <p:strVal val="visible"/>
                                      </p:to>
                                    </p:set>
                                    <p:animEffect transition="in" filter="wipe(down)">
                                      <p:cBhvr>
                                        <p:cTn id="38" dur="500"/>
                                        <p:tgtEl>
                                          <p:spTgt spid="46"/>
                                        </p:tgtEl>
                                      </p:cBhvr>
                                    </p:animEffect>
                                  </p:childTnLst>
                                </p:cTn>
                              </p:par>
                            </p:childTnLst>
                          </p:cTn>
                        </p:par>
                        <p:par>
                          <p:cTn id="39" fill="hold">
                            <p:stCondLst>
                              <p:cond delay="4100"/>
                            </p:stCondLst>
                            <p:childTnLst>
                              <p:par>
                                <p:cTn id="40" presetID="42" presetClass="entr" presetSubtype="0" fill="hold" grpId="0" nodeType="afterEffect">
                                  <p:stCondLst>
                                    <p:cond delay="0"/>
                                  </p:stCondLst>
                                  <p:childTnLst>
                                    <p:set>
                                      <p:cBhvr>
                                        <p:cTn id="41" dur="1" fill="hold">
                                          <p:stCondLst>
                                            <p:cond delay="0"/>
                                          </p:stCondLst>
                                        </p:cTn>
                                        <p:tgtEl>
                                          <p:spTgt spid="50"/>
                                        </p:tgtEl>
                                        <p:attrNameLst>
                                          <p:attrName>style.visibility</p:attrName>
                                        </p:attrNameLst>
                                      </p:cBhvr>
                                      <p:to>
                                        <p:strVal val="visible"/>
                                      </p:to>
                                    </p:set>
                                    <p:animEffect transition="in" filter="fade">
                                      <p:cBhvr>
                                        <p:cTn id="42" dur="1000"/>
                                        <p:tgtEl>
                                          <p:spTgt spid="50"/>
                                        </p:tgtEl>
                                      </p:cBhvr>
                                    </p:animEffect>
                                    <p:anim calcmode="lin" valueType="num">
                                      <p:cBhvr>
                                        <p:cTn id="43" dur="1000" fill="hold"/>
                                        <p:tgtEl>
                                          <p:spTgt spid="50"/>
                                        </p:tgtEl>
                                        <p:attrNameLst>
                                          <p:attrName>ppt_x</p:attrName>
                                        </p:attrNameLst>
                                      </p:cBhvr>
                                      <p:tavLst>
                                        <p:tav tm="0">
                                          <p:val>
                                            <p:strVal val="#ppt_x"/>
                                          </p:val>
                                        </p:tav>
                                        <p:tav tm="100000">
                                          <p:val>
                                            <p:strVal val="#ppt_x"/>
                                          </p:val>
                                        </p:tav>
                                      </p:tavLst>
                                    </p:anim>
                                    <p:anim calcmode="lin" valueType="num">
                                      <p:cBhvr>
                                        <p:cTn id="44" dur="1000" fill="hold"/>
                                        <p:tgtEl>
                                          <p:spTgt spid="50"/>
                                        </p:tgtEl>
                                        <p:attrNameLst>
                                          <p:attrName>ppt_y</p:attrName>
                                        </p:attrNameLst>
                                      </p:cBhvr>
                                      <p:tavLst>
                                        <p:tav tm="0">
                                          <p:val>
                                            <p:strVal val="#ppt_y+.1"/>
                                          </p:val>
                                        </p:tav>
                                        <p:tav tm="100000">
                                          <p:val>
                                            <p:strVal val="#ppt_y"/>
                                          </p:val>
                                        </p:tav>
                                      </p:tavLst>
                                    </p:anim>
                                  </p:childTnLst>
                                </p:cTn>
                              </p:par>
                            </p:childTnLst>
                          </p:cTn>
                        </p:par>
                        <p:par>
                          <p:cTn id="45" fill="hold">
                            <p:stCondLst>
                              <p:cond delay="5100"/>
                            </p:stCondLst>
                            <p:childTnLst>
                              <p:par>
                                <p:cTn id="46" presetID="22" presetClass="entr" presetSubtype="8" fill="hold" nodeType="afterEffect">
                                  <p:stCondLst>
                                    <p:cond delay="0"/>
                                  </p:stCondLst>
                                  <p:childTnLst>
                                    <p:set>
                                      <p:cBhvr>
                                        <p:cTn id="47" dur="1" fill="hold">
                                          <p:stCondLst>
                                            <p:cond delay="0"/>
                                          </p:stCondLst>
                                        </p:cTn>
                                        <p:tgtEl>
                                          <p:spTgt spid="54"/>
                                        </p:tgtEl>
                                        <p:attrNameLst>
                                          <p:attrName>style.visibility</p:attrName>
                                        </p:attrNameLst>
                                      </p:cBhvr>
                                      <p:to>
                                        <p:strVal val="visible"/>
                                      </p:to>
                                    </p:set>
                                    <p:animEffect transition="in" filter="wipe(left)">
                                      <p:cBhvr>
                                        <p:cTn id="48" dur="500"/>
                                        <p:tgtEl>
                                          <p:spTgt spid="54"/>
                                        </p:tgtEl>
                                      </p:cBhvr>
                                    </p:animEffect>
                                  </p:childTnLst>
                                </p:cTn>
                              </p:par>
                            </p:childTnLst>
                          </p:cTn>
                        </p:par>
                        <p:par>
                          <p:cTn id="49" fill="hold">
                            <p:stCondLst>
                              <p:cond delay="5600"/>
                            </p:stCondLst>
                            <p:childTnLst>
                              <p:par>
                                <p:cTn id="50" presetID="22" presetClass="entr" presetSubtype="8" fill="hold" grpId="0" nodeType="afterEffect">
                                  <p:stCondLst>
                                    <p:cond delay="0"/>
                                  </p:stCondLst>
                                  <p:childTnLst>
                                    <p:set>
                                      <p:cBhvr>
                                        <p:cTn id="51" dur="1" fill="hold">
                                          <p:stCondLst>
                                            <p:cond delay="0"/>
                                          </p:stCondLst>
                                        </p:cTn>
                                        <p:tgtEl>
                                          <p:spTgt spid="57"/>
                                        </p:tgtEl>
                                        <p:attrNameLst>
                                          <p:attrName>style.visibility</p:attrName>
                                        </p:attrNameLst>
                                      </p:cBhvr>
                                      <p:to>
                                        <p:strVal val="visible"/>
                                      </p:to>
                                    </p:set>
                                    <p:animEffect transition="in" filter="wipe(left)">
                                      <p:cBhvr>
                                        <p:cTn id="52" dur="500"/>
                                        <p:tgtEl>
                                          <p:spTgt spid="57"/>
                                        </p:tgtEl>
                                      </p:cBhvr>
                                    </p:animEffect>
                                  </p:childTnLst>
                                </p:cTn>
                              </p:par>
                            </p:childTnLst>
                          </p:cTn>
                        </p:par>
                        <p:par>
                          <p:cTn id="53" fill="hold">
                            <p:stCondLst>
                              <p:cond delay="6100"/>
                            </p:stCondLst>
                            <p:childTnLst>
                              <p:par>
                                <p:cTn id="54" presetID="22" presetClass="entr" presetSubtype="4" fill="hold" grpId="0" nodeType="afterEffect">
                                  <p:stCondLst>
                                    <p:cond delay="0"/>
                                  </p:stCondLst>
                                  <p:childTnLst>
                                    <p:set>
                                      <p:cBhvr>
                                        <p:cTn id="55" dur="1" fill="hold">
                                          <p:stCondLst>
                                            <p:cond delay="0"/>
                                          </p:stCondLst>
                                        </p:cTn>
                                        <p:tgtEl>
                                          <p:spTgt spid="44"/>
                                        </p:tgtEl>
                                        <p:attrNameLst>
                                          <p:attrName>style.visibility</p:attrName>
                                        </p:attrNameLst>
                                      </p:cBhvr>
                                      <p:to>
                                        <p:strVal val="visible"/>
                                      </p:to>
                                    </p:set>
                                    <p:animEffect transition="in" filter="wipe(down)">
                                      <p:cBhvr>
                                        <p:cTn id="56" dur="500"/>
                                        <p:tgtEl>
                                          <p:spTgt spid="44"/>
                                        </p:tgtEl>
                                      </p:cBhvr>
                                    </p:animEffect>
                                  </p:childTnLst>
                                </p:cTn>
                              </p:par>
                            </p:childTnLst>
                          </p:cTn>
                        </p:par>
                        <p:par>
                          <p:cTn id="57" fill="hold">
                            <p:stCondLst>
                              <p:cond delay="6600"/>
                            </p:stCondLst>
                            <p:childTnLst>
                              <p:par>
                                <p:cTn id="58" presetID="42" presetClass="entr" presetSubtype="0" fill="hold" grpId="0" nodeType="afterEffect">
                                  <p:stCondLst>
                                    <p:cond delay="0"/>
                                  </p:stCondLst>
                                  <p:childTnLst>
                                    <p:set>
                                      <p:cBhvr>
                                        <p:cTn id="59" dur="1" fill="hold">
                                          <p:stCondLst>
                                            <p:cond delay="0"/>
                                          </p:stCondLst>
                                        </p:cTn>
                                        <p:tgtEl>
                                          <p:spTgt spid="51"/>
                                        </p:tgtEl>
                                        <p:attrNameLst>
                                          <p:attrName>style.visibility</p:attrName>
                                        </p:attrNameLst>
                                      </p:cBhvr>
                                      <p:to>
                                        <p:strVal val="visible"/>
                                      </p:to>
                                    </p:set>
                                    <p:animEffect transition="in" filter="fade">
                                      <p:cBhvr>
                                        <p:cTn id="60" dur="1000"/>
                                        <p:tgtEl>
                                          <p:spTgt spid="51"/>
                                        </p:tgtEl>
                                      </p:cBhvr>
                                    </p:animEffect>
                                    <p:anim calcmode="lin" valueType="num">
                                      <p:cBhvr>
                                        <p:cTn id="61" dur="1000" fill="hold"/>
                                        <p:tgtEl>
                                          <p:spTgt spid="51"/>
                                        </p:tgtEl>
                                        <p:attrNameLst>
                                          <p:attrName>ppt_x</p:attrName>
                                        </p:attrNameLst>
                                      </p:cBhvr>
                                      <p:tavLst>
                                        <p:tav tm="0">
                                          <p:val>
                                            <p:strVal val="#ppt_x"/>
                                          </p:val>
                                        </p:tav>
                                        <p:tav tm="100000">
                                          <p:val>
                                            <p:strVal val="#ppt_x"/>
                                          </p:val>
                                        </p:tav>
                                      </p:tavLst>
                                    </p:anim>
                                    <p:anim calcmode="lin" valueType="num">
                                      <p:cBhvr>
                                        <p:cTn id="62" dur="1000" fill="hold"/>
                                        <p:tgtEl>
                                          <p:spTgt spid="51"/>
                                        </p:tgtEl>
                                        <p:attrNameLst>
                                          <p:attrName>ppt_y</p:attrName>
                                        </p:attrNameLst>
                                      </p:cBhvr>
                                      <p:tavLst>
                                        <p:tav tm="0">
                                          <p:val>
                                            <p:strVal val="#ppt_y+.1"/>
                                          </p:val>
                                        </p:tav>
                                        <p:tav tm="100000">
                                          <p:val>
                                            <p:strVal val="#ppt_y"/>
                                          </p:val>
                                        </p:tav>
                                      </p:tavLst>
                                    </p:anim>
                                  </p:childTnLst>
                                </p:cTn>
                              </p:par>
                            </p:childTnLst>
                          </p:cTn>
                        </p:par>
                        <p:par>
                          <p:cTn id="63" fill="hold">
                            <p:stCondLst>
                              <p:cond delay="7600"/>
                            </p:stCondLst>
                            <p:childTnLst>
                              <p:par>
                                <p:cTn id="64" presetID="22" presetClass="entr" presetSubtype="8" fill="hold" nodeType="afterEffect">
                                  <p:stCondLst>
                                    <p:cond delay="0"/>
                                  </p:stCondLst>
                                  <p:childTnLst>
                                    <p:set>
                                      <p:cBhvr>
                                        <p:cTn id="65" dur="1" fill="hold">
                                          <p:stCondLst>
                                            <p:cond delay="0"/>
                                          </p:stCondLst>
                                        </p:cTn>
                                        <p:tgtEl>
                                          <p:spTgt spid="53"/>
                                        </p:tgtEl>
                                        <p:attrNameLst>
                                          <p:attrName>style.visibility</p:attrName>
                                        </p:attrNameLst>
                                      </p:cBhvr>
                                      <p:to>
                                        <p:strVal val="visible"/>
                                      </p:to>
                                    </p:set>
                                    <p:animEffect transition="in" filter="wipe(left)">
                                      <p:cBhvr>
                                        <p:cTn id="66" dur="500"/>
                                        <p:tgtEl>
                                          <p:spTgt spid="53"/>
                                        </p:tgtEl>
                                      </p:cBhvr>
                                    </p:animEffect>
                                  </p:childTnLst>
                                </p:cTn>
                              </p:par>
                            </p:childTnLst>
                          </p:cTn>
                        </p:par>
                        <p:par>
                          <p:cTn id="67" fill="hold">
                            <p:stCondLst>
                              <p:cond delay="8100"/>
                            </p:stCondLst>
                            <p:childTnLst>
                              <p:par>
                                <p:cTn id="68" presetID="22" presetClass="entr" presetSubtype="8" fill="hold" grpId="0" nodeType="afterEffect">
                                  <p:stCondLst>
                                    <p:cond delay="0"/>
                                  </p:stCondLst>
                                  <p:childTnLst>
                                    <p:set>
                                      <p:cBhvr>
                                        <p:cTn id="69" dur="1" fill="hold">
                                          <p:stCondLst>
                                            <p:cond delay="0"/>
                                          </p:stCondLst>
                                        </p:cTn>
                                        <p:tgtEl>
                                          <p:spTgt spid="58"/>
                                        </p:tgtEl>
                                        <p:attrNameLst>
                                          <p:attrName>style.visibility</p:attrName>
                                        </p:attrNameLst>
                                      </p:cBhvr>
                                      <p:to>
                                        <p:strVal val="visible"/>
                                      </p:to>
                                    </p:set>
                                    <p:animEffect transition="in" filter="wipe(left)">
                                      <p:cBhvr>
                                        <p:cTn id="70" dur="500"/>
                                        <p:tgtEl>
                                          <p:spTgt spid="58"/>
                                        </p:tgtEl>
                                      </p:cBhvr>
                                    </p:animEffect>
                                  </p:childTnLst>
                                </p:cTn>
                              </p:par>
                            </p:childTnLst>
                          </p:cTn>
                        </p:par>
                        <p:par>
                          <p:cTn id="71" fill="hold">
                            <p:stCondLst>
                              <p:cond delay="8600"/>
                            </p:stCondLst>
                            <p:childTnLst>
                              <p:par>
                                <p:cTn id="72" presetID="22" presetClass="entr" presetSubtype="4" fill="hold" grpId="0" nodeType="afterEffect">
                                  <p:stCondLst>
                                    <p:cond delay="0"/>
                                  </p:stCondLst>
                                  <p:childTnLst>
                                    <p:set>
                                      <p:cBhvr>
                                        <p:cTn id="73" dur="1" fill="hold">
                                          <p:stCondLst>
                                            <p:cond delay="0"/>
                                          </p:stCondLst>
                                        </p:cTn>
                                        <p:tgtEl>
                                          <p:spTgt spid="42"/>
                                        </p:tgtEl>
                                        <p:attrNameLst>
                                          <p:attrName>style.visibility</p:attrName>
                                        </p:attrNameLst>
                                      </p:cBhvr>
                                      <p:to>
                                        <p:strVal val="visible"/>
                                      </p:to>
                                    </p:set>
                                    <p:animEffect transition="in" filter="wipe(down)">
                                      <p:cBhvr>
                                        <p:cTn id="74" dur="500"/>
                                        <p:tgtEl>
                                          <p:spTgt spid="42"/>
                                        </p:tgtEl>
                                      </p:cBhvr>
                                    </p:animEffect>
                                  </p:childTnLst>
                                </p:cTn>
                              </p:par>
                            </p:childTnLst>
                          </p:cTn>
                        </p:par>
                        <p:par>
                          <p:cTn id="75" fill="hold">
                            <p:stCondLst>
                              <p:cond delay="9100"/>
                            </p:stCondLst>
                            <p:childTnLst>
                              <p:par>
                                <p:cTn id="76" presetID="42" presetClass="entr" presetSubtype="0" fill="hold" grpId="0" nodeType="afterEffect">
                                  <p:stCondLst>
                                    <p:cond delay="0"/>
                                  </p:stCondLst>
                                  <p:childTnLst>
                                    <p:set>
                                      <p:cBhvr>
                                        <p:cTn id="77" dur="1" fill="hold">
                                          <p:stCondLst>
                                            <p:cond delay="0"/>
                                          </p:stCondLst>
                                        </p:cTn>
                                        <p:tgtEl>
                                          <p:spTgt spid="60"/>
                                        </p:tgtEl>
                                        <p:attrNameLst>
                                          <p:attrName>style.visibility</p:attrName>
                                        </p:attrNameLst>
                                      </p:cBhvr>
                                      <p:to>
                                        <p:strVal val="visible"/>
                                      </p:to>
                                    </p:set>
                                    <p:animEffect transition="in" filter="fade">
                                      <p:cBhvr>
                                        <p:cTn id="78" dur="1000"/>
                                        <p:tgtEl>
                                          <p:spTgt spid="60"/>
                                        </p:tgtEl>
                                      </p:cBhvr>
                                    </p:animEffect>
                                    <p:anim calcmode="lin" valueType="num">
                                      <p:cBhvr>
                                        <p:cTn id="79" dur="1000" fill="hold"/>
                                        <p:tgtEl>
                                          <p:spTgt spid="60"/>
                                        </p:tgtEl>
                                        <p:attrNameLst>
                                          <p:attrName>ppt_x</p:attrName>
                                        </p:attrNameLst>
                                      </p:cBhvr>
                                      <p:tavLst>
                                        <p:tav tm="0">
                                          <p:val>
                                            <p:strVal val="#ppt_x"/>
                                          </p:val>
                                        </p:tav>
                                        <p:tav tm="100000">
                                          <p:val>
                                            <p:strVal val="#ppt_x"/>
                                          </p:val>
                                        </p:tav>
                                      </p:tavLst>
                                    </p:anim>
                                    <p:anim calcmode="lin" valueType="num">
                                      <p:cBhvr>
                                        <p:cTn id="80" dur="1000" fill="hold"/>
                                        <p:tgtEl>
                                          <p:spTgt spid="60"/>
                                        </p:tgtEl>
                                        <p:attrNameLst>
                                          <p:attrName>ppt_y</p:attrName>
                                        </p:attrNameLst>
                                      </p:cBhvr>
                                      <p:tavLst>
                                        <p:tav tm="0">
                                          <p:val>
                                            <p:strVal val="#ppt_y+.1"/>
                                          </p:val>
                                        </p:tav>
                                        <p:tav tm="100000">
                                          <p:val>
                                            <p:strVal val="#ppt_y"/>
                                          </p:val>
                                        </p:tav>
                                      </p:tavLst>
                                    </p:anim>
                                  </p:childTnLst>
                                </p:cTn>
                              </p:par>
                            </p:childTnLst>
                          </p:cTn>
                        </p:par>
                        <p:par>
                          <p:cTn id="81" fill="hold">
                            <p:stCondLst>
                              <p:cond delay="10100"/>
                            </p:stCondLst>
                            <p:childTnLst>
                              <p:par>
                                <p:cTn id="82" presetID="22" presetClass="entr" presetSubtype="8" fill="hold" nodeType="afterEffect">
                                  <p:stCondLst>
                                    <p:cond delay="0"/>
                                  </p:stCondLst>
                                  <p:childTnLst>
                                    <p:set>
                                      <p:cBhvr>
                                        <p:cTn id="83" dur="1" fill="hold">
                                          <p:stCondLst>
                                            <p:cond delay="0"/>
                                          </p:stCondLst>
                                        </p:cTn>
                                        <p:tgtEl>
                                          <p:spTgt spid="52"/>
                                        </p:tgtEl>
                                        <p:attrNameLst>
                                          <p:attrName>style.visibility</p:attrName>
                                        </p:attrNameLst>
                                      </p:cBhvr>
                                      <p:to>
                                        <p:strVal val="visible"/>
                                      </p:to>
                                    </p:set>
                                    <p:animEffect transition="in" filter="wipe(left)">
                                      <p:cBhvr>
                                        <p:cTn id="84" dur="500"/>
                                        <p:tgtEl>
                                          <p:spTgt spid="52"/>
                                        </p:tgtEl>
                                      </p:cBhvr>
                                    </p:animEffect>
                                  </p:childTnLst>
                                </p:cTn>
                              </p:par>
                            </p:childTnLst>
                          </p:cTn>
                        </p:par>
                        <p:par>
                          <p:cTn id="85" fill="hold">
                            <p:stCondLst>
                              <p:cond delay="10600"/>
                            </p:stCondLst>
                            <p:childTnLst>
                              <p:par>
                                <p:cTn id="86" presetID="22" presetClass="entr" presetSubtype="8" fill="hold" grpId="0" nodeType="afterEffect">
                                  <p:stCondLst>
                                    <p:cond delay="0"/>
                                  </p:stCondLst>
                                  <p:childTnLst>
                                    <p:set>
                                      <p:cBhvr>
                                        <p:cTn id="87" dur="1" fill="hold">
                                          <p:stCondLst>
                                            <p:cond delay="0"/>
                                          </p:stCondLst>
                                        </p:cTn>
                                        <p:tgtEl>
                                          <p:spTgt spid="59"/>
                                        </p:tgtEl>
                                        <p:attrNameLst>
                                          <p:attrName>style.visibility</p:attrName>
                                        </p:attrNameLst>
                                      </p:cBhvr>
                                      <p:to>
                                        <p:strVal val="visible"/>
                                      </p:to>
                                    </p:set>
                                    <p:animEffect transition="in" filter="wipe(left)">
                                      <p:cBhvr>
                                        <p:cTn id="88"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3" grpId="0" animBg="1"/>
      <p:bldP spid="44" grpId="0" animBg="1"/>
      <p:bldP spid="45" grpId="0" animBg="1"/>
      <p:bldP spid="46" grpId="0" animBg="1"/>
      <p:bldP spid="47" grpId="0" animBg="1"/>
      <p:bldP spid="48" grpId="0" animBg="1"/>
      <p:bldP spid="49" grpId="0"/>
      <p:bldP spid="50" grpId="0"/>
      <p:bldP spid="51" grpId="0"/>
      <p:bldP spid="56" grpId="0"/>
      <p:bldP spid="57" grpId="0"/>
      <p:bldP spid="58" grpId="0"/>
      <p:bldP spid="59" grpId="0"/>
      <p:bldP spid="6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图片 35">
            <a:extLst>
              <a:ext uri="{FF2B5EF4-FFF2-40B4-BE49-F238E27FC236}">
                <a16:creationId xmlns:a16="http://schemas.microsoft.com/office/drawing/2014/main" id="{21C62381-F8D1-44B2-80E9-34F40B8FE1E0}"/>
              </a:ext>
            </a:extLst>
          </p:cNvPr>
          <p:cNvPicPr>
            <a:picLocks noChangeAspect="1"/>
          </p:cNvPicPr>
          <p:nvPr/>
        </p:nvPicPr>
        <p:blipFill>
          <a:blip r:embed="rId3"/>
          <a:stretch>
            <a:fillRect/>
          </a:stretch>
        </p:blipFill>
        <p:spPr>
          <a:xfrm rot="3675819">
            <a:off x="5978954" y="3416059"/>
            <a:ext cx="1372297" cy="2424852"/>
          </a:xfrm>
          <a:prstGeom prst="rect">
            <a:avLst/>
          </a:prstGeom>
        </p:spPr>
      </p:pic>
      <p:pic>
        <p:nvPicPr>
          <p:cNvPr id="34" name="图片 33">
            <a:extLst>
              <a:ext uri="{FF2B5EF4-FFF2-40B4-BE49-F238E27FC236}">
                <a16:creationId xmlns:a16="http://schemas.microsoft.com/office/drawing/2014/main" id="{25C9AD55-9170-469E-935C-13C1CFF880D8}"/>
              </a:ext>
            </a:extLst>
          </p:cNvPr>
          <p:cNvPicPr>
            <a:picLocks noChangeAspect="1"/>
          </p:cNvPicPr>
          <p:nvPr/>
        </p:nvPicPr>
        <p:blipFill>
          <a:blip r:embed="rId3"/>
          <a:stretch>
            <a:fillRect/>
          </a:stretch>
        </p:blipFill>
        <p:spPr>
          <a:xfrm rot="11786919">
            <a:off x="7334219" y="1274490"/>
            <a:ext cx="1939141" cy="3426468"/>
          </a:xfrm>
          <a:prstGeom prst="rect">
            <a:avLst/>
          </a:prstGeom>
        </p:spPr>
      </p:pic>
      <p:pic>
        <p:nvPicPr>
          <p:cNvPr id="35" name="图片 34">
            <a:extLst>
              <a:ext uri="{FF2B5EF4-FFF2-40B4-BE49-F238E27FC236}">
                <a16:creationId xmlns:a16="http://schemas.microsoft.com/office/drawing/2014/main" id="{1CA087F9-4AAF-44B6-A5F9-4E184A987C1F}"/>
              </a:ext>
            </a:extLst>
          </p:cNvPr>
          <p:cNvPicPr>
            <a:picLocks noChangeAspect="1"/>
          </p:cNvPicPr>
          <p:nvPr/>
        </p:nvPicPr>
        <p:blipFill>
          <a:blip r:embed="rId3"/>
          <a:stretch>
            <a:fillRect/>
          </a:stretch>
        </p:blipFill>
        <p:spPr>
          <a:xfrm rot="8422938">
            <a:off x="7215401" y="1315445"/>
            <a:ext cx="1372297" cy="2424852"/>
          </a:xfrm>
          <a:prstGeom prst="rect">
            <a:avLst/>
          </a:prstGeom>
        </p:spPr>
      </p:pic>
      <p:sp>
        <p:nvSpPr>
          <p:cNvPr id="18" name="椭圆 17">
            <a:extLst>
              <a:ext uri="{FF2B5EF4-FFF2-40B4-BE49-F238E27FC236}">
                <a16:creationId xmlns:a16="http://schemas.microsoft.com/office/drawing/2014/main" id="{2BC774F1-2B42-4644-A2A9-ECC0B5B69720}"/>
              </a:ext>
            </a:extLst>
          </p:cNvPr>
          <p:cNvSpPr/>
          <p:nvPr/>
        </p:nvSpPr>
        <p:spPr>
          <a:xfrm>
            <a:off x="5829374" y="1952253"/>
            <a:ext cx="3024336" cy="3024336"/>
          </a:xfrm>
          <a:prstGeom prst="ellipse">
            <a:avLst/>
          </a:prstGeom>
          <a:solidFill>
            <a:srgbClr val="FF7899">
              <a:alpha val="9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9" name="矩形 9">
            <a:extLst>
              <a:ext uri="{FF2B5EF4-FFF2-40B4-BE49-F238E27FC236}">
                <a16:creationId xmlns:a16="http://schemas.microsoft.com/office/drawing/2014/main" id="{50BB3C9A-9029-4F11-AB80-650761571E1A}"/>
              </a:ext>
            </a:extLst>
          </p:cNvPr>
          <p:cNvSpPr/>
          <p:nvPr/>
        </p:nvSpPr>
        <p:spPr>
          <a:xfrm rot="20617135">
            <a:off x="3098276" y="3624367"/>
            <a:ext cx="1328057" cy="501314"/>
          </a:xfrm>
          <a:custGeom>
            <a:avLst/>
            <a:gdLst/>
            <a:ahLst/>
            <a:cxnLst/>
            <a:rect l="l" t="t" r="r" b="b"/>
            <a:pathLst>
              <a:path w="903459" h="501314">
                <a:moveTo>
                  <a:pt x="0" y="0"/>
                </a:moveTo>
                <a:lnTo>
                  <a:pt x="28532" y="0"/>
                </a:lnTo>
                <a:cubicBezTo>
                  <a:pt x="120737" y="118548"/>
                  <a:pt x="343338" y="169932"/>
                  <a:pt x="581863" y="117461"/>
                </a:cubicBezTo>
                <a:cubicBezTo>
                  <a:pt x="689667" y="93746"/>
                  <a:pt x="785616" y="52139"/>
                  <a:pt x="861617" y="0"/>
                </a:cubicBezTo>
                <a:lnTo>
                  <a:pt x="903459" y="0"/>
                </a:lnTo>
                <a:lnTo>
                  <a:pt x="903459" y="409686"/>
                </a:lnTo>
                <a:cubicBezTo>
                  <a:pt x="799327" y="328376"/>
                  <a:pt x="625773" y="285773"/>
                  <a:pt x="435273" y="305520"/>
                </a:cubicBezTo>
                <a:cubicBezTo>
                  <a:pt x="246070" y="325133"/>
                  <a:pt x="85844" y="401513"/>
                  <a:pt x="0" y="501314"/>
                </a:cubicBezTo>
                <a:close/>
              </a:path>
            </a:pathLst>
          </a:custGeom>
          <a:solidFill>
            <a:srgbClr val="FF7899">
              <a:alpha val="9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0" name="矩形 9">
            <a:extLst>
              <a:ext uri="{FF2B5EF4-FFF2-40B4-BE49-F238E27FC236}">
                <a16:creationId xmlns:a16="http://schemas.microsoft.com/office/drawing/2014/main" id="{47B56FA3-AF97-492F-902F-A3F582D4F848}"/>
              </a:ext>
            </a:extLst>
          </p:cNvPr>
          <p:cNvSpPr/>
          <p:nvPr/>
        </p:nvSpPr>
        <p:spPr>
          <a:xfrm rot="208928">
            <a:off x="5146284" y="3356944"/>
            <a:ext cx="777383" cy="501314"/>
          </a:xfrm>
          <a:custGeom>
            <a:avLst/>
            <a:gdLst/>
            <a:ahLst/>
            <a:cxnLst/>
            <a:rect l="l" t="t" r="r" b="b"/>
            <a:pathLst>
              <a:path w="903459" h="501314">
                <a:moveTo>
                  <a:pt x="0" y="0"/>
                </a:moveTo>
                <a:lnTo>
                  <a:pt x="28532" y="0"/>
                </a:lnTo>
                <a:cubicBezTo>
                  <a:pt x="120737" y="118548"/>
                  <a:pt x="343338" y="169932"/>
                  <a:pt x="581863" y="117461"/>
                </a:cubicBezTo>
                <a:cubicBezTo>
                  <a:pt x="689667" y="93746"/>
                  <a:pt x="785616" y="52139"/>
                  <a:pt x="861617" y="0"/>
                </a:cubicBezTo>
                <a:lnTo>
                  <a:pt x="903459" y="0"/>
                </a:lnTo>
                <a:lnTo>
                  <a:pt x="903459" y="409686"/>
                </a:lnTo>
                <a:cubicBezTo>
                  <a:pt x="799327" y="328376"/>
                  <a:pt x="625773" y="285773"/>
                  <a:pt x="435273" y="305520"/>
                </a:cubicBezTo>
                <a:cubicBezTo>
                  <a:pt x="246070" y="325133"/>
                  <a:pt x="85844" y="401513"/>
                  <a:pt x="0" y="501314"/>
                </a:cubicBezTo>
                <a:close/>
              </a:path>
            </a:pathLst>
          </a:custGeom>
          <a:solidFill>
            <a:srgbClr val="FF7899">
              <a:alpha val="9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1" name="矩形 9">
            <a:extLst>
              <a:ext uri="{FF2B5EF4-FFF2-40B4-BE49-F238E27FC236}">
                <a16:creationId xmlns:a16="http://schemas.microsoft.com/office/drawing/2014/main" id="{3616730A-EED7-4775-8F09-D126B60509C6}"/>
              </a:ext>
            </a:extLst>
          </p:cNvPr>
          <p:cNvSpPr/>
          <p:nvPr/>
        </p:nvSpPr>
        <p:spPr>
          <a:xfrm rot="2805488">
            <a:off x="1212523" y="3213765"/>
            <a:ext cx="1448582" cy="501314"/>
          </a:xfrm>
          <a:custGeom>
            <a:avLst/>
            <a:gdLst/>
            <a:ahLst/>
            <a:cxnLst/>
            <a:rect l="l" t="t" r="r" b="b"/>
            <a:pathLst>
              <a:path w="903459" h="501314">
                <a:moveTo>
                  <a:pt x="0" y="0"/>
                </a:moveTo>
                <a:lnTo>
                  <a:pt x="28532" y="0"/>
                </a:lnTo>
                <a:cubicBezTo>
                  <a:pt x="120737" y="118548"/>
                  <a:pt x="343338" y="169932"/>
                  <a:pt x="581863" y="117461"/>
                </a:cubicBezTo>
                <a:cubicBezTo>
                  <a:pt x="689667" y="93746"/>
                  <a:pt x="785616" y="52139"/>
                  <a:pt x="861617" y="0"/>
                </a:cubicBezTo>
                <a:lnTo>
                  <a:pt x="903459" y="0"/>
                </a:lnTo>
                <a:lnTo>
                  <a:pt x="903459" y="409686"/>
                </a:lnTo>
                <a:cubicBezTo>
                  <a:pt x="799327" y="328376"/>
                  <a:pt x="625773" y="285773"/>
                  <a:pt x="435273" y="305520"/>
                </a:cubicBezTo>
                <a:cubicBezTo>
                  <a:pt x="246070" y="325133"/>
                  <a:pt x="85844" y="401513"/>
                  <a:pt x="0" y="501314"/>
                </a:cubicBezTo>
                <a:close/>
              </a:path>
            </a:pathLst>
          </a:custGeom>
          <a:solidFill>
            <a:srgbClr val="FF7899">
              <a:alpha val="9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2" name="TextBox 11">
            <a:extLst>
              <a:ext uri="{FF2B5EF4-FFF2-40B4-BE49-F238E27FC236}">
                <a16:creationId xmlns:a16="http://schemas.microsoft.com/office/drawing/2014/main" id="{8BE6775B-43C5-41F8-AA77-00C2ED80DCEB}"/>
              </a:ext>
            </a:extLst>
          </p:cNvPr>
          <p:cNvSpPr txBox="1"/>
          <p:nvPr/>
        </p:nvSpPr>
        <p:spPr>
          <a:xfrm>
            <a:off x="6517470" y="3059733"/>
            <a:ext cx="1704429" cy="1384995"/>
          </a:xfrm>
          <a:prstGeom prst="rect">
            <a:avLst/>
          </a:prstGeom>
          <a:noFill/>
        </p:spPr>
        <p:txBody>
          <a:bodyPr wrap="square" rtlCol="0">
            <a:spAutoFit/>
          </a:bodyPr>
          <a:lstStyle/>
          <a:p>
            <a:r>
              <a:rPr lang="zh-CN" altLang="en-US" sz="14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Click here to add text Click here to add text</a:t>
            </a:r>
            <a:endParaRPr lang="en-US" altLang="zh-CN" sz="14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a:p>
            <a:r>
              <a:rPr lang="zh-CN" altLang="en-US" sz="14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Click here to add text Click here to add text</a:t>
            </a:r>
            <a:endParaRPr lang="en-US" altLang="zh-CN" sz="14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a:p>
            <a:r>
              <a:rPr lang="zh-CN" altLang="en-US" sz="14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Click here to add text Click here to add text</a:t>
            </a:r>
          </a:p>
        </p:txBody>
      </p:sp>
      <p:sp>
        <p:nvSpPr>
          <p:cNvPr id="23" name="矩形 22">
            <a:extLst>
              <a:ext uri="{FF2B5EF4-FFF2-40B4-BE49-F238E27FC236}">
                <a16:creationId xmlns:a16="http://schemas.microsoft.com/office/drawing/2014/main" id="{F9A1ABAD-8416-43DF-8909-3D57F358E82F}"/>
              </a:ext>
            </a:extLst>
          </p:cNvPr>
          <p:cNvSpPr/>
          <p:nvPr/>
        </p:nvSpPr>
        <p:spPr>
          <a:xfrm>
            <a:off x="6287780" y="2531518"/>
            <a:ext cx="2031325" cy="461665"/>
          </a:xfrm>
          <a:prstGeom prst="rect">
            <a:avLst/>
          </a:prstGeom>
        </p:spPr>
        <p:txBody>
          <a:bodyPr wrap="none">
            <a:spAutoFit/>
          </a:bodyPr>
          <a:lstStyle/>
          <a:p>
            <a:pPr algn="ctr"/>
            <a:r>
              <a:rPr lang="zh-CN" altLang="en-US" sz="24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Click to add a title</a:t>
            </a:r>
          </a:p>
        </p:txBody>
      </p:sp>
      <p:cxnSp>
        <p:nvCxnSpPr>
          <p:cNvPr id="24" name="直接连接符 23">
            <a:extLst>
              <a:ext uri="{FF2B5EF4-FFF2-40B4-BE49-F238E27FC236}">
                <a16:creationId xmlns:a16="http://schemas.microsoft.com/office/drawing/2014/main" id="{E7818CDD-CC0B-498F-86F1-3018A8CCC242}"/>
              </a:ext>
            </a:extLst>
          </p:cNvPr>
          <p:cNvCxnSpPr/>
          <p:nvPr/>
        </p:nvCxnSpPr>
        <p:spPr>
          <a:xfrm>
            <a:off x="6288510" y="2987724"/>
            <a:ext cx="2039987"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5" name="组合 24">
            <a:extLst>
              <a:ext uri="{FF2B5EF4-FFF2-40B4-BE49-F238E27FC236}">
                <a16:creationId xmlns:a16="http://schemas.microsoft.com/office/drawing/2014/main" id="{046E26BF-A21B-408E-8A9A-80828B006B64}"/>
              </a:ext>
            </a:extLst>
          </p:cNvPr>
          <p:cNvGrpSpPr/>
          <p:nvPr/>
        </p:nvGrpSpPr>
        <p:grpSpPr>
          <a:xfrm>
            <a:off x="4320097" y="3067051"/>
            <a:ext cx="936104" cy="936104"/>
            <a:chOff x="4269296" y="2571750"/>
            <a:chExt cx="936104" cy="936104"/>
          </a:xfrm>
        </p:grpSpPr>
        <p:sp>
          <p:nvSpPr>
            <p:cNvPr id="26" name="椭圆 25">
              <a:extLst>
                <a:ext uri="{FF2B5EF4-FFF2-40B4-BE49-F238E27FC236}">
                  <a16:creationId xmlns:a16="http://schemas.microsoft.com/office/drawing/2014/main" id="{AF9B1F82-1072-47C6-AFAF-7C2A78054B57}"/>
                </a:ext>
              </a:extLst>
            </p:cNvPr>
            <p:cNvSpPr/>
            <p:nvPr/>
          </p:nvSpPr>
          <p:spPr>
            <a:xfrm>
              <a:off x="4269296" y="2571750"/>
              <a:ext cx="936104" cy="936104"/>
            </a:xfrm>
            <a:prstGeom prst="ellipse">
              <a:avLst/>
            </a:prstGeom>
            <a:solidFill>
              <a:srgbClr val="007791"/>
            </a:solidFill>
            <a:ln w="95250">
              <a:solidFill>
                <a:srgbClr val="007791">
                  <a:alpha val="41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7" name="矩形 26">
              <a:extLst>
                <a:ext uri="{FF2B5EF4-FFF2-40B4-BE49-F238E27FC236}">
                  <a16:creationId xmlns:a16="http://schemas.microsoft.com/office/drawing/2014/main" id="{351AFF91-BCCF-4324-BF21-CCB83334ED75}"/>
                </a:ext>
              </a:extLst>
            </p:cNvPr>
            <p:cNvSpPr/>
            <p:nvPr/>
          </p:nvSpPr>
          <p:spPr>
            <a:xfrm>
              <a:off x="4452962" y="2734653"/>
              <a:ext cx="708223" cy="584775"/>
            </a:xfrm>
            <a:prstGeom prst="rect">
              <a:avLst/>
            </a:prstGeom>
          </p:spPr>
          <p:txBody>
            <a:bodyPr wrap="square">
              <a:spAutoFit/>
            </a:bodyPr>
            <a:lstStyle/>
            <a:p>
              <a:r>
                <a:rPr lang="zh-CN" altLang="en-US" sz="16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Add text</a:t>
              </a:r>
              <a:endParaRPr lang="zh-CN" altLang="en-US" sz="24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28" name="组合 27">
            <a:extLst>
              <a:ext uri="{FF2B5EF4-FFF2-40B4-BE49-F238E27FC236}">
                <a16:creationId xmlns:a16="http://schemas.microsoft.com/office/drawing/2014/main" id="{9A4E4F83-C307-4A52-BD9C-0C2295909D27}"/>
              </a:ext>
            </a:extLst>
          </p:cNvPr>
          <p:cNvGrpSpPr/>
          <p:nvPr/>
        </p:nvGrpSpPr>
        <p:grpSpPr>
          <a:xfrm>
            <a:off x="2292002" y="3696213"/>
            <a:ext cx="936104" cy="936104"/>
            <a:chOff x="2241202" y="3200914"/>
            <a:chExt cx="936104" cy="936104"/>
          </a:xfrm>
        </p:grpSpPr>
        <p:sp>
          <p:nvSpPr>
            <p:cNvPr id="29" name="椭圆 28">
              <a:extLst>
                <a:ext uri="{FF2B5EF4-FFF2-40B4-BE49-F238E27FC236}">
                  <a16:creationId xmlns:a16="http://schemas.microsoft.com/office/drawing/2014/main" id="{FF02DC08-BE26-42F9-831A-3F6BC7EF00D9}"/>
                </a:ext>
              </a:extLst>
            </p:cNvPr>
            <p:cNvSpPr/>
            <p:nvPr/>
          </p:nvSpPr>
          <p:spPr>
            <a:xfrm>
              <a:off x="2241202" y="3200914"/>
              <a:ext cx="936104" cy="936104"/>
            </a:xfrm>
            <a:prstGeom prst="ellipse">
              <a:avLst/>
            </a:prstGeom>
            <a:solidFill>
              <a:srgbClr val="FF7899"/>
            </a:solidFill>
            <a:ln w="95250">
              <a:solidFill>
                <a:srgbClr val="FF7899">
                  <a:alpha val="41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0" name="矩形 29">
              <a:extLst>
                <a:ext uri="{FF2B5EF4-FFF2-40B4-BE49-F238E27FC236}">
                  <a16:creationId xmlns:a16="http://schemas.microsoft.com/office/drawing/2014/main" id="{19D3D9A3-3CE8-42E9-93D4-5900969820F7}"/>
                </a:ext>
              </a:extLst>
            </p:cNvPr>
            <p:cNvSpPr/>
            <p:nvPr/>
          </p:nvSpPr>
          <p:spPr>
            <a:xfrm>
              <a:off x="2423765" y="3386103"/>
              <a:ext cx="708223" cy="584775"/>
            </a:xfrm>
            <a:prstGeom prst="rect">
              <a:avLst/>
            </a:prstGeom>
          </p:spPr>
          <p:txBody>
            <a:bodyPr wrap="square">
              <a:spAutoFit/>
            </a:bodyPr>
            <a:lstStyle/>
            <a:p>
              <a:r>
                <a:rPr lang="zh-CN" altLang="en-US" sz="16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Add text</a:t>
              </a:r>
              <a:endParaRPr lang="zh-CN" altLang="en-US" sz="24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31" name="组合 30">
            <a:extLst>
              <a:ext uri="{FF2B5EF4-FFF2-40B4-BE49-F238E27FC236}">
                <a16:creationId xmlns:a16="http://schemas.microsoft.com/office/drawing/2014/main" id="{9618A8D7-898C-441F-9BB3-61ECA997E532}"/>
              </a:ext>
            </a:extLst>
          </p:cNvPr>
          <p:cNvGrpSpPr/>
          <p:nvPr/>
        </p:nvGrpSpPr>
        <p:grpSpPr>
          <a:xfrm>
            <a:off x="753184" y="2183442"/>
            <a:ext cx="936104" cy="936104"/>
            <a:chOff x="702383" y="1688141"/>
            <a:chExt cx="936104" cy="936104"/>
          </a:xfrm>
        </p:grpSpPr>
        <p:sp>
          <p:nvSpPr>
            <p:cNvPr id="32" name="椭圆 31">
              <a:extLst>
                <a:ext uri="{FF2B5EF4-FFF2-40B4-BE49-F238E27FC236}">
                  <a16:creationId xmlns:a16="http://schemas.microsoft.com/office/drawing/2014/main" id="{3A95B360-89E3-4062-9429-72D69F7BB800}"/>
                </a:ext>
              </a:extLst>
            </p:cNvPr>
            <p:cNvSpPr/>
            <p:nvPr/>
          </p:nvSpPr>
          <p:spPr>
            <a:xfrm>
              <a:off x="702383" y="1688141"/>
              <a:ext cx="936104" cy="936104"/>
            </a:xfrm>
            <a:prstGeom prst="ellipse">
              <a:avLst/>
            </a:prstGeom>
            <a:solidFill>
              <a:srgbClr val="007791"/>
            </a:solidFill>
            <a:ln w="95250">
              <a:solidFill>
                <a:srgbClr val="007791">
                  <a:alpha val="41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3" name="矩形 32">
              <a:extLst>
                <a:ext uri="{FF2B5EF4-FFF2-40B4-BE49-F238E27FC236}">
                  <a16:creationId xmlns:a16="http://schemas.microsoft.com/office/drawing/2014/main" id="{F3DADBD9-B155-4170-8308-D1B14B6C1741}"/>
                </a:ext>
              </a:extLst>
            </p:cNvPr>
            <p:cNvSpPr/>
            <p:nvPr/>
          </p:nvSpPr>
          <p:spPr>
            <a:xfrm>
              <a:off x="881498" y="1861271"/>
              <a:ext cx="708223" cy="584775"/>
            </a:xfrm>
            <a:prstGeom prst="rect">
              <a:avLst/>
            </a:prstGeom>
          </p:spPr>
          <p:txBody>
            <a:bodyPr wrap="square">
              <a:spAutoFit/>
            </a:bodyPr>
            <a:lstStyle/>
            <a:p>
              <a:r>
                <a:rPr lang="zh-CN" altLang="en-US" sz="16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Add text</a:t>
              </a:r>
              <a:endParaRPr lang="zh-CN" altLang="en-US" sz="24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Tree>
    <p:extLst>
      <p:ext uri="{BB962C8B-B14F-4D97-AF65-F5344CB8AC3E}">
        <p14:creationId xmlns:p14="http://schemas.microsoft.com/office/powerpoint/2010/main" val="1643026919"/>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a16="http://schemas.microsoft.com/office/drawing/2014/main"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Scale>
                                      <p:cBhvr>
                                        <p:cTn id="7" dur="1000" decel="50000" fill="hold">
                                          <p:stCondLst>
                                            <p:cond delay="0"/>
                                          </p:stCondLst>
                                        </p:cTn>
                                        <p:tgtEl>
                                          <p:spTgt spid="1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8"/>
                                        </p:tgtEl>
                                        <p:attrNameLst>
                                          <p:attrName>ppt_x</p:attrName>
                                          <p:attrName>ppt_y</p:attrName>
                                        </p:attrNameLst>
                                      </p:cBhvr>
                                    </p:animMotion>
                                    <p:animEffect transition="in" filter="fade">
                                      <p:cBhvr>
                                        <p:cTn id="9" dur="1000"/>
                                        <p:tgtEl>
                                          <p:spTgt spid="18"/>
                                        </p:tgtEl>
                                      </p:cBhvr>
                                    </p:animEffect>
                                  </p:childTnLst>
                                </p:cTn>
                              </p:par>
                            </p:childTnLst>
                          </p:cTn>
                        </p:par>
                        <p:par>
                          <p:cTn id="10" fill="hold">
                            <p:stCondLst>
                              <p:cond delay="1000"/>
                            </p:stCondLst>
                            <p:childTnLst>
                              <p:par>
                                <p:cTn id="11" presetID="16" presetClass="entr" presetSubtype="21" fill="hold" nodeType="after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barn(inVertical)">
                                      <p:cBhvr>
                                        <p:cTn id="13" dur="500"/>
                                        <p:tgtEl>
                                          <p:spTgt spid="24"/>
                                        </p:tgtEl>
                                      </p:cBhvr>
                                    </p:animEffect>
                                  </p:childTnLst>
                                </p:cTn>
                              </p:par>
                            </p:childTnLst>
                          </p:cTn>
                        </p:par>
                        <p:par>
                          <p:cTn id="14" fill="hold">
                            <p:stCondLst>
                              <p:cond delay="1500"/>
                            </p:stCondLst>
                            <p:childTnLst>
                              <p:par>
                                <p:cTn id="15" presetID="22" presetClass="entr" presetSubtype="4" fill="hold" grpId="0" nodeType="after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wipe(down)">
                                      <p:cBhvr>
                                        <p:cTn id="17" dur="500"/>
                                        <p:tgtEl>
                                          <p:spTgt spid="23"/>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wipe(up)">
                                      <p:cBhvr>
                                        <p:cTn id="20" dur="500"/>
                                        <p:tgtEl>
                                          <p:spTgt spid="22"/>
                                        </p:tgtEl>
                                      </p:cBhvr>
                                    </p:animEffect>
                                  </p:childTnLst>
                                </p:cTn>
                              </p:par>
                            </p:childTnLst>
                          </p:cTn>
                        </p:par>
                        <p:par>
                          <p:cTn id="21" fill="hold">
                            <p:stCondLst>
                              <p:cond delay="2000"/>
                            </p:stCondLst>
                            <p:childTnLst>
                              <p:par>
                                <p:cTn id="22" presetID="23" presetClass="entr" presetSubtype="36" fill="hold" nodeType="afterEffect">
                                  <p:stCondLst>
                                    <p:cond delay="0"/>
                                  </p:stCondLst>
                                  <p:childTnLst>
                                    <p:set>
                                      <p:cBhvr>
                                        <p:cTn id="23" dur="1" fill="hold">
                                          <p:stCondLst>
                                            <p:cond delay="0"/>
                                          </p:stCondLst>
                                        </p:cTn>
                                        <p:tgtEl>
                                          <p:spTgt spid="25"/>
                                        </p:tgtEl>
                                        <p:attrNameLst>
                                          <p:attrName>style.visibility</p:attrName>
                                        </p:attrNameLst>
                                      </p:cBhvr>
                                      <p:to>
                                        <p:strVal val="visible"/>
                                      </p:to>
                                    </p:set>
                                    <p:anim calcmode="lin" valueType="num">
                                      <p:cBhvr>
                                        <p:cTn id="24" dur="500" fill="hold"/>
                                        <p:tgtEl>
                                          <p:spTgt spid="25"/>
                                        </p:tgtEl>
                                        <p:attrNameLst>
                                          <p:attrName>ppt_w</p:attrName>
                                        </p:attrNameLst>
                                      </p:cBhvr>
                                      <p:tavLst>
                                        <p:tav tm="0">
                                          <p:val>
                                            <p:strVal val="(6*min(max(#ppt_w*#ppt_h,.3),1)-7.4)/-.7*#ppt_w"/>
                                          </p:val>
                                        </p:tav>
                                        <p:tav tm="100000">
                                          <p:val>
                                            <p:strVal val="#ppt_w"/>
                                          </p:val>
                                        </p:tav>
                                      </p:tavLst>
                                    </p:anim>
                                    <p:anim calcmode="lin" valueType="num">
                                      <p:cBhvr>
                                        <p:cTn id="25" dur="500" fill="hold"/>
                                        <p:tgtEl>
                                          <p:spTgt spid="25"/>
                                        </p:tgtEl>
                                        <p:attrNameLst>
                                          <p:attrName>ppt_h</p:attrName>
                                        </p:attrNameLst>
                                      </p:cBhvr>
                                      <p:tavLst>
                                        <p:tav tm="0">
                                          <p:val>
                                            <p:strVal val="(6*min(max(#ppt_w*#ppt_h,.3),1)-7.4)/-.7*#ppt_h"/>
                                          </p:val>
                                        </p:tav>
                                        <p:tav tm="100000">
                                          <p:val>
                                            <p:strVal val="#ppt_h"/>
                                          </p:val>
                                        </p:tav>
                                      </p:tavLst>
                                    </p:anim>
                                    <p:anim calcmode="lin" valueType="num">
                                      <p:cBhvr>
                                        <p:cTn id="26" dur="500" fill="hold"/>
                                        <p:tgtEl>
                                          <p:spTgt spid="25"/>
                                        </p:tgtEl>
                                        <p:attrNameLst>
                                          <p:attrName>ppt_x</p:attrName>
                                        </p:attrNameLst>
                                      </p:cBhvr>
                                      <p:tavLst>
                                        <p:tav tm="0">
                                          <p:val>
                                            <p:fltVal val="0.5"/>
                                          </p:val>
                                        </p:tav>
                                        <p:tav tm="100000">
                                          <p:val>
                                            <p:strVal val="#ppt_x"/>
                                          </p:val>
                                        </p:tav>
                                      </p:tavLst>
                                    </p:anim>
                                    <p:anim calcmode="lin" valueType="num">
                                      <p:cBhvr>
                                        <p:cTn id="27" dur="500" fill="hold"/>
                                        <p:tgtEl>
                                          <p:spTgt spid="25"/>
                                        </p:tgtEl>
                                        <p:attrNameLst>
                                          <p:attrName>ppt_y</p:attrName>
                                        </p:attrNameLst>
                                      </p:cBhvr>
                                      <p:tavLst>
                                        <p:tav tm="0">
                                          <p:val>
                                            <p:strVal val="1+(6*min(max(#ppt_w*#ppt_h,.3),1)-7.4)/-.7*#ppt_h/2"/>
                                          </p:val>
                                        </p:tav>
                                        <p:tav tm="100000">
                                          <p:val>
                                            <p:strVal val="#ppt_y"/>
                                          </p:val>
                                        </p:tav>
                                      </p:tavLst>
                                    </p:anim>
                                  </p:childTnLst>
                                </p:cTn>
                              </p:par>
                              <p:par>
                                <p:cTn id="28" presetID="23" presetClass="entr" presetSubtype="36" fill="hold" nodeType="withEffect">
                                  <p:stCondLst>
                                    <p:cond delay="250"/>
                                  </p:stCondLst>
                                  <p:childTnLst>
                                    <p:set>
                                      <p:cBhvr>
                                        <p:cTn id="29" dur="1" fill="hold">
                                          <p:stCondLst>
                                            <p:cond delay="0"/>
                                          </p:stCondLst>
                                        </p:cTn>
                                        <p:tgtEl>
                                          <p:spTgt spid="28"/>
                                        </p:tgtEl>
                                        <p:attrNameLst>
                                          <p:attrName>style.visibility</p:attrName>
                                        </p:attrNameLst>
                                      </p:cBhvr>
                                      <p:to>
                                        <p:strVal val="visible"/>
                                      </p:to>
                                    </p:set>
                                    <p:anim calcmode="lin" valueType="num">
                                      <p:cBhvr>
                                        <p:cTn id="30" dur="500" fill="hold"/>
                                        <p:tgtEl>
                                          <p:spTgt spid="28"/>
                                        </p:tgtEl>
                                        <p:attrNameLst>
                                          <p:attrName>ppt_w</p:attrName>
                                        </p:attrNameLst>
                                      </p:cBhvr>
                                      <p:tavLst>
                                        <p:tav tm="0">
                                          <p:val>
                                            <p:strVal val="(6*min(max(#ppt_w*#ppt_h,.3),1)-7.4)/-.7*#ppt_w"/>
                                          </p:val>
                                        </p:tav>
                                        <p:tav tm="100000">
                                          <p:val>
                                            <p:strVal val="#ppt_w"/>
                                          </p:val>
                                        </p:tav>
                                      </p:tavLst>
                                    </p:anim>
                                    <p:anim calcmode="lin" valueType="num">
                                      <p:cBhvr>
                                        <p:cTn id="31" dur="500" fill="hold"/>
                                        <p:tgtEl>
                                          <p:spTgt spid="28"/>
                                        </p:tgtEl>
                                        <p:attrNameLst>
                                          <p:attrName>ppt_h</p:attrName>
                                        </p:attrNameLst>
                                      </p:cBhvr>
                                      <p:tavLst>
                                        <p:tav tm="0">
                                          <p:val>
                                            <p:strVal val="(6*min(max(#ppt_w*#ppt_h,.3),1)-7.4)/-.7*#ppt_h"/>
                                          </p:val>
                                        </p:tav>
                                        <p:tav tm="100000">
                                          <p:val>
                                            <p:strVal val="#ppt_h"/>
                                          </p:val>
                                        </p:tav>
                                      </p:tavLst>
                                    </p:anim>
                                    <p:anim calcmode="lin" valueType="num">
                                      <p:cBhvr>
                                        <p:cTn id="32" dur="500" fill="hold"/>
                                        <p:tgtEl>
                                          <p:spTgt spid="28"/>
                                        </p:tgtEl>
                                        <p:attrNameLst>
                                          <p:attrName>ppt_x</p:attrName>
                                        </p:attrNameLst>
                                      </p:cBhvr>
                                      <p:tavLst>
                                        <p:tav tm="0">
                                          <p:val>
                                            <p:fltVal val="0.5"/>
                                          </p:val>
                                        </p:tav>
                                        <p:tav tm="100000">
                                          <p:val>
                                            <p:strVal val="#ppt_x"/>
                                          </p:val>
                                        </p:tav>
                                      </p:tavLst>
                                    </p:anim>
                                    <p:anim calcmode="lin" valueType="num">
                                      <p:cBhvr>
                                        <p:cTn id="33" dur="500" fill="hold"/>
                                        <p:tgtEl>
                                          <p:spTgt spid="28"/>
                                        </p:tgtEl>
                                        <p:attrNameLst>
                                          <p:attrName>ppt_y</p:attrName>
                                        </p:attrNameLst>
                                      </p:cBhvr>
                                      <p:tavLst>
                                        <p:tav tm="0">
                                          <p:val>
                                            <p:strVal val="1+(6*min(max(#ppt_w*#ppt_h,.3),1)-7.4)/-.7*#ppt_h/2"/>
                                          </p:val>
                                        </p:tav>
                                        <p:tav tm="100000">
                                          <p:val>
                                            <p:strVal val="#ppt_y"/>
                                          </p:val>
                                        </p:tav>
                                      </p:tavLst>
                                    </p:anim>
                                  </p:childTnLst>
                                </p:cTn>
                              </p:par>
                              <p:par>
                                <p:cTn id="34" presetID="23" presetClass="entr" presetSubtype="36" fill="hold" nodeType="withEffect">
                                  <p:stCondLst>
                                    <p:cond delay="500"/>
                                  </p:stCondLst>
                                  <p:childTnLst>
                                    <p:set>
                                      <p:cBhvr>
                                        <p:cTn id="35" dur="1" fill="hold">
                                          <p:stCondLst>
                                            <p:cond delay="0"/>
                                          </p:stCondLst>
                                        </p:cTn>
                                        <p:tgtEl>
                                          <p:spTgt spid="31"/>
                                        </p:tgtEl>
                                        <p:attrNameLst>
                                          <p:attrName>style.visibility</p:attrName>
                                        </p:attrNameLst>
                                      </p:cBhvr>
                                      <p:to>
                                        <p:strVal val="visible"/>
                                      </p:to>
                                    </p:set>
                                    <p:anim calcmode="lin" valueType="num">
                                      <p:cBhvr>
                                        <p:cTn id="36" dur="500" fill="hold"/>
                                        <p:tgtEl>
                                          <p:spTgt spid="31"/>
                                        </p:tgtEl>
                                        <p:attrNameLst>
                                          <p:attrName>ppt_w</p:attrName>
                                        </p:attrNameLst>
                                      </p:cBhvr>
                                      <p:tavLst>
                                        <p:tav tm="0">
                                          <p:val>
                                            <p:strVal val="(6*min(max(#ppt_w*#ppt_h,.3),1)-7.4)/-.7*#ppt_w"/>
                                          </p:val>
                                        </p:tav>
                                        <p:tav tm="100000">
                                          <p:val>
                                            <p:strVal val="#ppt_w"/>
                                          </p:val>
                                        </p:tav>
                                      </p:tavLst>
                                    </p:anim>
                                    <p:anim calcmode="lin" valueType="num">
                                      <p:cBhvr>
                                        <p:cTn id="37" dur="500" fill="hold"/>
                                        <p:tgtEl>
                                          <p:spTgt spid="31"/>
                                        </p:tgtEl>
                                        <p:attrNameLst>
                                          <p:attrName>ppt_h</p:attrName>
                                        </p:attrNameLst>
                                      </p:cBhvr>
                                      <p:tavLst>
                                        <p:tav tm="0">
                                          <p:val>
                                            <p:strVal val="(6*min(max(#ppt_w*#ppt_h,.3),1)-7.4)/-.7*#ppt_h"/>
                                          </p:val>
                                        </p:tav>
                                        <p:tav tm="100000">
                                          <p:val>
                                            <p:strVal val="#ppt_h"/>
                                          </p:val>
                                        </p:tav>
                                      </p:tavLst>
                                    </p:anim>
                                    <p:anim calcmode="lin" valueType="num">
                                      <p:cBhvr>
                                        <p:cTn id="38" dur="500" fill="hold"/>
                                        <p:tgtEl>
                                          <p:spTgt spid="31"/>
                                        </p:tgtEl>
                                        <p:attrNameLst>
                                          <p:attrName>ppt_x</p:attrName>
                                        </p:attrNameLst>
                                      </p:cBhvr>
                                      <p:tavLst>
                                        <p:tav tm="0">
                                          <p:val>
                                            <p:fltVal val="0.5"/>
                                          </p:val>
                                        </p:tav>
                                        <p:tav tm="100000">
                                          <p:val>
                                            <p:strVal val="#ppt_x"/>
                                          </p:val>
                                        </p:tav>
                                      </p:tavLst>
                                    </p:anim>
                                    <p:anim calcmode="lin" valueType="num">
                                      <p:cBhvr>
                                        <p:cTn id="39" dur="500" fill="hold"/>
                                        <p:tgtEl>
                                          <p:spTgt spid="31"/>
                                        </p:tgtEl>
                                        <p:attrNameLst>
                                          <p:attrName>ppt_y</p:attrName>
                                        </p:attrNameLst>
                                      </p:cBhvr>
                                      <p:tavLst>
                                        <p:tav tm="0">
                                          <p:val>
                                            <p:strVal val="1+(6*min(max(#ppt_w*#ppt_h,.3),1)-7.4)/-.7*#ppt_h/2"/>
                                          </p:val>
                                        </p:tav>
                                        <p:tav tm="100000">
                                          <p:val>
                                            <p:strVal val="#ppt_y"/>
                                          </p:val>
                                        </p:tav>
                                      </p:tavLst>
                                    </p:anim>
                                  </p:childTnLst>
                                </p:cTn>
                              </p:par>
                            </p:childTnLst>
                          </p:cTn>
                        </p:par>
                        <p:par>
                          <p:cTn id="40" fill="hold">
                            <p:stCondLst>
                              <p:cond delay="3000"/>
                            </p:stCondLst>
                            <p:childTnLst>
                              <p:par>
                                <p:cTn id="41" presetID="22" presetClass="entr" presetSubtype="2" fill="hold" grpId="0" nodeType="after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wipe(right)">
                                      <p:cBhvr>
                                        <p:cTn id="43" dur="500"/>
                                        <p:tgtEl>
                                          <p:spTgt spid="20"/>
                                        </p:tgtEl>
                                      </p:cBhvr>
                                    </p:animEffect>
                                  </p:childTnLst>
                                </p:cTn>
                              </p:par>
                            </p:childTnLst>
                          </p:cTn>
                        </p:par>
                        <p:par>
                          <p:cTn id="44" fill="hold">
                            <p:stCondLst>
                              <p:cond delay="3500"/>
                            </p:stCondLst>
                            <p:childTnLst>
                              <p:par>
                                <p:cTn id="45" presetID="22" presetClass="entr" presetSubtype="2" fill="hold" grpId="0" nodeType="after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wipe(right)">
                                      <p:cBhvr>
                                        <p:cTn id="47" dur="500"/>
                                        <p:tgtEl>
                                          <p:spTgt spid="19"/>
                                        </p:tgtEl>
                                      </p:cBhvr>
                                    </p:animEffect>
                                  </p:childTnLst>
                                </p:cTn>
                              </p:par>
                            </p:childTnLst>
                          </p:cTn>
                        </p:par>
                        <p:par>
                          <p:cTn id="48" fill="hold">
                            <p:stCondLst>
                              <p:cond delay="4000"/>
                            </p:stCondLst>
                            <p:childTnLst>
                              <p:par>
                                <p:cTn id="49" presetID="22" presetClass="entr" presetSubtype="4" fill="hold" grpId="0" nodeType="afterEffect">
                                  <p:stCondLst>
                                    <p:cond delay="0"/>
                                  </p:stCondLst>
                                  <p:childTnLst>
                                    <p:set>
                                      <p:cBhvr>
                                        <p:cTn id="50" dur="1" fill="hold">
                                          <p:stCondLst>
                                            <p:cond delay="0"/>
                                          </p:stCondLst>
                                        </p:cTn>
                                        <p:tgtEl>
                                          <p:spTgt spid="21"/>
                                        </p:tgtEl>
                                        <p:attrNameLst>
                                          <p:attrName>style.visibility</p:attrName>
                                        </p:attrNameLst>
                                      </p:cBhvr>
                                      <p:to>
                                        <p:strVal val="visible"/>
                                      </p:to>
                                    </p:set>
                                    <p:animEffect transition="in" filter="wipe(down)">
                                      <p:cBhvr>
                                        <p:cTn id="51" dur="500"/>
                                        <p:tgtEl>
                                          <p:spTgt spid="21"/>
                                        </p:tgtEl>
                                      </p:cBhvr>
                                    </p:animEffect>
                                  </p:childTnLst>
                                </p:cTn>
                              </p:par>
                            </p:childTnLst>
                          </p:cTn>
                        </p:par>
                        <p:par>
                          <p:cTn id="52" fill="hold">
                            <p:stCondLst>
                              <p:cond delay="4500"/>
                            </p:stCondLst>
                            <p:childTnLst>
                              <p:par>
                                <p:cTn id="53" presetID="10" presetClass="entr" presetSubtype="0" fill="hold" nodeType="afterEffect">
                                  <p:stCondLst>
                                    <p:cond delay="0"/>
                                  </p:stCondLst>
                                  <p:childTnLst>
                                    <p:set>
                                      <p:cBhvr>
                                        <p:cTn id="54" dur="1" fill="hold">
                                          <p:stCondLst>
                                            <p:cond delay="0"/>
                                          </p:stCondLst>
                                        </p:cTn>
                                        <p:tgtEl>
                                          <p:spTgt spid="34"/>
                                        </p:tgtEl>
                                        <p:attrNameLst>
                                          <p:attrName>style.visibility</p:attrName>
                                        </p:attrNameLst>
                                      </p:cBhvr>
                                      <p:to>
                                        <p:strVal val="visible"/>
                                      </p:to>
                                    </p:set>
                                    <p:animEffect transition="in" filter="fade">
                                      <p:cBhvr>
                                        <p:cTn id="55" dur="500"/>
                                        <p:tgtEl>
                                          <p:spTgt spid="34"/>
                                        </p:tgtEl>
                                      </p:cBhvr>
                                    </p:animEffect>
                                  </p:childTnLst>
                                </p:cTn>
                              </p:par>
                            </p:childTnLst>
                          </p:cTn>
                        </p:par>
                        <p:par>
                          <p:cTn id="56" fill="hold">
                            <p:stCondLst>
                              <p:cond delay="5000"/>
                            </p:stCondLst>
                            <p:childTnLst>
                              <p:par>
                                <p:cTn id="57" presetID="10" presetClass="entr" presetSubtype="0" fill="hold" nodeType="afterEffect">
                                  <p:stCondLst>
                                    <p:cond delay="0"/>
                                  </p:stCondLst>
                                  <p:childTnLst>
                                    <p:set>
                                      <p:cBhvr>
                                        <p:cTn id="58" dur="1" fill="hold">
                                          <p:stCondLst>
                                            <p:cond delay="0"/>
                                          </p:stCondLst>
                                        </p:cTn>
                                        <p:tgtEl>
                                          <p:spTgt spid="35"/>
                                        </p:tgtEl>
                                        <p:attrNameLst>
                                          <p:attrName>style.visibility</p:attrName>
                                        </p:attrNameLst>
                                      </p:cBhvr>
                                      <p:to>
                                        <p:strVal val="visible"/>
                                      </p:to>
                                    </p:set>
                                    <p:animEffect transition="in" filter="fade">
                                      <p:cBhvr>
                                        <p:cTn id="59" dur="500"/>
                                        <p:tgtEl>
                                          <p:spTgt spid="35"/>
                                        </p:tgtEl>
                                      </p:cBhvr>
                                    </p:animEffect>
                                  </p:childTnLst>
                                </p:cTn>
                              </p:par>
                            </p:childTnLst>
                          </p:cTn>
                        </p:par>
                        <p:par>
                          <p:cTn id="60" fill="hold">
                            <p:stCondLst>
                              <p:cond delay="5500"/>
                            </p:stCondLst>
                            <p:childTnLst>
                              <p:par>
                                <p:cTn id="61" presetID="10" presetClass="entr" presetSubtype="0" fill="hold" nodeType="afterEffect">
                                  <p:stCondLst>
                                    <p:cond delay="0"/>
                                  </p:stCondLst>
                                  <p:childTnLst>
                                    <p:set>
                                      <p:cBhvr>
                                        <p:cTn id="62" dur="1" fill="hold">
                                          <p:stCondLst>
                                            <p:cond delay="0"/>
                                          </p:stCondLst>
                                        </p:cTn>
                                        <p:tgtEl>
                                          <p:spTgt spid="36"/>
                                        </p:tgtEl>
                                        <p:attrNameLst>
                                          <p:attrName>style.visibility</p:attrName>
                                        </p:attrNameLst>
                                      </p:cBhvr>
                                      <p:to>
                                        <p:strVal val="visible"/>
                                      </p:to>
                                    </p:set>
                                    <p:animEffect transition="in" filter="fade">
                                      <p:cBhvr>
                                        <p:cTn id="63"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1" grpId="0" animBg="1"/>
      <p:bldP spid="22" grpId="0"/>
      <p:bldP spid="2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Line 10">
            <a:extLst>
              <a:ext uri="{FF2B5EF4-FFF2-40B4-BE49-F238E27FC236}">
                <a16:creationId xmlns:a16="http://schemas.microsoft.com/office/drawing/2014/main" id="{7876F571-7FB4-4549-A07C-56E7CB45D484}"/>
              </a:ext>
            </a:extLst>
          </p:cNvPr>
          <p:cNvSpPr>
            <a:spLocks noChangeShapeType="1"/>
          </p:cNvSpPr>
          <p:nvPr/>
        </p:nvSpPr>
        <p:spPr bwMode="auto">
          <a:xfrm flipV="1">
            <a:off x="1739778" y="2542545"/>
            <a:ext cx="0" cy="810125"/>
          </a:xfrm>
          <a:prstGeom prst="line">
            <a:avLst/>
          </a:prstGeom>
          <a:noFill/>
          <a:ln w="6350" cap="flat">
            <a:solidFill>
              <a:schemeClr val="tx1">
                <a:lumMod val="75000"/>
                <a:lumOff val="25000"/>
              </a:schemeClr>
            </a:solidFill>
            <a:prstDash val="solid"/>
            <a:miter lim="800000"/>
          </a:ln>
          <a:effectLst>
            <a:outerShdw blurRad="63500" sx="102000" sy="102000" algn="ctr" rotWithShape="0">
              <a:prstClr val="black">
                <a:alpha val="40000"/>
              </a:prstClr>
            </a:outerShdw>
          </a:effectLst>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3" name="Line 11">
            <a:extLst>
              <a:ext uri="{FF2B5EF4-FFF2-40B4-BE49-F238E27FC236}">
                <a16:creationId xmlns:a16="http://schemas.microsoft.com/office/drawing/2014/main" id="{A8C1D86C-006A-4CE8-A1F3-0C1E7A358D81}"/>
              </a:ext>
            </a:extLst>
          </p:cNvPr>
          <p:cNvSpPr>
            <a:spLocks noChangeShapeType="1"/>
          </p:cNvSpPr>
          <p:nvPr/>
        </p:nvSpPr>
        <p:spPr bwMode="auto">
          <a:xfrm flipV="1">
            <a:off x="3120185" y="3352670"/>
            <a:ext cx="0" cy="808537"/>
          </a:xfrm>
          <a:prstGeom prst="line">
            <a:avLst/>
          </a:prstGeom>
          <a:noFill/>
          <a:ln w="6350" cap="flat">
            <a:solidFill>
              <a:schemeClr val="tx1">
                <a:lumMod val="75000"/>
                <a:lumOff val="25000"/>
              </a:schemeClr>
            </a:solidFill>
            <a:prstDash val="solid"/>
            <a:miter lim="800000"/>
          </a:ln>
          <a:effectLst>
            <a:outerShdw blurRad="63500" sx="102000" sy="102000" algn="ctr" rotWithShape="0">
              <a:prstClr val="black">
                <a:alpha val="40000"/>
              </a:prstClr>
            </a:outerShdw>
          </a:effectLst>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4" name="Line 12">
            <a:extLst>
              <a:ext uri="{FF2B5EF4-FFF2-40B4-BE49-F238E27FC236}">
                <a16:creationId xmlns:a16="http://schemas.microsoft.com/office/drawing/2014/main" id="{0D32F955-777F-4617-A315-E21ED4FF63E6}"/>
              </a:ext>
            </a:extLst>
          </p:cNvPr>
          <p:cNvSpPr>
            <a:spLocks noChangeShapeType="1"/>
          </p:cNvSpPr>
          <p:nvPr/>
        </p:nvSpPr>
        <p:spPr bwMode="auto">
          <a:xfrm flipV="1">
            <a:off x="5568457" y="3352670"/>
            <a:ext cx="0" cy="808537"/>
          </a:xfrm>
          <a:prstGeom prst="line">
            <a:avLst/>
          </a:prstGeom>
          <a:noFill/>
          <a:ln w="6350" cap="flat">
            <a:solidFill>
              <a:schemeClr val="tx1">
                <a:lumMod val="75000"/>
                <a:lumOff val="25000"/>
              </a:schemeClr>
            </a:solidFill>
            <a:prstDash val="solid"/>
            <a:miter lim="800000"/>
          </a:ln>
          <a:effectLst>
            <a:outerShdw blurRad="63500" sx="102000" sy="102000" algn="ctr" rotWithShape="0">
              <a:prstClr val="black">
                <a:alpha val="40000"/>
              </a:prstClr>
            </a:outerShdw>
          </a:effectLst>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5" name="Line 13">
            <a:extLst>
              <a:ext uri="{FF2B5EF4-FFF2-40B4-BE49-F238E27FC236}">
                <a16:creationId xmlns:a16="http://schemas.microsoft.com/office/drawing/2014/main" id="{89F96C78-8D65-42BC-BFD3-EBA831DB5398}"/>
              </a:ext>
            </a:extLst>
          </p:cNvPr>
          <p:cNvSpPr>
            <a:spLocks noChangeShapeType="1"/>
          </p:cNvSpPr>
          <p:nvPr/>
        </p:nvSpPr>
        <p:spPr bwMode="auto">
          <a:xfrm flipV="1">
            <a:off x="4344321" y="2542545"/>
            <a:ext cx="0" cy="810125"/>
          </a:xfrm>
          <a:prstGeom prst="line">
            <a:avLst/>
          </a:prstGeom>
          <a:noFill/>
          <a:ln w="6350" cap="flat">
            <a:solidFill>
              <a:schemeClr val="tx1">
                <a:lumMod val="75000"/>
                <a:lumOff val="25000"/>
              </a:schemeClr>
            </a:solidFill>
            <a:prstDash val="solid"/>
            <a:miter lim="800000"/>
          </a:ln>
          <a:effectLst>
            <a:outerShdw blurRad="63500" sx="102000" sy="102000" algn="ctr" rotWithShape="0">
              <a:prstClr val="black">
                <a:alpha val="40000"/>
              </a:prstClr>
            </a:outerShdw>
          </a:effectLst>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6" name="Line 14">
            <a:extLst>
              <a:ext uri="{FF2B5EF4-FFF2-40B4-BE49-F238E27FC236}">
                <a16:creationId xmlns:a16="http://schemas.microsoft.com/office/drawing/2014/main" id="{88E513CD-BC70-487A-8C93-938EF265236F}"/>
              </a:ext>
            </a:extLst>
          </p:cNvPr>
          <p:cNvSpPr>
            <a:spLocks noChangeShapeType="1"/>
          </p:cNvSpPr>
          <p:nvPr/>
        </p:nvSpPr>
        <p:spPr bwMode="auto">
          <a:xfrm flipV="1">
            <a:off x="6791006" y="2542545"/>
            <a:ext cx="0" cy="810125"/>
          </a:xfrm>
          <a:prstGeom prst="line">
            <a:avLst/>
          </a:prstGeom>
          <a:noFill/>
          <a:ln w="6350" cap="flat">
            <a:solidFill>
              <a:schemeClr val="tx1">
                <a:lumMod val="75000"/>
                <a:lumOff val="25000"/>
              </a:schemeClr>
            </a:solidFill>
            <a:prstDash val="solid"/>
            <a:miter lim="800000"/>
          </a:ln>
          <a:effectLst>
            <a:outerShdw blurRad="63500" sx="102000" sy="102000" algn="ctr" rotWithShape="0">
              <a:prstClr val="black">
                <a:alpha val="40000"/>
              </a:prstClr>
            </a:outerShdw>
          </a:effectLst>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7" name="Oval 15">
            <a:extLst>
              <a:ext uri="{FF2B5EF4-FFF2-40B4-BE49-F238E27FC236}">
                <a16:creationId xmlns:a16="http://schemas.microsoft.com/office/drawing/2014/main" id="{737B00F7-986F-4FEE-B6FE-0B1B5CDD324D}"/>
              </a:ext>
            </a:extLst>
          </p:cNvPr>
          <p:cNvSpPr>
            <a:spLocks noChangeArrowheads="1"/>
          </p:cNvSpPr>
          <p:nvPr/>
        </p:nvSpPr>
        <p:spPr bwMode="auto">
          <a:xfrm>
            <a:off x="1501654" y="2305861"/>
            <a:ext cx="474663" cy="474956"/>
          </a:xfrm>
          <a:prstGeom prst="ellipse">
            <a:avLst/>
          </a:prstGeom>
          <a:solidFill>
            <a:srgbClr val="FF7899"/>
          </a:solidFill>
          <a:ln>
            <a:noFill/>
          </a:ln>
          <a:effectLst>
            <a:outerShdw blurRad="63500" sx="102000" sy="102000" algn="ctr" rotWithShape="0">
              <a:prstClr val="black">
                <a:alpha val="40000"/>
              </a:prstClr>
            </a:outerShdw>
          </a:effectLst>
        </p:spPr>
        <p:txBody>
          <a:bodyPr vert="horz" wrap="square" lIns="91440" tIns="45720" rIns="91440" bIns="45720" numCol="1" anchor="t" anchorCtr="0" compatLnSpc="1"/>
          <a:lstStyle/>
          <a:p>
            <a:endParaRPr lang="zh-CN" altLang="en-US"/>
          </a:p>
        </p:txBody>
      </p:sp>
      <p:sp>
        <p:nvSpPr>
          <p:cNvPr id="8" name="Oval 16">
            <a:extLst>
              <a:ext uri="{FF2B5EF4-FFF2-40B4-BE49-F238E27FC236}">
                <a16:creationId xmlns:a16="http://schemas.microsoft.com/office/drawing/2014/main" id="{40506B52-ADD3-44E2-ACE1-E74593E56994}"/>
              </a:ext>
            </a:extLst>
          </p:cNvPr>
          <p:cNvSpPr>
            <a:spLocks noChangeArrowheads="1"/>
          </p:cNvSpPr>
          <p:nvPr/>
        </p:nvSpPr>
        <p:spPr bwMode="auto">
          <a:xfrm>
            <a:off x="4107785" y="2305861"/>
            <a:ext cx="473075" cy="474956"/>
          </a:xfrm>
          <a:prstGeom prst="ellipse">
            <a:avLst/>
          </a:prstGeom>
          <a:solidFill>
            <a:srgbClr val="FF7899"/>
          </a:solidFill>
          <a:ln>
            <a:noFill/>
          </a:ln>
          <a:effectLst>
            <a:outerShdw blurRad="63500" sx="102000" sy="102000" algn="ctr" rotWithShape="0">
              <a:prstClr val="black">
                <a:alpha val="40000"/>
              </a:prstClr>
            </a:outerShdw>
          </a:effectLst>
        </p:spPr>
        <p:txBody>
          <a:bodyPr vert="horz" wrap="square" lIns="91440" tIns="45720" rIns="91440" bIns="45720" numCol="1" anchor="t" anchorCtr="0" compatLnSpc="1"/>
          <a:lstStyle/>
          <a:p>
            <a:endParaRPr lang="zh-CN" altLang="en-US"/>
          </a:p>
        </p:txBody>
      </p:sp>
      <p:sp>
        <p:nvSpPr>
          <p:cNvPr id="9" name="Oval 17">
            <a:extLst>
              <a:ext uri="{FF2B5EF4-FFF2-40B4-BE49-F238E27FC236}">
                <a16:creationId xmlns:a16="http://schemas.microsoft.com/office/drawing/2014/main" id="{36A20BB8-1607-4F57-BB8C-0E0CC7104ECB}"/>
              </a:ext>
            </a:extLst>
          </p:cNvPr>
          <p:cNvSpPr>
            <a:spLocks noChangeArrowheads="1"/>
          </p:cNvSpPr>
          <p:nvPr/>
        </p:nvSpPr>
        <p:spPr bwMode="auto">
          <a:xfrm>
            <a:off x="5328744" y="3922934"/>
            <a:ext cx="476250" cy="478133"/>
          </a:xfrm>
          <a:prstGeom prst="ellipse">
            <a:avLst/>
          </a:prstGeom>
          <a:solidFill>
            <a:srgbClr val="007791"/>
          </a:solidFill>
          <a:ln>
            <a:noFill/>
          </a:ln>
          <a:effectLst>
            <a:outerShdw blurRad="63500" sx="102000" sy="102000" algn="ctr" rotWithShape="0">
              <a:prstClr val="black">
                <a:alpha val="40000"/>
              </a:prstClr>
            </a:outerShdw>
          </a:effectLst>
        </p:spPr>
        <p:txBody>
          <a:bodyPr vert="horz" wrap="square" lIns="91440" tIns="45720" rIns="91440" bIns="45720" numCol="1" anchor="t" anchorCtr="0" compatLnSpc="1"/>
          <a:lstStyle/>
          <a:p>
            <a:endParaRPr lang="zh-CN" altLang="en-US"/>
          </a:p>
        </p:txBody>
      </p:sp>
      <p:sp>
        <p:nvSpPr>
          <p:cNvPr id="10" name="Line 19">
            <a:extLst>
              <a:ext uri="{FF2B5EF4-FFF2-40B4-BE49-F238E27FC236}">
                <a16:creationId xmlns:a16="http://schemas.microsoft.com/office/drawing/2014/main" id="{281DCD97-C0A3-43F9-84B4-DEE8BF7957E6}"/>
              </a:ext>
            </a:extLst>
          </p:cNvPr>
          <p:cNvSpPr>
            <a:spLocks noChangeShapeType="1"/>
          </p:cNvSpPr>
          <p:nvPr/>
        </p:nvSpPr>
        <p:spPr bwMode="auto">
          <a:xfrm flipV="1">
            <a:off x="8016730" y="3352670"/>
            <a:ext cx="0" cy="808537"/>
          </a:xfrm>
          <a:prstGeom prst="line">
            <a:avLst/>
          </a:prstGeom>
          <a:noFill/>
          <a:ln w="6350" cap="flat">
            <a:solidFill>
              <a:schemeClr val="tx1">
                <a:lumMod val="75000"/>
                <a:lumOff val="25000"/>
              </a:schemeClr>
            </a:solidFill>
            <a:prstDash val="solid"/>
            <a:miter lim="800000"/>
          </a:ln>
          <a:effectLst>
            <a:outerShdw blurRad="63500" sx="102000" sy="102000" algn="ctr" rotWithShape="0">
              <a:prstClr val="black">
                <a:alpha val="40000"/>
              </a:prstClr>
            </a:outerShdw>
          </a:effectLst>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11" name="Oval 20">
            <a:extLst>
              <a:ext uri="{FF2B5EF4-FFF2-40B4-BE49-F238E27FC236}">
                <a16:creationId xmlns:a16="http://schemas.microsoft.com/office/drawing/2014/main" id="{2421EE93-ABDB-4751-AF21-1F3F288FC54B}"/>
              </a:ext>
            </a:extLst>
          </p:cNvPr>
          <p:cNvSpPr>
            <a:spLocks noChangeArrowheads="1"/>
          </p:cNvSpPr>
          <p:nvPr/>
        </p:nvSpPr>
        <p:spPr bwMode="auto">
          <a:xfrm>
            <a:off x="7780193" y="3922934"/>
            <a:ext cx="473075" cy="478133"/>
          </a:xfrm>
          <a:prstGeom prst="ellipse">
            <a:avLst/>
          </a:prstGeom>
          <a:solidFill>
            <a:srgbClr val="007791"/>
          </a:solidFill>
          <a:ln>
            <a:noFill/>
          </a:ln>
          <a:effectLst>
            <a:outerShdw blurRad="63500" sx="102000" sy="102000" algn="ctr" rotWithShape="0">
              <a:prstClr val="black">
                <a:alpha val="40000"/>
              </a:prstClr>
            </a:outerShdw>
          </a:effectLst>
        </p:spPr>
        <p:txBody>
          <a:bodyPr vert="horz" wrap="square" lIns="91440" tIns="45720" rIns="91440" bIns="45720" numCol="1" anchor="t" anchorCtr="0" compatLnSpc="1"/>
          <a:lstStyle/>
          <a:p>
            <a:endParaRPr lang="zh-CN" altLang="en-US"/>
          </a:p>
        </p:txBody>
      </p:sp>
      <p:sp>
        <p:nvSpPr>
          <p:cNvPr id="12" name="Oval 21">
            <a:extLst>
              <a:ext uri="{FF2B5EF4-FFF2-40B4-BE49-F238E27FC236}">
                <a16:creationId xmlns:a16="http://schemas.microsoft.com/office/drawing/2014/main" id="{DF699948-E368-4BE4-A167-AD796886AA0B}"/>
              </a:ext>
            </a:extLst>
          </p:cNvPr>
          <p:cNvSpPr>
            <a:spLocks noChangeArrowheads="1"/>
          </p:cNvSpPr>
          <p:nvPr/>
        </p:nvSpPr>
        <p:spPr bwMode="auto">
          <a:xfrm>
            <a:off x="2883648" y="3922934"/>
            <a:ext cx="473075" cy="478133"/>
          </a:xfrm>
          <a:prstGeom prst="ellipse">
            <a:avLst/>
          </a:prstGeom>
          <a:solidFill>
            <a:srgbClr val="007791"/>
          </a:solidFill>
          <a:ln>
            <a:noFill/>
          </a:ln>
          <a:effectLst>
            <a:outerShdw blurRad="63500" sx="102000" sy="102000" algn="ctr" rotWithShape="0">
              <a:prstClr val="black">
                <a:alpha val="40000"/>
              </a:prstClr>
            </a:outerShdw>
          </a:effectLst>
        </p:spPr>
        <p:txBody>
          <a:bodyPr vert="horz" wrap="square" lIns="91440" tIns="45720" rIns="91440" bIns="45720" numCol="1" anchor="t" anchorCtr="0" compatLnSpc="1"/>
          <a:lstStyle/>
          <a:p>
            <a:endParaRPr lang="zh-CN" altLang="en-US"/>
          </a:p>
        </p:txBody>
      </p:sp>
      <p:sp>
        <p:nvSpPr>
          <p:cNvPr id="13" name="Oval 22">
            <a:extLst>
              <a:ext uri="{FF2B5EF4-FFF2-40B4-BE49-F238E27FC236}">
                <a16:creationId xmlns:a16="http://schemas.microsoft.com/office/drawing/2014/main" id="{5B957803-75B7-4B2B-8383-8ACF10F3BDB0}"/>
              </a:ext>
            </a:extLst>
          </p:cNvPr>
          <p:cNvSpPr>
            <a:spLocks noChangeArrowheads="1"/>
          </p:cNvSpPr>
          <p:nvPr/>
        </p:nvSpPr>
        <p:spPr bwMode="auto">
          <a:xfrm>
            <a:off x="6554470" y="2305861"/>
            <a:ext cx="473075" cy="474956"/>
          </a:xfrm>
          <a:prstGeom prst="ellipse">
            <a:avLst/>
          </a:prstGeom>
          <a:solidFill>
            <a:srgbClr val="FF7899"/>
          </a:solidFill>
          <a:ln>
            <a:noFill/>
          </a:ln>
          <a:effectLst>
            <a:outerShdw blurRad="63500" sx="102000" sy="102000" algn="ctr" rotWithShape="0">
              <a:prstClr val="black">
                <a:alpha val="40000"/>
              </a:prstClr>
            </a:outerShdw>
          </a:effectLst>
        </p:spPr>
        <p:txBody>
          <a:bodyPr vert="horz" wrap="square" lIns="91440" tIns="45720" rIns="91440" bIns="45720" numCol="1" anchor="t" anchorCtr="0" compatLnSpc="1"/>
          <a:lstStyle/>
          <a:p>
            <a:endParaRPr lang="zh-CN" altLang="en-US"/>
          </a:p>
        </p:txBody>
      </p:sp>
      <p:sp>
        <p:nvSpPr>
          <p:cNvPr id="14" name="Freeform 5">
            <a:extLst>
              <a:ext uri="{FF2B5EF4-FFF2-40B4-BE49-F238E27FC236}">
                <a16:creationId xmlns:a16="http://schemas.microsoft.com/office/drawing/2014/main" id="{CC7A60CF-A9BD-4B30-984C-5056AFA2C20D}"/>
              </a:ext>
            </a:extLst>
          </p:cNvPr>
          <p:cNvSpPr/>
          <p:nvPr/>
        </p:nvSpPr>
        <p:spPr bwMode="auto">
          <a:xfrm>
            <a:off x="1023484" y="3107944"/>
            <a:ext cx="1424666" cy="487865"/>
          </a:xfrm>
          <a:custGeom>
            <a:avLst/>
            <a:gdLst>
              <a:gd name="T0" fmla="*/ 490 w 591"/>
              <a:gd name="T1" fmla="*/ 0 h 202"/>
              <a:gd name="T2" fmla="*/ 101 w 591"/>
              <a:gd name="T3" fmla="*/ 0 h 202"/>
              <a:gd name="T4" fmla="*/ 0 w 591"/>
              <a:gd name="T5" fmla="*/ 101 h 202"/>
              <a:gd name="T6" fmla="*/ 101 w 591"/>
              <a:gd name="T7" fmla="*/ 202 h 202"/>
              <a:gd name="T8" fmla="*/ 490 w 591"/>
              <a:gd name="T9" fmla="*/ 202 h 202"/>
              <a:gd name="T10" fmla="*/ 591 w 591"/>
              <a:gd name="T11" fmla="*/ 101 h 202"/>
              <a:gd name="T12" fmla="*/ 490 w 591"/>
              <a:gd name="T13" fmla="*/ 0 h 202"/>
            </a:gdLst>
            <a:ahLst/>
            <a:cxnLst>
              <a:cxn ang="0">
                <a:pos x="T0" y="T1"/>
              </a:cxn>
              <a:cxn ang="0">
                <a:pos x="T2" y="T3"/>
              </a:cxn>
              <a:cxn ang="0">
                <a:pos x="T4" y="T5"/>
              </a:cxn>
              <a:cxn ang="0">
                <a:pos x="T6" y="T7"/>
              </a:cxn>
              <a:cxn ang="0">
                <a:pos x="T8" y="T9"/>
              </a:cxn>
              <a:cxn ang="0">
                <a:pos x="T10" y="T11"/>
              </a:cxn>
              <a:cxn ang="0">
                <a:pos x="T12" y="T13"/>
              </a:cxn>
            </a:cxnLst>
            <a:rect l="0" t="0" r="r" b="b"/>
            <a:pathLst>
              <a:path w="591" h="202">
                <a:moveTo>
                  <a:pt x="490" y="0"/>
                </a:moveTo>
                <a:cubicBezTo>
                  <a:pt x="101" y="0"/>
                  <a:pt x="101" y="0"/>
                  <a:pt x="101" y="0"/>
                </a:cubicBezTo>
                <a:cubicBezTo>
                  <a:pt x="46" y="0"/>
                  <a:pt x="0" y="46"/>
                  <a:pt x="0" y="101"/>
                </a:cubicBezTo>
                <a:cubicBezTo>
                  <a:pt x="0" y="157"/>
                  <a:pt x="46" y="202"/>
                  <a:pt x="101" y="202"/>
                </a:cubicBezTo>
                <a:cubicBezTo>
                  <a:pt x="490" y="202"/>
                  <a:pt x="490" y="202"/>
                  <a:pt x="490" y="202"/>
                </a:cubicBezTo>
                <a:cubicBezTo>
                  <a:pt x="546" y="202"/>
                  <a:pt x="591" y="157"/>
                  <a:pt x="591" y="101"/>
                </a:cubicBezTo>
                <a:cubicBezTo>
                  <a:pt x="591" y="46"/>
                  <a:pt x="546" y="0"/>
                  <a:pt x="490" y="0"/>
                </a:cubicBezTo>
                <a:close/>
              </a:path>
            </a:pathLst>
          </a:custGeom>
          <a:solidFill>
            <a:srgbClr val="FF7899"/>
          </a:solidFill>
          <a:ln>
            <a:noFill/>
          </a:ln>
          <a:effectLst>
            <a:outerShdw blurRad="63500" sx="102000" sy="102000" algn="ctr" rotWithShape="0">
              <a:prstClr val="black">
                <a:alpha val="40000"/>
              </a:prstClr>
            </a:outerShdw>
          </a:effectLst>
        </p:spPr>
        <p:txBody>
          <a:bodyPr vert="horz" wrap="square" lIns="91440" tIns="45720" rIns="91440" bIns="45720" numCol="1" anchor="t" anchorCtr="0" compatLnSpc="1"/>
          <a:lstStyle/>
          <a:p>
            <a:endParaRPr lang="zh-CN" altLang="en-US"/>
          </a:p>
        </p:txBody>
      </p:sp>
      <p:sp>
        <p:nvSpPr>
          <p:cNvPr id="15" name="Freeform 6">
            <a:extLst>
              <a:ext uri="{FF2B5EF4-FFF2-40B4-BE49-F238E27FC236}">
                <a16:creationId xmlns:a16="http://schemas.microsoft.com/office/drawing/2014/main" id="{4F4927F9-216C-496F-94DD-C6E94656334F}"/>
              </a:ext>
            </a:extLst>
          </p:cNvPr>
          <p:cNvSpPr/>
          <p:nvPr/>
        </p:nvSpPr>
        <p:spPr bwMode="auto">
          <a:xfrm>
            <a:off x="2597309" y="3107944"/>
            <a:ext cx="1045752" cy="487865"/>
          </a:xfrm>
          <a:custGeom>
            <a:avLst/>
            <a:gdLst>
              <a:gd name="T0" fmla="*/ 334 w 434"/>
              <a:gd name="T1" fmla="*/ 0 h 202"/>
              <a:gd name="T2" fmla="*/ 0 w 434"/>
              <a:gd name="T3" fmla="*/ 0 h 202"/>
              <a:gd name="T4" fmla="*/ 60 w 434"/>
              <a:gd name="T5" fmla="*/ 101 h 202"/>
              <a:gd name="T6" fmla="*/ 0 w 434"/>
              <a:gd name="T7" fmla="*/ 202 h 202"/>
              <a:gd name="T8" fmla="*/ 334 w 434"/>
              <a:gd name="T9" fmla="*/ 202 h 202"/>
              <a:gd name="T10" fmla="*/ 434 w 434"/>
              <a:gd name="T11" fmla="*/ 101 h 202"/>
              <a:gd name="T12" fmla="*/ 334 w 434"/>
              <a:gd name="T13" fmla="*/ 0 h 202"/>
            </a:gdLst>
            <a:ahLst/>
            <a:cxnLst>
              <a:cxn ang="0">
                <a:pos x="T0" y="T1"/>
              </a:cxn>
              <a:cxn ang="0">
                <a:pos x="T2" y="T3"/>
              </a:cxn>
              <a:cxn ang="0">
                <a:pos x="T4" y="T5"/>
              </a:cxn>
              <a:cxn ang="0">
                <a:pos x="T6" y="T7"/>
              </a:cxn>
              <a:cxn ang="0">
                <a:pos x="T8" y="T9"/>
              </a:cxn>
              <a:cxn ang="0">
                <a:pos x="T10" y="T11"/>
              </a:cxn>
              <a:cxn ang="0">
                <a:pos x="T12" y="T13"/>
              </a:cxn>
            </a:cxnLst>
            <a:rect l="0" t="0" r="r" b="b"/>
            <a:pathLst>
              <a:path w="434" h="202">
                <a:moveTo>
                  <a:pt x="334" y="0"/>
                </a:moveTo>
                <a:cubicBezTo>
                  <a:pt x="0" y="0"/>
                  <a:pt x="0" y="0"/>
                  <a:pt x="0" y="0"/>
                </a:cubicBezTo>
                <a:cubicBezTo>
                  <a:pt x="36" y="20"/>
                  <a:pt x="60" y="58"/>
                  <a:pt x="60" y="101"/>
                </a:cubicBezTo>
                <a:cubicBezTo>
                  <a:pt x="60" y="145"/>
                  <a:pt x="36" y="183"/>
                  <a:pt x="0" y="202"/>
                </a:cubicBezTo>
                <a:cubicBezTo>
                  <a:pt x="334" y="202"/>
                  <a:pt x="334" y="202"/>
                  <a:pt x="334" y="202"/>
                </a:cubicBezTo>
                <a:cubicBezTo>
                  <a:pt x="389" y="202"/>
                  <a:pt x="434" y="157"/>
                  <a:pt x="434" y="101"/>
                </a:cubicBezTo>
                <a:cubicBezTo>
                  <a:pt x="434" y="46"/>
                  <a:pt x="389" y="0"/>
                  <a:pt x="334" y="0"/>
                </a:cubicBezTo>
                <a:close/>
              </a:path>
            </a:pathLst>
          </a:custGeom>
          <a:solidFill>
            <a:srgbClr val="007791"/>
          </a:solidFill>
          <a:ln>
            <a:noFill/>
          </a:ln>
          <a:effectLst>
            <a:outerShdw blurRad="63500" sx="102000" sy="102000" algn="ctr" rotWithShape="0">
              <a:prstClr val="black">
                <a:alpha val="40000"/>
              </a:prstClr>
            </a:outerShdw>
          </a:effectLst>
        </p:spPr>
        <p:txBody>
          <a:bodyPr vert="horz" wrap="square" lIns="91440" tIns="45720" rIns="91440" bIns="45720" numCol="1" anchor="t" anchorCtr="0" compatLnSpc="1"/>
          <a:lstStyle/>
          <a:p>
            <a:endParaRPr lang="zh-CN" altLang="en-US"/>
          </a:p>
        </p:txBody>
      </p:sp>
      <p:sp>
        <p:nvSpPr>
          <p:cNvPr id="16" name="Freeform 7">
            <a:extLst>
              <a:ext uri="{FF2B5EF4-FFF2-40B4-BE49-F238E27FC236}">
                <a16:creationId xmlns:a16="http://schemas.microsoft.com/office/drawing/2014/main" id="{41E907E7-0564-4FB2-8287-7E207F729BF3}"/>
              </a:ext>
            </a:extLst>
          </p:cNvPr>
          <p:cNvSpPr/>
          <p:nvPr/>
        </p:nvSpPr>
        <p:spPr bwMode="auto">
          <a:xfrm>
            <a:off x="3821446" y="3107944"/>
            <a:ext cx="1045752" cy="487865"/>
          </a:xfrm>
          <a:custGeom>
            <a:avLst/>
            <a:gdLst>
              <a:gd name="T0" fmla="*/ 333 w 434"/>
              <a:gd name="T1" fmla="*/ 0 h 202"/>
              <a:gd name="T2" fmla="*/ 0 w 434"/>
              <a:gd name="T3" fmla="*/ 0 h 202"/>
              <a:gd name="T4" fmla="*/ 60 w 434"/>
              <a:gd name="T5" fmla="*/ 101 h 202"/>
              <a:gd name="T6" fmla="*/ 0 w 434"/>
              <a:gd name="T7" fmla="*/ 202 h 202"/>
              <a:gd name="T8" fmla="*/ 333 w 434"/>
              <a:gd name="T9" fmla="*/ 202 h 202"/>
              <a:gd name="T10" fmla="*/ 434 w 434"/>
              <a:gd name="T11" fmla="*/ 101 h 202"/>
              <a:gd name="T12" fmla="*/ 333 w 434"/>
              <a:gd name="T13" fmla="*/ 0 h 202"/>
            </a:gdLst>
            <a:ahLst/>
            <a:cxnLst>
              <a:cxn ang="0">
                <a:pos x="T0" y="T1"/>
              </a:cxn>
              <a:cxn ang="0">
                <a:pos x="T2" y="T3"/>
              </a:cxn>
              <a:cxn ang="0">
                <a:pos x="T4" y="T5"/>
              </a:cxn>
              <a:cxn ang="0">
                <a:pos x="T6" y="T7"/>
              </a:cxn>
              <a:cxn ang="0">
                <a:pos x="T8" y="T9"/>
              </a:cxn>
              <a:cxn ang="0">
                <a:pos x="T10" y="T11"/>
              </a:cxn>
              <a:cxn ang="0">
                <a:pos x="T12" y="T13"/>
              </a:cxn>
            </a:cxnLst>
            <a:rect l="0" t="0" r="r" b="b"/>
            <a:pathLst>
              <a:path w="434" h="202">
                <a:moveTo>
                  <a:pt x="333" y="0"/>
                </a:moveTo>
                <a:cubicBezTo>
                  <a:pt x="0" y="0"/>
                  <a:pt x="0" y="0"/>
                  <a:pt x="0" y="0"/>
                </a:cubicBezTo>
                <a:cubicBezTo>
                  <a:pt x="35" y="20"/>
                  <a:pt x="60" y="58"/>
                  <a:pt x="60" y="101"/>
                </a:cubicBezTo>
                <a:cubicBezTo>
                  <a:pt x="60" y="145"/>
                  <a:pt x="35" y="183"/>
                  <a:pt x="0" y="202"/>
                </a:cubicBezTo>
                <a:cubicBezTo>
                  <a:pt x="333" y="202"/>
                  <a:pt x="333" y="202"/>
                  <a:pt x="333" y="202"/>
                </a:cubicBezTo>
                <a:cubicBezTo>
                  <a:pt x="389" y="202"/>
                  <a:pt x="434" y="157"/>
                  <a:pt x="434" y="101"/>
                </a:cubicBezTo>
                <a:cubicBezTo>
                  <a:pt x="434" y="46"/>
                  <a:pt x="389" y="0"/>
                  <a:pt x="333" y="0"/>
                </a:cubicBezTo>
                <a:close/>
              </a:path>
            </a:pathLst>
          </a:custGeom>
          <a:solidFill>
            <a:srgbClr val="FF7899"/>
          </a:solidFill>
          <a:ln>
            <a:noFill/>
          </a:ln>
          <a:effectLst>
            <a:outerShdw blurRad="63500" sx="102000" sy="102000" algn="ctr" rotWithShape="0">
              <a:prstClr val="black">
                <a:alpha val="40000"/>
              </a:prstClr>
            </a:outerShdw>
          </a:effectLst>
        </p:spPr>
        <p:txBody>
          <a:bodyPr vert="horz" wrap="square" lIns="91440" tIns="45720" rIns="91440" bIns="45720" numCol="1" anchor="t" anchorCtr="0" compatLnSpc="1"/>
          <a:lstStyle/>
          <a:p>
            <a:endParaRPr lang="zh-CN" altLang="en-US"/>
          </a:p>
        </p:txBody>
      </p:sp>
      <p:sp>
        <p:nvSpPr>
          <p:cNvPr id="17" name="Freeform 8">
            <a:extLst>
              <a:ext uri="{FF2B5EF4-FFF2-40B4-BE49-F238E27FC236}">
                <a16:creationId xmlns:a16="http://schemas.microsoft.com/office/drawing/2014/main" id="{15985244-8335-44E1-BFC3-E7C0D1A9B972}"/>
              </a:ext>
            </a:extLst>
          </p:cNvPr>
          <p:cNvSpPr/>
          <p:nvPr/>
        </p:nvSpPr>
        <p:spPr bwMode="auto">
          <a:xfrm>
            <a:off x="5042635" y="3107944"/>
            <a:ext cx="1048468" cy="487865"/>
          </a:xfrm>
          <a:custGeom>
            <a:avLst/>
            <a:gdLst>
              <a:gd name="T0" fmla="*/ 334 w 435"/>
              <a:gd name="T1" fmla="*/ 0 h 202"/>
              <a:gd name="T2" fmla="*/ 0 w 435"/>
              <a:gd name="T3" fmla="*/ 0 h 202"/>
              <a:gd name="T4" fmla="*/ 60 w 435"/>
              <a:gd name="T5" fmla="*/ 101 h 202"/>
              <a:gd name="T6" fmla="*/ 0 w 435"/>
              <a:gd name="T7" fmla="*/ 202 h 202"/>
              <a:gd name="T8" fmla="*/ 334 w 435"/>
              <a:gd name="T9" fmla="*/ 202 h 202"/>
              <a:gd name="T10" fmla="*/ 435 w 435"/>
              <a:gd name="T11" fmla="*/ 101 h 202"/>
              <a:gd name="T12" fmla="*/ 334 w 435"/>
              <a:gd name="T13" fmla="*/ 0 h 202"/>
            </a:gdLst>
            <a:ahLst/>
            <a:cxnLst>
              <a:cxn ang="0">
                <a:pos x="T0" y="T1"/>
              </a:cxn>
              <a:cxn ang="0">
                <a:pos x="T2" y="T3"/>
              </a:cxn>
              <a:cxn ang="0">
                <a:pos x="T4" y="T5"/>
              </a:cxn>
              <a:cxn ang="0">
                <a:pos x="T6" y="T7"/>
              </a:cxn>
              <a:cxn ang="0">
                <a:pos x="T8" y="T9"/>
              </a:cxn>
              <a:cxn ang="0">
                <a:pos x="T10" y="T11"/>
              </a:cxn>
              <a:cxn ang="0">
                <a:pos x="T12" y="T13"/>
              </a:cxn>
            </a:cxnLst>
            <a:rect l="0" t="0" r="r" b="b"/>
            <a:pathLst>
              <a:path w="435" h="202">
                <a:moveTo>
                  <a:pt x="334" y="0"/>
                </a:moveTo>
                <a:cubicBezTo>
                  <a:pt x="0" y="0"/>
                  <a:pt x="0" y="0"/>
                  <a:pt x="0" y="0"/>
                </a:cubicBezTo>
                <a:cubicBezTo>
                  <a:pt x="36" y="20"/>
                  <a:pt x="60" y="58"/>
                  <a:pt x="60" y="101"/>
                </a:cubicBezTo>
                <a:cubicBezTo>
                  <a:pt x="60" y="145"/>
                  <a:pt x="36" y="183"/>
                  <a:pt x="0" y="202"/>
                </a:cubicBezTo>
                <a:cubicBezTo>
                  <a:pt x="334" y="202"/>
                  <a:pt x="334" y="202"/>
                  <a:pt x="334" y="202"/>
                </a:cubicBezTo>
                <a:cubicBezTo>
                  <a:pt x="390" y="202"/>
                  <a:pt x="435" y="157"/>
                  <a:pt x="435" y="101"/>
                </a:cubicBezTo>
                <a:cubicBezTo>
                  <a:pt x="435" y="46"/>
                  <a:pt x="390" y="0"/>
                  <a:pt x="334" y="0"/>
                </a:cubicBezTo>
                <a:close/>
              </a:path>
            </a:pathLst>
          </a:custGeom>
          <a:solidFill>
            <a:srgbClr val="007791"/>
          </a:solidFill>
          <a:ln>
            <a:noFill/>
          </a:ln>
          <a:effectLst>
            <a:outerShdw blurRad="63500" sx="102000" sy="102000" algn="ctr" rotWithShape="0">
              <a:prstClr val="black">
                <a:alpha val="40000"/>
              </a:prstClr>
            </a:outerShdw>
          </a:effectLst>
        </p:spPr>
        <p:txBody>
          <a:bodyPr vert="horz" wrap="square" lIns="91440" tIns="45720" rIns="91440" bIns="45720" numCol="1" anchor="t" anchorCtr="0" compatLnSpc="1"/>
          <a:lstStyle/>
          <a:p>
            <a:endParaRPr lang="zh-CN" altLang="en-US"/>
          </a:p>
        </p:txBody>
      </p:sp>
      <p:sp>
        <p:nvSpPr>
          <p:cNvPr id="18" name="Freeform 9">
            <a:extLst>
              <a:ext uri="{FF2B5EF4-FFF2-40B4-BE49-F238E27FC236}">
                <a16:creationId xmlns:a16="http://schemas.microsoft.com/office/drawing/2014/main" id="{4F01E178-C803-4478-821D-639DF3A4730B}"/>
              </a:ext>
            </a:extLst>
          </p:cNvPr>
          <p:cNvSpPr/>
          <p:nvPr/>
        </p:nvSpPr>
        <p:spPr bwMode="auto">
          <a:xfrm>
            <a:off x="6268360" y="3107944"/>
            <a:ext cx="1048468" cy="487865"/>
          </a:xfrm>
          <a:custGeom>
            <a:avLst/>
            <a:gdLst>
              <a:gd name="T0" fmla="*/ 334 w 435"/>
              <a:gd name="T1" fmla="*/ 0 h 202"/>
              <a:gd name="T2" fmla="*/ 0 w 435"/>
              <a:gd name="T3" fmla="*/ 0 h 202"/>
              <a:gd name="T4" fmla="*/ 60 w 435"/>
              <a:gd name="T5" fmla="*/ 101 h 202"/>
              <a:gd name="T6" fmla="*/ 0 w 435"/>
              <a:gd name="T7" fmla="*/ 202 h 202"/>
              <a:gd name="T8" fmla="*/ 334 w 435"/>
              <a:gd name="T9" fmla="*/ 202 h 202"/>
              <a:gd name="T10" fmla="*/ 435 w 435"/>
              <a:gd name="T11" fmla="*/ 101 h 202"/>
              <a:gd name="T12" fmla="*/ 334 w 435"/>
              <a:gd name="T13" fmla="*/ 0 h 202"/>
            </a:gdLst>
            <a:ahLst/>
            <a:cxnLst>
              <a:cxn ang="0">
                <a:pos x="T0" y="T1"/>
              </a:cxn>
              <a:cxn ang="0">
                <a:pos x="T2" y="T3"/>
              </a:cxn>
              <a:cxn ang="0">
                <a:pos x="T4" y="T5"/>
              </a:cxn>
              <a:cxn ang="0">
                <a:pos x="T6" y="T7"/>
              </a:cxn>
              <a:cxn ang="0">
                <a:pos x="T8" y="T9"/>
              </a:cxn>
              <a:cxn ang="0">
                <a:pos x="T10" y="T11"/>
              </a:cxn>
              <a:cxn ang="0">
                <a:pos x="T12" y="T13"/>
              </a:cxn>
            </a:cxnLst>
            <a:rect l="0" t="0" r="r" b="b"/>
            <a:pathLst>
              <a:path w="435" h="202">
                <a:moveTo>
                  <a:pt x="334" y="0"/>
                </a:moveTo>
                <a:cubicBezTo>
                  <a:pt x="0" y="0"/>
                  <a:pt x="0" y="0"/>
                  <a:pt x="0" y="0"/>
                </a:cubicBezTo>
                <a:cubicBezTo>
                  <a:pt x="36" y="20"/>
                  <a:pt x="60" y="58"/>
                  <a:pt x="60" y="101"/>
                </a:cubicBezTo>
                <a:cubicBezTo>
                  <a:pt x="60" y="145"/>
                  <a:pt x="36" y="183"/>
                  <a:pt x="0" y="202"/>
                </a:cubicBezTo>
                <a:cubicBezTo>
                  <a:pt x="334" y="202"/>
                  <a:pt x="334" y="202"/>
                  <a:pt x="334" y="202"/>
                </a:cubicBezTo>
                <a:cubicBezTo>
                  <a:pt x="389" y="202"/>
                  <a:pt x="435" y="157"/>
                  <a:pt x="435" y="101"/>
                </a:cubicBezTo>
                <a:cubicBezTo>
                  <a:pt x="435" y="46"/>
                  <a:pt x="389" y="0"/>
                  <a:pt x="334" y="0"/>
                </a:cubicBezTo>
                <a:close/>
              </a:path>
            </a:pathLst>
          </a:custGeom>
          <a:solidFill>
            <a:srgbClr val="FF7899"/>
          </a:solidFill>
          <a:ln>
            <a:noFill/>
          </a:ln>
          <a:effectLst>
            <a:outerShdw blurRad="63500" sx="102000" sy="102000" algn="ctr" rotWithShape="0">
              <a:prstClr val="black">
                <a:alpha val="40000"/>
              </a:prstClr>
            </a:outerShdw>
          </a:effectLst>
        </p:spPr>
        <p:txBody>
          <a:bodyPr vert="horz" wrap="square" lIns="91440" tIns="45720" rIns="91440" bIns="45720" numCol="1" anchor="t" anchorCtr="0" compatLnSpc="1"/>
          <a:lstStyle/>
          <a:p>
            <a:endParaRPr lang="zh-CN" altLang="en-US"/>
          </a:p>
        </p:txBody>
      </p:sp>
      <p:sp>
        <p:nvSpPr>
          <p:cNvPr id="19" name="Freeform 18">
            <a:extLst>
              <a:ext uri="{FF2B5EF4-FFF2-40B4-BE49-F238E27FC236}">
                <a16:creationId xmlns:a16="http://schemas.microsoft.com/office/drawing/2014/main" id="{99D06186-DCC4-417F-9E72-77E9019AFB55}"/>
              </a:ext>
            </a:extLst>
          </p:cNvPr>
          <p:cNvSpPr/>
          <p:nvPr/>
        </p:nvSpPr>
        <p:spPr bwMode="auto">
          <a:xfrm>
            <a:off x="7493854" y="3107944"/>
            <a:ext cx="1045752" cy="487865"/>
          </a:xfrm>
          <a:custGeom>
            <a:avLst/>
            <a:gdLst>
              <a:gd name="T0" fmla="*/ 333 w 434"/>
              <a:gd name="T1" fmla="*/ 0 h 202"/>
              <a:gd name="T2" fmla="*/ 0 w 434"/>
              <a:gd name="T3" fmla="*/ 0 h 202"/>
              <a:gd name="T4" fmla="*/ 60 w 434"/>
              <a:gd name="T5" fmla="*/ 101 h 202"/>
              <a:gd name="T6" fmla="*/ 0 w 434"/>
              <a:gd name="T7" fmla="*/ 202 h 202"/>
              <a:gd name="T8" fmla="*/ 333 w 434"/>
              <a:gd name="T9" fmla="*/ 202 h 202"/>
              <a:gd name="T10" fmla="*/ 434 w 434"/>
              <a:gd name="T11" fmla="*/ 101 h 202"/>
              <a:gd name="T12" fmla="*/ 333 w 434"/>
              <a:gd name="T13" fmla="*/ 0 h 202"/>
            </a:gdLst>
            <a:ahLst/>
            <a:cxnLst>
              <a:cxn ang="0">
                <a:pos x="T0" y="T1"/>
              </a:cxn>
              <a:cxn ang="0">
                <a:pos x="T2" y="T3"/>
              </a:cxn>
              <a:cxn ang="0">
                <a:pos x="T4" y="T5"/>
              </a:cxn>
              <a:cxn ang="0">
                <a:pos x="T6" y="T7"/>
              </a:cxn>
              <a:cxn ang="0">
                <a:pos x="T8" y="T9"/>
              </a:cxn>
              <a:cxn ang="0">
                <a:pos x="T10" y="T11"/>
              </a:cxn>
              <a:cxn ang="0">
                <a:pos x="T12" y="T13"/>
              </a:cxn>
            </a:cxnLst>
            <a:rect l="0" t="0" r="r" b="b"/>
            <a:pathLst>
              <a:path w="434" h="202">
                <a:moveTo>
                  <a:pt x="333" y="0"/>
                </a:moveTo>
                <a:cubicBezTo>
                  <a:pt x="0" y="0"/>
                  <a:pt x="0" y="0"/>
                  <a:pt x="0" y="0"/>
                </a:cubicBezTo>
                <a:cubicBezTo>
                  <a:pt x="35" y="20"/>
                  <a:pt x="60" y="58"/>
                  <a:pt x="60" y="101"/>
                </a:cubicBezTo>
                <a:cubicBezTo>
                  <a:pt x="60" y="145"/>
                  <a:pt x="35" y="183"/>
                  <a:pt x="0" y="202"/>
                </a:cubicBezTo>
                <a:cubicBezTo>
                  <a:pt x="333" y="202"/>
                  <a:pt x="333" y="202"/>
                  <a:pt x="333" y="202"/>
                </a:cubicBezTo>
                <a:cubicBezTo>
                  <a:pt x="389" y="202"/>
                  <a:pt x="434" y="157"/>
                  <a:pt x="434" y="101"/>
                </a:cubicBezTo>
                <a:cubicBezTo>
                  <a:pt x="434" y="46"/>
                  <a:pt x="389" y="0"/>
                  <a:pt x="333" y="0"/>
                </a:cubicBezTo>
                <a:close/>
              </a:path>
            </a:pathLst>
          </a:custGeom>
          <a:solidFill>
            <a:srgbClr val="007791"/>
          </a:solidFill>
          <a:ln>
            <a:noFill/>
          </a:ln>
          <a:effectLst>
            <a:outerShdw blurRad="63500" sx="102000" sy="102000" algn="ctr" rotWithShape="0">
              <a:prstClr val="black">
                <a:alpha val="40000"/>
              </a:prstClr>
            </a:outerShdw>
          </a:effectLst>
        </p:spPr>
        <p:txBody>
          <a:bodyPr vert="horz" wrap="square" lIns="91440" tIns="45720" rIns="91440" bIns="45720" numCol="1" anchor="t" anchorCtr="0" compatLnSpc="1"/>
          <a:lstStyle/>
          <a:p>
            <a:endParaRPr lang="zh-CN" altLang="en-US"/>
          </a:p>
        </p:txBody>
      </p:sp>
      <p:sp>
        <p:nvSpPr>
          <p:cNvPr id="20" name="Freeform 10">
            <a:extLst>
              <a:ext uri="{FF2B5EF4-FFF2-40B4-BE49-F238E27FC236}">
                <a16:creationId xmlns:a16="http://schemas.microsoft.com/office/drawing/2014/main" id="{0E09FA79-863A-4541-AE33-254844F18FFF}"/>
              </a:ext>
            </a:extLst>
          </p:cNvPr>
          <p:cNvSpPr>
            <a:spLocks noEditPoints="1"/>
          </p:cNvSpPr>
          <p:nvPr/>
        </p:nvSpPr>
        <p:spPr bwMode="auto">
          <a:xfrm>
            <a:off x="1650878" y="2423814"/>
            <a:ext cx="177800" cy="239048"/>
          </a:xfrm>
          <a:custGeom>
            <a:avLst/>
            <a:gdLst>
              <a:gd name="T0" fmla="*/ 96 w 145"/>
              <a:gd name="T1" fmla="*/ 71 h 195"/>
              <a:gd name="T2" fmla="*/ 72 w 145"/>
              <a:gd name="T3" fmla="*/ 81 h 195"/>
              <a:gd name="T4" fmla="*/ 60 w 145"/>
              <a:gd name="T5" fmla="*/ 79 h 195"/>
              <a:gd name="T6" fmla="*/ 49 w 145"/>
              <a:gd name="T7" fmla="*/ 71 h 195"/>
              <a:gd name="T8" fmla="*/ 43 w 145"/>
              <a:gd name="T9" fmla="*/ 71 h 195"/>
              <a:gd name="T10" fmla="*/ 43 w 145"/>
              <a:gd name="T11" fmla="*/ 78 h 195"/>
              <a:gd name="T12" fmla="*/ 56 w 145"/>
              <a:gd name="T13" fmla="*/ 87 h 195"/>
              <a:gd name="T14" fmla="*/ 72 w 145"/>
              <a:gd name="T15" fmla="*/ 90 h 195"/>
              <a:gd name="T16" fmla="*/ 102 w 145"/>
              <a:gd name="T17" fmla="*/ 78 h 195"/>
              <a:gd name="T18" fmla="*/ 102 w 145"/>
              <a:gd name="T19" fmla="*/ 71 h 195"/>
              <a:gd name="T20" fmla="*/ 96 w 145"/>
              <a:gd name="T21" fmla="*/ 71 h 195"/>
              <a:gd name="T22" fmla="*/ 106 w 145"/>
              <a:gd name="T23" fmla="*/ 170 h 195"/>
              <a:gd name="T24" fmla="*/ 106 w 145"/>
              <a:gd name="T25" fmla="*/ 170 h 195"/>
              <a:gd name="T26" fmla="*/ 39 w 145"/>
              <a:gd name="T27" fmla="*/ 170 h 195"/>
              <a:gd name="T28" fmla="*/ 34 w 145"/>
              <a:gd name="T29" fmla="*/ 174 h 195"/>
              <a:gd name="T30" fmla="*/ 39 w 145"/>
              <a:gd name="T31" fmla="*/ 179 h 195"/>
              <a:gd name="T32" fmla="*/ 106 w 145"/>
              <a:gd name="T33" fmla="*/ 179 h 195"/>
              <a:gd name="T34" fmla="*/ 111 w 145"/>
              <a:gd name="T35" fmla="*/ 174 h 195"/>
              <a:gd name="T36" fmla="*/ 106 w 145"/>
              <a:gd name="T37" fmla="*/ 170 h 195"/>
              <a:gd name="T38" fmla="*/ 145 w 145"/>
              <a:gd name="T39" fmla="*/ 75 h 195"/>
              <a:gd name="T40" fmla="*/ 145 w 145"/>
              <a:gd name="T41" fmla="*/ 75 h 195"/>
              <a:gd name="T42" fmla="*/ 124 w 145"/>
              <a:gd name="T43" fmla="*/ 22 h 195"/>
              <a:gd name="T44" fmla="*/ 72 w 145"/>
              <a:gd name="T45" fmla="*/ 0 h 195"/>
              <a:gd name="T46" fmla="*/ 21 w 145"/>
              <a:gd name="T47" fmla="*/ 22 h 195"/>
              <a:gd name="T48" fmla="*/ 0 w 145"/>
              <a:gd name="T49" fmla="*/ 75 h 195"/>
              <a:gd name="T50" fmla="*/ 9 w 145"/>
              <a:gd name="T51" fmla="*/ 112 h 195"/>
              <a:gd name="T52" fmla="*/ 9 w 145"/>
              <a:gd name="T53" fmla="*/ 112 h 195"/>
              <a:gd name="T54" fmla="*/ 31 w 145"/>
              <a:gd name="T55" fmla="*/ 137 h 195"/>
              <a:gd name="T56" fmla="*/ 31 w 145"/>
              <a:gd name="T57" fmla="*/ 158 h 195"/>
              <a:gd name="T58" fmla="*/ 39 w 145"/>
              <a:gd name="T59" fmla="*/ 166 h 195"/>
              <a:gd name="T60" fmla="*/ 106 w 145"/>
              <a:gd name="T61" fmla="*/ 166 h 195"/>
              <a:gd name="T62" fmla="*/ 114 w 145"/>
              <a:gd name="T63" fmla="*/ 158 h 195"/>
              <a:gd name="T64" fmla="*/ 114 w 145"/>
              <a:gd name="T65" fmla="*/ 137 h 195"/>
              <a:gd name="T66" fmla="*/ 136 w 145"/>
              <a:gd name="T67" fmla="*/ 112 h 195"/>
              <a:gd name="T68" fmla="*/ 136 w 145"/>
              <a:gd name="T69" fmla="*/ 112 h 195"/>
              <a:gd name="T70" fmla="*/ 145 w 145"/>
              <a:gd name="T71" fmla="*/ 75 h 195"/>
              <a:gd name="T72" fmla="*/ 123 w 145"/>
              <a:gd name="T73" fmla="*/ 104 h 195"/>
              <a:gd name="T74" fmla="*/ 123 w 145"/>
              <a:gd name="T75" fmla="*/ 104 h 195"/>
              <a:gd name="T76" fmla="*/ 123 w 145"/>
              <a:gd name="T77" fmla="*/ 104 h 195"/>
              <a:gd name="T78" fmla="*/ 123 w 145"/>
              <a:gd name="T79" fmla="*/ 104 h 195"/>
              <a:gd name="T80" fmla="*/ 102 w 145"/>
              <a:gd name="T81" fmla="*/ 126 h 195"/>
              <a:gd name="T82" fmla="*/ 99 w 145"/>
              <a:gd name="T83" fmla="*/ 133 h 195"/>
              <a:gd name="T84" fmla="*/ 99 w 145"/>
              <a:gd name="T85" fmla="*/ 133 h 195"/>
              <a:gd name="T86" fmla="*/ 99 w 145"/>
              <a:gd name="T87" fmla="*/ 150 h 195"/>
              <a:gd name="T88" fmla="*/ 46 w 145"/>
              <a:gd name="T89" fmla="*/ 150 h 195"/>
              <a:gd name="T90" fmla="*/ 46 w 145"/>
              <a:gd name="T91" fmla="*/ 133 h 195"/>
              <a:gd name="T92" fmla="*/ 42 w 145"/>
              <a:gd name="T93" fmla="*/ 126 h 195"/>
              <a:gd name="T94" fmla="*/ 22 w 145"/>
              <a:gd name="T95" fmla="*/ 104 h 195"/>
              <a:gd name="T96" fmla="*/ 22 w 145"/>
              <a:gd name="T97" fmla="*/ 104 h 195"/>
              <a:gd name="T98" fmla="*/ 14 w 145"/>
              <a:gd name="T99" fmla="*/ 75 h 195"/>
              <a:gd name="T100" fmla="*/ 31 w 145"/>
              <a:gd name="T101" fmla="*/ 33 h 195"/>
              <a:gd name="T102" fmla="*/ 72 w 145"/>
              <a:gd name="T103" fmla="*/ 15 h 195"/>
              <a:gd name="T104" fmla="*/ 113 w 145"/>
              <a:gd name="T105" fmla="*/ 33 h 195"/>
              <a:gd name="T106" fmla="*/ 130 w 145"/>
              <a:gd name="T107" fmla="*/ 75 h 195"/>
              <a:gd name="T108" fmla="*/ 123 w 145"/>
              <a:gd name="T109" fmla="*/ 104 h 195"/>
              <a:gd name="T110" fmla="*/ 92 w 145"/>
              <a:gd name="T111" fmla="*/ 186 h 195"/>
              <a:gd name="T112" fmla="*/ 92 w 145"/>
              <a:gd name="T113" fmla="*/ 186 h 195"/>
              <a:gd name="T114" fmla="*/ 53 w 145"/>
              <a:gd name="T115" fmla="*/ 186 h 195"/>
              <a:gd name="T116" fmla="*/ 48 w 145"/>
              <a:gd name="T117" fmla="*/ 190 h 195"/>
              <a:gd name="T118" fmla="*/ 53 w 145"/>
              <a:gd name="T119" fmla="*/ 195 h 195"/>
              <a:gd name="T120" fmla="*/ 92 w 145"/>
              <a:gd name="T121" fmla="*/ 195 h 195"/>
              <a:gd name="T122" fmla="*/ 96 w 145"/>
              <a:gd name="T123" fmla="*/ 190 h 195"/>
              <a:gd name="T124" fmla="*/ 92 w 145"/>
              <a:gd name="T125" fmla="*/ 186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5" h="195">
                <a:moveTo>
                  <a:pt x="96" y="71"/>
                </a:moveTo>
                <a:cubicBezTo>
                  <a:pt x="90" y="77"/>
                  <a:pt x="82" y="81"/>
                  <a:pt x="72" y="81"/>
                </a:cubicBezTo>
                <a:cubicBezTo>
                  <a:pt x="68" y="81"/>
                  <a:pt x="63" y="80"/>
                  <a:pt x="60" y="79"/>
                </a:cubicBezTo>
                <a:cubicBezTo>
                  <a:pt x="56" y="77"/>
                  <a:pt x="52" y="74"/>
                  <a:pt x="49" y="71"/>
                </a:cubicBezTo>
                <a:cubicBezTo>
                  <a:pt x="47" y="69"/>
                  <a:pt x="44" y="69"/>
                  <a:pt x="43" y="71"/>
                </a:cubicBezTo>
                <a:cubicBezTo>
                  <a:pt x="41" y="73"/>
                  <a:pt x="41" y="76"/>
                  <a:pt x="43" y="78"/>
                </a:cubicBezTo>
                <a:cubicBezTo>
                  <a:pt x="46" y="82"/>
                  <a:pt x="51" y="85"/>
                  <a:pt x="56" y="87"/>
                </a:cubicBezTo>
                <a:cubicBezTo>
                  <a:pt x="61" y="89"/>
                  <a:pt x="67" y="90"/>
                  <a:pt x="72" y="90"/>
                </a:cubicBezTo>
                <a:cubicBezTo>
                  <a:pt x="84" y="90"/>
                  <a:pt x="95" y="85"/>
                  <a:pt x="102" y="78"/>
                </a:cubicBezTo>
                <a:cubicBezTo>
                  <a:pt x="104" y="76"/>
                  <a:pt x="104" y="73"/>
                  <a:pt x="102" y="71"/>
                </a:cubicBezTo>
                <a:cubicBezTo>
                  <a:pt x="100" y="69"/>
                  <a:pt x="98" y="69"/>
                  <a:pt x="96" y="71"/>
                </a:cubicBezTo>
                <a:close/>
                <a:moveTo>
                  <a:pt x="106" y="170"/>
                </a:moveTo>
                <a:cubicBezTo>
                  <a:pt x="106" y="170"/>
                  <a:pt x="106" y="170"/>
                  <a:pt x="106" y="170"/>
                </a:cubicBezTo>
                <a:cubicBezTo>
                  <a:pt x="39" y="170"/>
                  <a:pt x="39" y="170"/>
                  <a:pt x="39" y="170"/>
                </a:cubicBezTo>
                <a:cubicBezTo>
                  <a:pt x="36" y="170"/>
                  <a:pt x="34" y="172"/>
                  <a:pt x="34" y="174"/>
                </a:cubicBezTo>
                <a:cubicBezTo>
                  <a:pt x="34" y="177"/>
                  <a:pt x="36" y="179"/>
                  <a:pt x="39" y="179"/>
                </a:cubicBezTo>
                <a:cubicBezTo>
                  <a:pt x="106" y="179"/>
                  <a:pt x="106" y="179"/>
                  <a:pt x="106" y="179"/>
                </a:cubicBezTo>
                <a:cubicBezTo>
                  <a:pt x="109" y="179"/>
                  <a:pt x="111" y="177"/>
                  <a:pt x="111" y="174"/>
                </a:cubicBezTo>
                <a:cubicBezTo>
                  <a:pt x="111" y="172"/>
                  <a:pt x="109" y="170"/>
                  <a:pt x="106" y="170"/>
                </a:cubicBezTo>
                <a:close/>
                <a:moveTo>
                  <a:pt x="145" y="75"/>
                </a:moveTo>
                <a:cubicBezTo>
                  <a:pt x="145" y="75"/>
                  <a:pt x="145" y="75"/>
                  <a:pt x="145" y="75"/>
                </a:cubicBezTo>
                <a:cubicBezTo>
                  <a:pt x="145" y="54"/>
                  <a:pt x="137" y="36"/>
                  <a:pt x="124" y="22"/>
                </a:cubicBezTo>
                <a:cubicBezTo>
                  <a:pt x="111" y="9"/>
                  <a:pt x="92" y="0"/>
                  <a:pt x="72" y="0"/>
                </a:cubicBezTo>
                <a:cubicBezTo>
                  <a:pt x="52" y="0"/>
                  <a:pt x="34" y="9"/>
                  <a:pt x="21" y="22"/>
                </a:cubicBezTo>
                <a:cubicBezTo>
                  <a:pt x="8" y="36"/>
                  <a:pt x="0" y="54"/>
                  <a:pt x="0" y="75"/>
                </a:cubicBezTo>
                <a:cubicBezTo>
                  <a:pt x="0" y="88"/>
                  <a:pt x="3" y="101"/>
                  <a:pt x="9" y="112"/>
                </a:cubicBezTo>
                <a:cubicBezTo>
                  <a:pt x="9" y="112"/>
                  <a:pt x="9" y="112"/>
                  <a:pt x="9" y="112"/>
                </a:cubicBezTo>
                <a:cubicBezTo>
                  <a:pt x="14" y="122"/>
                  <a:pt x="22" y="130"/>
                  <a:pt x="31" y="137"/>
                </a:cubicBezTo>
                <a:cubicBezTo>
                  <a:pt x="31" y="158"/>
                  <a:pt x="31" y="158"/>
                  <a:pt x="31" y="158"/>
                </a:cubicBezTo>
                <a:cubicBezTo>
                  <a:pt x="31" y="162"/>
                  <a:pt x="34" y="166"/>
                  <a:pt x="39" y="166"/>
                </a:cubicBezTo>
                <a:cubicBezTo>
                  <a:pt x="106" y="166"/>
                  <a:pt x="106" y="166"/>
                  <a:pt x="106" y="166"/>
                </a:cubicBezTo>
                <a:cubicBezTo>
                  <a:pt x="110" y="166"/>
                  <a:pt x="114" y="162"/>
                  <a:pt x="114" y="158"/>
                </a:cubicBezTo>
                <a:cubicBezTo>
                  <a:pt x="114" y="137"/>
                  <a:pt x="114" y="137"/>
                  <a:pt x="114" y="137"/>
                </a:cubicBezTo>
                <a:cubicBezTo>
                  <a:pt x="123" y="130"/>
                  <a:pt x="130" y="122"/>
                  <a:pt x="136" y="112"/>
                </a:cubicBezTo>
                <a:cubicBezTo>
                  <a:pt x="136" y="112"/>
                  <a:pt x="136" y="112"/>
                  <a:pt x="136" y="112"/>
                </a:cubicBezTo>
                <a:cubicBezTo>
                  <a:pt x="142" y="101"/>
                  <a:pt x="145" y="88"/>
                  <a:pt x="145" y="75"/>
                </a:cubicBezTo>
                <a:close/>
                <a:moveTo>
                  <a:pt x="123" y="104"/>
                </a:moveTo>
                <a:cubicBezTo>
                  <a:pt x="123" y="104"/>
                  <a:pt x="123" y="104"/>
                  <a:pt x="123" y="104"/>
                </a:cubicBezTo>
                <a:cubicBezTo>
                  <a:pt x="123" y="104"/>
                  <a:pt x="123" y="104"/>
                  <a:pt x="123" y="104"/>
                </a:cubicBezTo>
                <a:cubicBezTo>
                  <a:pt x="123" y="104"/>
                  <a:pt x="123" y="104"/>
                  <a:pt x="123" y="104"/>
                </a:cubicBezTo>
                <a:cubicBezTo>
                  <a:pt x="118" y="114"/>
                  <a:pt x="111" y="121"/>
                  <a:pt x="102" y="126"/>
                </a:cubicBezTo>
                <a:cubicBezTo>
                  <a:pt x="100" y="128"/>
                  <a:pt x="99" y="130"/>
                  <a:pt x="99" y="133"/>
                </a:cubicBezTo>
                <a:cubicBezTo>
                  <a:pt x="99" y="133"/>
                  <a:pt x="99" y="133"/>
                  <a:pt x="99" y="133"/>
                </a:cubicBezTo>
                <a:cubicBezTo>
                  <a:pt x="99" y="150"/>
                  <a:pt x="99" y="150"/>
                  <a:pt x="99" y="150"/>
                </a:cubicBezTo>
                <a:cubicBezTo>
                  <a:pt x="46" y="150"/>
                  <a:pt x="46" y="150"/>
                  <a:pt x="46" y="150"/>
                </a:cubicBezTo>
                <a:cubicBezTo>
                  <a:pt x="46" y="133"/>
                  <a:pt x="46" y="133"/>
                  <a:pt x="46" y="133"/>
                </a:cubicBezTo>
                <a:cubicBezTo>
                  <a:pt x="46" y="130"/>
                  <a:pt x="44" y="127"/>
                  <a:pt x="42" y="126"/>
                </a:cubicBezTo>
                <a:cubicBezTo>
                  <a:pt x="33" y="121"/>
                  <a:pt x="27" y="113"/>
                  <a:pt x="22" y="104"/>
                </a:cubicBezTo>
                <a:cubicBezTo>
                  <a:pt x="22" y="104"/>
                  <a:pt x="22" y="104"/>
                  <a:pt x="22" y="104"/>
                </a:cubicBezTo>
                <a:cubicBezTo>
                  <a:pt x="17" y="96"/>
                  <a:pt x="14" y="86"/>
                  <a:pt x="14" y="75"/>
                </a:cubicBezTo>
                <a:cubicBezTo>
                  <a:pt x="14" y="59"/>
                  <a:pt x="21" y="44"/>
                  <a:pt x="31" y="33"/>
                </a:cubicBezTo>
                <a:cubicBezTo>
                  <a:pt x="42" y="22"/>
                  <a:pt x="56" y="15"/>
                  <a:pt x="72" y="15"/>
                </a:cubicBezTo>
                <a:cubicBezTo>
                  <a:pt x="88" y="15"/>
                  <a:pt x="103" y="22"/>
                  <a:pt x="113" y="33"/>
                </a:cubicBezTo>
                <a:cubicBezTo>
                  <a:pt x="124" y="44"/>
                  <a:pt x="130" y="59"/>
                  <a:pt x="130" y="75"/>
                </a:cubicBezTo>
                <a:cubicBezTo>
                  <a:pt x="130" y="86"/>
                  <a:pt x="128" y="96"/>
                  <a:pt x="123" y="104"/>
                </a:cubicBezTo>
                <a:close/>
                <a:moveTo>
                  <a:pt x="92" y="186"/>
                </a:moveTo>
                <a:cubicBezTo>
                  <a:pt x="92" y="186"/>
                  <a:pt x="92" y="186"/>
                  <a:pt x="92" y="186"/>
                </a:cubicBezTo>
                <a:cubicBezTo>
                  <a:pt x="53" y="186"/>
                  <a:pt x="53" y="186"/>
                  <a:pt x="53" y="186"/>
                </a:cubicBezTo>
                <a:cubicBezTo>
                  <a:pt x="50" y="186"/>
                  <a:pt x="48" y="188"/>
                  <a:pt x="48" y="190"/>
                </a:cubicBezTo>
                <a:cubicBezTo>
                  <a:pt x="48" y="193"/>
                  <a:pt x="50" y="195"/>
                  <a:pt x="53" y="195"/>
                </a:cubicBezTo>
                <a:cubicBezTo>
                  <a:pt x="92" y="195"/>
                  <a:pt x="92" y="195"/>
                  <a:pt x="92" y="195"/>
                </a:cubicBezTo>
                <a:cubicBezTo>
                  <a:pt x="94" y="195"/>
                  <a:pt x="96" y="193"/>
                  <a:pt x="96" y="190"/>
                </a:cubicBezTo>
                <a:cubicBezTo>
                  <a:pt x="96" y="188"/>
                  <a:pt x="94" y="186"/>
                  <a:pt x="92" y="186"/>
                </a:cubicBezTo>
                <a:close/>
              </a:path>
            </a:pathLst>
          </a:custGeom>
          <a:solidFill>
            <a:schemeClr val="bg1"/>
          </a:solidFill>
          <a:ln>
            <a:noFill/>
          </a:ln>
          <a:effectLst>
            <a:outerShdw blurRad="63500" sx="102000" sy="102000" algn="ctr" rotWithShape="0">
              <a:prstClr val="black">
                <a:alpha val="40000"/>
              </a:prstClr>
            </a:outerShdw>
          </a:effectLst>
        </p:spPr>
        <p:txBody>
          <a:bodyPr vert="horz" wrap="square" lIns="91440" tIns="45720" rIns="91440" bIns="45720" numCol="1" anchor="t" anchorCtr="0" compatLnSpc="1"/>
          <a:lstStyle/>
          <a:p>
            <a:endParaRPr lang="zh-CN" altLang="en-US"/>
          </a:p>
        </p:txBody>
      </p:sp>
      <p:sp>
        <p:nvSpPr>
          <p:cNvPr id="21" name="Freeform 11">
            <a:extLst>
              <a:ext uri="{FF2B5EF4-FFF2-40B4-BE49-F238E27FC236}">
                <a16:creationId xmlns:a16="http://schemas.microsoft.com/office/drawing/2014/main" id="{2180BFA9-E230-4095-916C-24AB212D794D}"/>
              </a:ext>
            </a:extLst>
          </p:cNvPr>
          <p:cNvSpPr>
            <a:spLocks noEditPoints="1"/>
          </p:cNvSpPr>
          <p:nvPr/>
        </p:nvSpPr>
        <p:spPr bwMode="auto">
          <a:xfrm>
            <a:off x="4245034" y="2424856"/>
            <a:ext cx="198574" cy="235377"/>
          </a:xfrm>
          <a:custGeom>
            <a:avLst/>
            <a:gdLst>
              <a:gd name="T0" fmla="*/ 116 w 162"/>
              <a:gd name="T1" fmla="*/ 53 h 192"/>
              <a:gd name="T2" fmla="*/ 101 w 162"/>
              <a:gd name="T3" fmla="*/ 89 h 192"/>
              <a:gd name="T4" fmla="*/ 101 w 162"/>
              <a:gd name="T5" fmla="*/ 90 h 192"/>
              <a:gd name="T6" fmla="*/ 122 w 162"/>
              <a:gd name="T7" fmla="*/ 109 h 192"/>
              <a:gd name="T8" fmla="*/ 150 w 162"/>
              <a:gd name="T9" fmla="*/ 121 h 192"/>
              <a:gd name="T10" fmla="*/ 150 w 162"/>
              <a:gd name="T11" fmla="*/ 180 h 192"/>
              <a:gd name="T12" fmla="*/ 121 w 162"/>
              <a:gd name="T13" fmla="*/ 192 h 192"/>
              <a:gd name="T14" fmla="*/ 28 w 162"/>
              <a:gd name="T15" fmla="*/ 185 h 192"/>
              <a:gd name="T16" fmla="*/ 28 w 162"/>
              <a:gd name="T17" fmla="*/ 178 h 192"/>
              <a:gd name="T18" fmla="*/ 12 w 162"/>
              <a:gd name="T19" fmla="*/ 178 h 192"/>
              <a:gd name="T20" fmla="*/ 0 w 162"/>
              <a:gd name="T21" fmla="*/ 161 h 192"/>
              <a:gd name="T22" fmla="*/ 4 w 162"/>
              <a:gd name="T23" fmla="*/ 123 h 192"/>
              <a:gd name="T24" fmla="*/ 30 w 162"/>
              <a:gd name="T25" fmla="*/ 89 h 192"/>
              <a:gd name="T26" fmla="*/ 15 w 162"/>
              <a:gd name="T27" fmla="*/ 53 h 192"/>
              <a:gd name="T28" fmla="*/ 117 w 162"/>
              <a:gd name="T29" fmla="*/ 130 h 192"/>
              <a:gd name="T30" fmla="*/ 117 w 162"/>
              <a:gd name="T31" fmla="*/ 146 h 192"/>
              <a:gd name="T32" fmla="*/ 97 w 162"/>
              <a:gd name="T33" fmla="*/ 151 h 192"/>
              <a:gd name="T34" fmla="*/ 117 w 162"/>
              <a:gd name="T35" fmla="*/ 155 h 192"/>
              <a:gd name="T36" fmla="*/ 122 w 162"/>
              <a:gd name="T37" fmla="*/ 176 h 192"/>
              <a:gd name="T38" fmla="*/ 126 w 162"/>
              <a:gd name="T39" fmla="*/ 155 h 192"/>
              <a:gd name="T40" fmla="*/ 146 w 162"/>
              <a:gd name="T41" fmla="*/ 151 h 192"/>
              <a:gd name="T42" fmla="*/ 126 w 162"/>
              <a:gd name="T43" fmla="*/ 146 h 192"/>
              <a:gd name="T44" fmla="*/ 117 w 162"/>
              <a:gd name="T45" fmla="*/ 130 h 192"/>
              <a:gd name="T46" fmla="*/ 99 w 162"/>
              <a:gd name="T47" fmla="*/ 128 h 192"/>
              <a:gd name="T48" fmla="*/ 99 w 162"/>
              <a:gd name="T49" fmla="*/ 174 h 192"/>
              <a:gd name="T50" fmla="*/ 144 w 162"/>
              <a:gd name="T51" fmla="*/ 174 h 192"/>
              <a:gd name="T52" fmla="*/ 144 w 162"/>
              <a:gd name="T53" fmla="*/ 128 h 192"/>
              <a:gd name="T54" fmla="*/ 99 w 162"/>
              <a:gd name="T55" fmla="*/ 128 h 192"/>
              <a:gd name="T56" fmla="*/ 103 w 162"/>
              <a:gd name="T57" fmla="*/ 113 h 192"/>
              <a:gd name="T58" fmla="*/ 66 w 162"/>
              <a:gd name="T59" fmla="*/ 105 h 192"/>
              <a:gd name="T60" fmla="*/ 17 w 162"/>
              <a:gd name="T61" fmla="*/ 129 h 192"/>
              <a:gd name="T62" fmla="*/ 15 w 162"/>
              <a:gd name="T63" fmla="*/ 161 h 192"/>
              <a:gd name="T64" fmla="*/ 34 w 162"/>
              <a:gd name="T65" fmla="*/ 163 h 192"/>
              <a:gd name="T66" fmla="*/ 38 w 162"/>
              <a:gd name="T67" fmla="*/ 138 h 192"/>
              <a:gd name="T68" fmla="*/ 43 w 162"/>
              <a:gd name="T69" fmla="*/ 170 h 192"/>
              <a:gd name="T70" fmla="*/ 43 w 162"/>
              <a:gd name="T71" fmla="*/ 177 h 192"/>
              <a:gd name="T72" fmla="*/ 81 w 162"/>
              <a:gd name="T73" fmla="*/ 151 h 192"/>
              <a:gd name="T74" fmla="*/ 93 w 162"/>
              <a:gd name="T75" fmla="*/ 121 h 192"/>
              <a:gd name="T76" fmla="*/ 103 w 162"/>
              <a:gd name="T77" fmla="*/ 113 h 192"/>
              <a:gd name="T78" fmla="*/ 66 w 162"/>
              <a:gd name="T79" fmla="*/ 16 h 192"/>
              <a:gd name="T80" fmla="*/ 66 w 162"/>
              <a:gd name="T81" fmla="*/ 89 h 192"/>
              <a:gd name="T82" fmla="*/ 66 w 162"/>
              <a:gd name="T83" fmla="*/ 16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62" h="192">
                <a:moveTo>
                  <a:pt x="66" y="0"/>
                </a:moveTo>
                <a:cubicBezTo>
                  <a:pt x="93" y="0"/>
                  <a:pt x="116" y="24"/>
                  <a:pt x="116" y="53"/>
                </a:cubicBezTo>
                <a:cubicBezTo>
                  <a:pt x="116" y="67"/>
                  <a:pt x="110" y="80"/>
                  <a:pt x="101" y="89"/>
                </a:cubicBezTo>
                <a:cubicBezTo>
                  <a:pt x="101" y="89"/>
                  <a:pt x="101" y="89"/>
                  <a:pt x="101" y="89"/>
                </a:cubicBezTo>
                <a:cubicBezTo>
                  <a:pt x="101" y="89"/>
                  <a:pt x="101" y="89"/>
                  <a:pt x="101" y="89"/>
                </a:cubicBezTo>
                <a:cubicBezTo>
                  <a:pt x="101" y="90"/>
                  <a:pt x="101" y="90"/>
                  <a:pt x="101" y="90"/>
                </a:cubicBezTo>
                <a:cubicBezTo>
                  <a:pt x="107" y="96"/>
                  <a:pt x="114" y="102"/>
                  <a:pt x="119" y="109"/>
                </a:cubicBezTo>
                <a:cubicBezTo>
                  <a:pt x="120" y="109"/>
                  <a:pt x="121" y="109"/>
                  <a:pt x="122" y="109"/>
                </a:cubicBezTo>
                <a:cubicBezTo>
                  <a:pt x="133" y="109"/>
                  <a:pt x="143" y="114"/>
                  <a:pt x="150" y="121"/>
                </a:cubicBezTo>
                <a:cubicBezTo>
                  <a:pt x="150" y="121"/>
                  <a:pt x="150" y="121"/>
                  <a:pt x="150" y="121"/>
                </a:cubicBezTo>
                <a:cubicBezTo>
                  <a:pt x="158" y="129"/>
                  <a:pt x="162" y="139"/>
                  <a:pt x="162" y="151"/>
                </a:cubicBezTo>
                <a:cubicBezTo>
                  <a:pt x="162" y="162"/>
                  <a:pt x="158" y="173"/>
                  <a:pt x="150" y="180"/>
                </a:cubicBezTo>
                <a:cubicBezTo>
                  <a:pt x="143" y="188"/>
                  <a:pt x="133" y="192"/>
                  <a:pt x="122" y="192"/>
                </a:cubicBezTo>
                <a:cubicBezTo>
                  <a:pt x="121" y="192"/>
                  <a:pt x="121" y="192"/>
                  <a:pt x="121" y="192"/>
                </a:cubicBezTo>
                <a:cubicBezTo>
                  <a:pt x="35" y="192"/>
                  <a:pt x="35" y="192"/>
                  <a:pt x="35" y="192"/>
                </a:cubicBezTo>
                <a:cubicBezTo>
                  <a:pt x="31" y="192"/>
                  <a:pt x="28" y="189"/>
                  <a:pt x="28" y="185"/>
                </a:cubicBezTo>
                <a:cubicBezTo>
                  <a:pt x="28" y="185"/>
                  <a:pt x="28" y="185"/>
                  <a:pt x="28" y="185"/>
                </a:cubicBezTo>
                <a:cubicBezTo>
                  <a:pt x="28" y="178"/>
                  <a:pt x="28" y="178"/>
                  <a:pt x="28" y="178"/>
                </a:cubicBezTo>
                <a:cubicBezTo>
                  <a:pt x="14" y="178"/>
                  <a:pt x="14" y="178"/>
                  <a:pt x="14" y="178"/>
                </a:cubicBezTo>
                <a:cubicBezTo>
                  <a:pt x="13" y="178"/>
                  <a:pt x="13" y="178"/>
                  <a:pt x="12" y="178"/>
                </a:cubicBezTo>
                <a:cubicBezTo>
                  <a:pt x="8" y="177"/>
                  <a:pt x="5" y="175"/>
                  <a:pt x="3" y="172"/>
                </a:cubicBezTo>
                <a:cubicBezTo>
                  <a:pt x="1" y="169"/>
                  <a:pt x="0" y="165"/>
                  <a:pt x="0" y="161"/>
                </a:cubicBezTo>
                <a:cubicBezTo>
                  <a:pt x="0" y="145"/>
                  <a:pt x="0" y="145"/>
                  <a:pt x="0" y="145"/>
                </a:cubicBezTo>
                <a:cubicBezTo>
                  <a:pt x="0" y="137"/>
                  <a:pt x="1" y="130"/>
                  <a:pt x="4" y="123"/>
                </a:cubicBezTo>
                <a:cubicBezTo>
                  <a:pt x="9" y="109"/>
                  <a:pt x="20" y="100"/>
                  <a:pt x="30" y="90"/>
                </a:cubicBezTo>
                <a:cubicBezTo>
                  <a:pt x="30" y="89"/>
                  <a:pt x="30" y="89"/>
                  <a:pt x="30" y="89"/>
                </a:cubicBezTo>
                <a:cubicBezTo>
                  <a:pt x="30" y="89"/>
                  <a:pt x="30" y="89"/>
                  <a:pt x="30" y="89"/>
                </a:cubicBezTo>
                <a:cubicBezTo>
                  <a:pt x="20" y="80"/>
                  <a:pt x="15" y="66"/>
                  <a:pt x="15" y="53"/>
                </a:cubicBezTo>
                <a:cubicBezTo>
                  <a:pt x="15" y="24"/>
                  <a:pt x="38" y="0"/>
                  <a:pt x="66" y="0"/>
                </a:cubicBezTo>
                <a:close/>
                <a:moveTo>
                  <a:pt x="117" y="130"/>
                </a:moveTo>
                <a:cubicBezTo>
                  <a:pt x="117" y="130"/>
                  <a:pt x="117" y="130"/>
                  <a:pt x="117" y="130"/>
                </a:cubicBezTo>
                <a:cubicBezTo>
                  <a:pt x="117" y="146"/>
                  <a:pt x="117" y="146"/>
                  <a:pt x="117" y="146"/>
                </a:cubicBezTo>
                <a:cubicBezTo>
                  <a:pt x="102" y="146"/>
                  <a:pt x="102" y="146"/>
                  <a:pt x="102" y="146"/>
                </a:cubicBezTo>
                <a:cubicBezTo>
                  <a:pt x="99" y="146"/>
                  <a:pt x="97" y="148"/>
                  <a:pt x="97" y="151"/>
                </a:cubicBezTo>
                <a:cubicBezTo>
                  <a:pt x="97" y="153"/>
                  <a:pt x="99" y="155"/>
                  <a:pt x="102" y="155"/>
                </a:cubicBezTo>
                <a:cubicBezTo>
                  <a:pt x="117" y="155"/>
                  <a:pt x="117" y="155"/>
                  <a:pt x="117" y="155"/>
                </a:cubicBezTo>
                <a:cubicBezTo>
                  <a:pt x="117" y="171"/>
                  <a:pt x="117" y="171"/>
                  <a:pt x="117" y="171"/>
                </a:cubicBezTo>
                <a:cubicBezTo>
                  <a:pt x="117" y="174"/>
                  <a:pt x="119" y="176"/>
                  <a:pt x="122" y="176"/>
                </a:cubicBezTo>
                <a:cubicBezTo>
                  <a:pt x="124" y="176"/>
                  <a:pt x="126" y="174"/>
                  <a:pt x="126" y="171"/>
                </a:cubicBezTo>
                <a:cubicBezTo>
                  <a:pt x="126" y="155"/>
                  <a:pt x="126" y="155"/>
                  <a:pt x="126" y="155"/>
                </a:cubicBezTo>
                <a:cubicBezTo>
                  <a:pt x="141" y="155"/>
                  <a:pt x="141" y="155"/>
                  <a:pt x="141" y="155"/>
                </a:cubicBezTo>
                <a:cubicBezTo>
                  <a:pt x="144" y="155"/>
                  <a:pt x="146" y="153"/>
                  <a:pt x="146" y="151"/>
                </a:cubicBezTo>
                <a:cubicBezTo>
                  <a:pt x="146" y="148"/>
                  <a:pt x="144" y="146"/>
                  <a:pt x="141" y="146"/>
                </a:cubicBezTo>
                <a:cubicBezTo>
                  <a:pt x="126" y="146"/>
                  <a:pt x="126" y="146"/>
                  <a:pt x="126" y="146"/>
                </a:cubicBezTo>
                <a:cubicBezTo>
                  <a:pt x="126" y="130"/>
                  <a:pt x="126" y="130"/>
                  <a:pt x="126" y="130"/>
                </a:cubicBezTo>
                <a:cubicBezTo>
                  <a:pt x="126" y="124"/>
                  <a:pt x="117" y="124"/>
                  <a:pt x="117" y="130"/>
                </a:cubicBezTo>
                <a:close/>
                <a:moveTo>
                  <a:pt x="99" y="128"/>
                </a:moveTo>
                <a:cubicBezTo>
                  <a:pt x="99" y="128"/>
                  <a:pt x="99" y="128"/>
                  <a:pt x="99" y="128"/>
                </a:cubicBezTo>
                <a:cubicBezTo>
                  <a:pt x="94" y="133"/>
                  <a:pt x="90" y="142"/>
                  <a:pt x="90" y="151"/>
                </a:cubicBezTo>
                <a:cubicBezTo>
                  <a:pt x="90" y="160"/>
                  <a:pt x="94" y="168"/>
                  <a:pt x="99" y="174"/>
                </a:cubicBezTo>
                <a:cubicBezTo>
                  <a:pt x="105" y="179"/>
                  <a:pt x="113" y="183"/>
                  <a:pt x="122" y="183"/>
                </a:cubicBezTo>
                <a:cubicBezTo>
                  <a:pt x="130" y="183"/>
                  <a:pt x="138" y="179"/>
                  <a:pt x="144" y="174"/>
                </a:cubicBezTo>
                <a:cubicBezTo>
                  <a:pt x="150" y="168"/>
                  <a:pt x="153" y="160"/>
                  <a:pt x="153" y="151"/>
                </a:cubicBezTo>
                <a:cubicBezTo>
                  <a:pt x="153" y="142"/>
                  <a:pt x="150" y="134"/>
                  <a:pt x="144" y="128"/>
                </a:cubicBezTo>
                <a:cubicBezTo>
                  <a:pt x="144" y="128"/>
                  <a:pt x="144" y="128"/>
                  <a:pt x="144" y="128"/>
                </a:cubicBezTo>
                <a:cubicBezTo>
                  <a:pt x="132" y="115"/>
                  <a:pt x="112" y="115"/>
                  <a:pt x="99" y="128"/>
                </a:cubicBezTo>
                <a:close/>
                <a:moveTo>
                  <a:pt x="103" y="113"/>
                </a:moveTo>
                <a:cubicBezTo>
                  <a:pt x="103" y="113"/>
                  <a:pt x="103" y="113"/>
                  <a:pt x="103" y="113"/>
                </a:cubicBezTo>
                <a:cubicBezTo>
                  <a:pt x="99" y="108"/>
                  <a:pt x="93" y="103"/>
                  <a:pt x="89" y="99"/>
                </a:cubicBezTo>
                <a:cubicBezTo>
                  <a:pt x="82" y="103"/>
                  <a:pt x="74" y="105"/>
                  <a:pt x="66" y="105"/>
                </a:cubicBezTo>
                <a:cubicBezTo>
                  <a:pt x="57" y="105"/>
                  <a:pt x="49" y="103"/>
                  <a:pt x="42" y="99"/>
                </a:cubicBezTo>
                <a:cubicBezTo>
                  <a:pt x="34" y="107"/>
                  <a:pt x="22" y="117"/>
                  <a:pt x="17" y="129"/>
                </a:cubicBezTo>
                <a:cubicBezTo>
                  <a:pt x="15" y="134"/>
                  <a:pt x="15" y="139"/>
                  <a:pt x="15" y="145"/>
                </a:cubicBezTo>
                <a:cubicBezTo>
                  <a:pt x="15" y="161"/>
                  <a:pt x="15" y="161"/>
                  <a:pt x="15" y="161"/>
                </a:cubicBezTo>
                <a:cubicBezTo>
                  <a:pt x="15" y="162"/>
                  <a:pt x="15" y="162"/>
                  <a:pt x="15" y="163"/>
                </a:cubicBezTo>
                <a:cubicBezTo>
                  <a:pt x="34" y="163"/>
                  <a:pt x="34" y="163"/>
                  <a:pt x="34" y="163"/>
                </a:cubicBezTo>
                <a:cubicBezTo>
                  <a:pt x="34" y="143"/>
                  <a:pt x="34" y="143"/>
                  <a:pt x="34" y="143"/>
                </a:cubicBezTo>
                <a:cubicBezTo>
                  <a:pt x="34" y="140"/>
                  <a:pt x="36" y="138"/>
                  <a:pt x="38" y="138"/>
                </a:cubicBezTo>
                <a:cubicBezTo>
                  <a:pt x="41" y="138"/>
                  <a:pt x="43" y="140"/>
                  <a:pt x="43" y="143"/>
                </a:cubicBezTo>
                <a:cubicBezTo>
                  <a:pt x="43" y="170"/>
                  <a:pt x="43" y="170"/>
                  <a:pt x="43" y="170"/>
                </a:cubicBezTo>
                <a:cubicBezTo>
                  <a:pt x="43" y="170"/>
                  <a:pt x="43" y="170"/>
                  <a:pt x="43" y="170"/>
                </a:cubicBezTo>
                <a:cubicBezTo>
                  <a:pt x="43" y="177"/>
                  <a:pt x="43" y="177"/>
                  <a:pt x="43" y="177"/>
                </a:cubicBezTo>
                <a:cubicBezTo>
                  <a:pt x="90" y="177"/>
                  <a:pt x="90" y="177"/>
                  <a:pt x="90" y="177"/>
                </a:cubicBezTo>
                <a:cubicBezTo>
                  <a:pt x="85" y="170"/>
                  <a:pt x="81" y="161"/>
                  <a:pt x="81" y="151"/>
                </a:cubicBezTo>
                <a:cubicBezTo>
                  <a:pt x="81" y="139"/>
                  <a:pt x="86" y="129"/>
                  <a:pt x="93" y="121"/>
                </a:cubicBezTo>
                <a:cubicBezTo>
                  <a:pt x="93" y="121"/>
                  <a:pt x="93" y="121"/>
                  <a:pt x="93" y="121"/>
                </a:cubicBezTo>
                <a:cubicBezTo>
                  <a:pt x="93" y="121"/>
                  <a:pt x="93" y="121"/>
                  <a:pt x="93" y="121"/>
                </a:cubicBezTo>
                <a:cubicBezTo>
                  <a:pt x="96" y="118"/>
                  <a:pt x="99" y="115"/>
                  <a:pt x="103" y="113"/>
                </a:cubicBezTo>
                <a:close/>
                <a:moveTo>
                  <a:pt x="66" y="16"/>
                </a:moveTo>
                <a:cubicBezTo>
                  <a:pt x="66" y="16"/>
                  <a:pt x="66" y="16"/>
                  <a:pt x="66" y="16"/>
                </a:cubicBezTo>
                <a:cubicBezTo>
                  <a:pt x="46" y="16"/>
                  <a:pt x="30" y="32"/>
                  <a:pt x="30" y="53"/>
                </a:cubicBezTo>
                <a:cubicBezTo>
                  <a:pt x="30" y="73"/>
                  <a:pt x="46" y="89"/>
                  <a:pt x="66" y="89"/>
                </a:cubicBezTo>
                <a:cubicBezTo>
                  <a:pt x="85" y="89"/>
                  <a:pt x="101" y="73"/>
                  <a:pt x="101" y="53"/>
                </a:cubicBezTo>
                <a:cubicBezTo>
                  <a:pt x="101" y="32"/>
                  <a:pt x="85" y="16"/>
                  <a:pt x="66" y="16"/>
                </a:cubicBezTo>
                <a:close/>
              </a:path>
            </a:pathLst>
          </a:custGeom>
          <a:solidFill>
            <a:schemeClr val="bg1"/>
          </a:solidFill>
          <a:ln>
            <a:noFill/>
          </a:ln>
          <a:effectLst>
            <a:outerShdw blurRad="63500" sx="102000" sy="102000" algn="ctr" rotWithShape="0">
              <a:prstClr val="black">
                <a:alpha val="40000"/>
              </a:prstClr>
            </a:outerShdw>
          </a:effectLst>
        </p:spPr>
        <p:txBody>
          <a:bodyPr vert="horz" wrap="square" lIns="91440" tIns="45720" rIns="91440" bIns="45720" numCol="1" anchor="t" anchorCtr="0" compatLnSpc="1"/>
          <a:lstStyle/>
          <a:p>
            <a:endParaRPr lang="zh-CN" altLang="en-US"/>
          </a:p>
        </p:txBody>
      </p:sp>
      <p:sp>
        <p:nvSpPr>
          <p:cNvPr id="22" name="Freeform 12">
            <a:extLst>
              <a:ext uri="{FF2B5EF4-FFF2-40B4-BE49-F238E27FC236}">
                <a16:creationId xmlns:a16="http://schemas.microsoft.com/office/drawing/2014/main" id="{EFB5217F-25B5-49E9-B9A3-1FCFF6F55CE0}"/>
              </a:ext>
            </a:extLst>
          </p:cNvPr>
          <p:cNvSpPr>
            <a:spLocks noEditPoints="1"/>
          </p:cNvSpPr>
          <p:nvPr/>
        </p:nvSpPr>
        <p:spPr bwMode="auto">
          <a:xfrm>
            <a:off x="5465138" y="4027011"/>
            <a:ext cx="203462" cy="268392"/>
          </a:xfrm>
          <a:custGeom>
            <a:avLst/>
            <a:gdLst>
              <a:gd name="T0" fmla="*/ 149 w 166"/>
              <a:gd name="T1" fmla="*/ 196 h 219"/>
              <a:gd name="T2" fmla="*/ 136 w 166"/>
              <a:gd name="T3" fmla="*/ 207 h 219"/>
              <a:gd name="T4" fmla="*/ 93 w 166"/>
              <a:gd name="T5" fmla="*/ 218 h 219"/>
              <a:gd name="T6" fmla="*/ 53 w 166"/>
              <a:gd name="T7" fmla="*/ 200 h 219"/>
              <a:gd name="T8" fmla="*/ 53 w 166"/>
              <a:gd name="T9" fmla="*/ 200 h 219"/>
              <a:gd name="T10" fmla="*/ 53 w 166"/>
              <a:gd name="T11" fmla="*/ 200 h 219"/>
              <a:gd name="T12" fmla="*/ 42 w 166"/>
              <a:gd name="T13" fmla="*/ 186 h 219"/>
              <a:gd name="T14" fmla="*/ 20 w 166"/>
              <a:gd name="T15" fmla="*/ 148 h 219"/>
              <a:gd name="T16" fmla="*/ 20 w 166"/>
              <a:gd name="T17" fmla="*/ 147 h 219"/>
              <a:gd name="T18" fmla="*/ 7 w 166"/>
              <a:gd name="T19" fmla="*/ 125 h 219"/>
              <a:gd name="T20" fmla="*/ 23 w 166"/>
              <a:gd name="T21" fmla="*/ 93 h 219"/>
              <a:gd name="T22" fmla="*/ 43 w 166"/>
              <a:gd name="T23" fmla="*/ 103 h 219"/>
              <a:gd name="T24" fmla="*/ 43 w 166"/>
              <a:gd name="T25" fmla="*/ 104 h 219"/>
              <a:gd name="T26" fmla="*/ 45 w 166"/>
              <a:gd name="T27" fmla="*/ 107 h 219"/>
              <a:gd name="T28" fmla="*/ 45 w 166"/>
              <a:gd name="T29" fmla="*/ 35 h 219"/>
              <a:gd name="T30" fmla="*/ 74 w 166"/>
              <a:gd name="T31" fmla="*/ 18 h 219"/>
              <a:gd name="T32" fmla="*/ 110 w 166"/>
              <a:gd name="T33" fmla="*/ 18 h 219"/>
              <a:gd name="T34" fmla="*/ 138 w 166"/>
              <a:gd name="T35" fmla="*/ 34 h 219"/>
              <a:gd name="T36" fmla="*/ 138 w 166"/>
              <a:gd name="T37" fmla="*/ 35 h 219"/>
              <a:gd name="T38" fmla="*/ 139 w 166"/>
              <a:gd name="T39" fmla="*/ 35 h 219"/>
              <a:gd name="T40" fmla="*/ 166 w 166"/>
              <a:gd name="T41" fmla="*/ 53 h 219"/>
              <a:gd name="T42" fmla="*/ 166 w 166"/>
              <a:gd name="T43" fmla="*/ 150 h 219"/>
              <a:gd name="T44" fmla="*/ 162 w 166"/>
              <a:gd name="T45" fmla="*/ 175 h 219"/>
              <a:gd name="T46" fmla="*/ 149 w 166"/>
              <a:gd name="T47" fmla="*/ 196 h 219"/>
              <a:gd name="T48" fmla="*/ 128 w 166"/>
              <a:gd name="T49" fmla="*/ 194 h 219"/>
              <a:gd name="T50" fmla="*/ 128 w 166"/>
              <a:gd name="T51" fmla="*/ 194 h 219"/>
              <a:gd name="T52" fmla="*/ 138 w 166"/>
              <a:gd name="T53" fmla="*/ 185 h 219"/>
              <a:gd name="T54" fmla="*/ 148 w 166"/>
              <a:gd name="T55" fmla="*/ 169 h 219"/>
              <a:gd name="T56" fmla="*/ 151 w 166"/>
              <a:gd name="T57" fmla="*/ 150 h 219"/>
              <a:gd name="T58" fmla="*/ 151 w 166"/>
              <a:gd name="T59" fmla="*/ 53 h 219"/>
              <a:gd name="T60" fmla="*/ 143 w 166"/>
              <a:gd name="T61" fmla="*/ 53 h 219"/>
              <a:gd name="T62" fmla="*/ 143 w 166"/>
              <a:gd name="T63" fmla="*/ 99 h 219"/>
              <a:gd name="T64" fmla="*/ 123 w 166"/>
              <a:gd name="T65" fmla="*/ 99 h 219"/>
              <a:gd name="T66" fmla="*/ 123 w 166"/>
              <a:gd name="T67" fmla="*/ 34 h 219"/>
              <a:gd name="T68" fmla="*/ 115 w 166"/>
              <a:gd name="T69" fmla="*/ 34 h 219"/>
              <a:gd name="T70" fmla="*/ 115 w 166"/>
              <a:gd name="T71" fmla="*/ 34 h 219"/>
              <a:gd name="T72" fmla="*/ 115 w 166"/>
              <a:gd name="T73" fmla="*/ 99 h 219"/>
              <a:gd name="T74" fmla="*/ 96 w 166"/>
              <a:gd name="T75" fmla="*/ 99 h 219"/>
              <a:gd name="T76" fmla="*/ 96 w 166"/>
              <a:gd name="T77" fmla="*/ 24 h 219"/>
              <a:gd name="T78" fmla="*/ 88 w 166"/>
              <a:gd name="T79" fmla="*/ 24 h 219"/>
              <a:gd name="T80" fmla="*/ 88 w 166"/>
              <a:gd name="T81" fmla="*/ 99 h 219"/>
              <a:gd name="T82" fmla="*/ 68 w 166"/>
              <a:gd name="T83" fmla="*/ 99 h 219"/>
              <a:gd name="T84" fmla="*/ 68 w 166"/>
              <a:gd name="T85" fmla="*/ 35 h 219"/>
              <a:gd name="T86" fmla="*/ 60 w 166"/>
              <a:gd name="T87" fmla="*/ 35 h 219"/>
              <a:gd name="T88" fmla="*/ 60 w 166"/>
              <a:gd name="T89" fmla="*/ 125 h 219"/>
              <a:gd name="T90" fmla="*/ 41 w 166"/>
              <a:gd name="T91" fmla="*/ 130 h 219"/>
              <a:gd name="T92" fmla="*/ 31 w 166"/>
              <a:gd name="T93" fmla="*/ 112 h 219"/>
              <a:gd name="T94" fmla="*/ 20 w 166"/>
              <a:gd name="T95" fmla="*/ 117 h 219"/>
              <a:gd name="T96" fmla="*/ 33 w 166"/>
              <a:gd name="T97" fmla="*/ 140 h 219"/>
              <a:gd name="T98" fmla="*/ 33 w 166"/>
              <a:gd name="T99" fmla="*/ 140 h 219"/>
              <a:gd name="T100" fmla="*/ 55 w 166"/>
              <a:gd name="T101" fmla="*/ 178 h 219"/>
              <a:gd name="T102" fmla="*/ 63 w 166"/>
              <a:gd name="T103" fmla="*/ 189 h 219"/>
              <a:gd name="T104" fmla="*/ 95 w 166"/>
              <a:gd name="T105" fmla="*/ 203 h 219"/>
              <a:gd name="T106" fmla="*/ 128 w 166"/>
              <a:gd name="T107" fmla="*/ 194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66" h="219">
                <a:moveTo>
                  <a:pt x="149" y="196"/>
                </a:moveTo>
                <a:cubicBezTo>
                  <a:pt x="145" y="200"/>
                  <a:pt x="141" y="204"/>
                  <a:pt x="136" y="207"/>
                </a:cubicBezTo>
                <a:cubicBezTo>
                  <a:pt x="123" y="216"/>
                  <a:pt x="108" y="219"/>
                  <a:pt x="93" y="218"/>
                </a:cubicBezTo>
                <a:cubicBezTo>
                  <a:pt x="79" y="217"/>
                  <a:pt x="65" y="211"/>
                  <a:pt x="53" y="200"/>
                </a:cubicBezTo>
                <a:cubicBezTo>
                  <a:pt x="53" y="200"/>
                  <a:pt x="53" y="200"/>
                  <a:pt x="53" y="200"/>
                </a:cubicBezTo>
                <a:cubicBezTo>
                  <a:pt x="53" y="200"/>
                  <a:pt x="53" y="200"/>
                  <a:pt x="53" y="200"/>
                </a:cubicBezTo>
                <a:cubicBezTo>
                  <a:pt x="49" y="196"/>
                  <a:pt x="45" y="191"/>
                  <a:pt x="42" y="186"/>
                </a:cubicBezTo>
                <a:cubicBezTo>
                  <a:pt x="20" y="148"/>
                  <a:pt x="20" y="148"/>
                  <a:pt x="20" y="148"/>
                </a:cubicBezTo>
                <a:cubicBezTo>
                  <a:pt x="20" y="147"/>
                  <a:pt x="20" y="147"/>
                  <a:pt x="20" y="147"/>
                </a:cubicBezTo>
                <a:cubicBezTo>
                  <a:pt x="7" y="125"/>
                  <a:pt x="7" y="125"/>
                  <a:pt x="7" y="125"/>
                </a:cubicBezTo>
                <a:cubicBezTo>
                  <a:pt x="0" y="111"/>
                  <a:pt x="8" y="95"/>
                  <a:pt x="23" y="93"/>
                </a:cubicBezTo>
                <a:cubicBezTo>
                  <a:pt x="29" y="93"/>
                  <a:pt x="37" y="95"/>
                  <a:pt x="43" y="103"/>
                </a:cubicBezTo>
                <a:cubicBezTo>
                  <a:pt x="43" y="103"/>
                  <a:pt x="43" y="104"/>
                  <a:pt x="43" y="104"/>
                </a:cubicBezTo>
                <a:cubicBezTo>
                  <a:pt x="45" y="107"/>
                  <a:pt x="45" y="107"/>
                  <a:pt x="45" y="107"/>
                </a:cubicBezTo>
                <a:cubicBezTo>
                  <a:pt x="45" y="35"/>
                  <a:pt x="45" y="35"/>
                  <a:pt x="45" y="35"/>
                </a:cubicBezTo>
                <a:cubicBezTo>
                  <a:pt x="45" y="19"/>
                  <a:pt x="61" y="11"/>
                  <a:pt x="74" y="18"/>
                </a:cubicBezTo>
                <a:cubicBezTo>
                  <a:pt x="79" y="0"/>
                  <a:pt x="104" y="1"/>
                  <a:pt x="110" y="18"/>
                </a:cubicBezTo>
                <a:cubicBezTo>
                  <a:pt x="122" y="11"/>
                  <a:pt x="138" y="19"/>
                  <a:pt x="138" y="34"/>
                </a:cubicBezTo>
                <a:cubicBezTo>
                  <a:pt x="138" y="35"/>
                  <a:pt x="138" y="35"/>
                  <a:pt x="138" y="35"/>
                </a:cubicBezTo>
                <a:cubicBezTo>
                  <a:pt x="139" y="35"/>
                  <a:pt x="139" y="35"/>
                  <a:pt x="139" y="35"/>
                </a:cubicBezTo>
                <a:cubicBezTo>
                  <a:pt x="152" y="30"/>
                  <a:pt x="166" y="38"/>
                  <a:pt x="166" y="53"/>
                </a:cubicBezTo>
                <a:cubicBezTo>
                  <a:pt x="166" y="150"/>
                  <a:pt x="166" y="150"/>
                  <a:pt x="166" y="150"/>
                </a:cubicBezTo>
                <a:cubicBezTo>
                  <a:pt x="166" y="158"/>
                  <a:pt x="165" y="167"/>
                  <a:pt x="162" y="175"/>
                </a:cubicBezTo>
                <a:cubicBezTo>
                  <a:pt x="159" y="182"/>
                  <a:pt x="155" y="190"/>
                  <a:pt x="149" y="196"/>
                </a:cubicBezTo>
                <a:close/>
                <a:moveTo>
                  <a:pt x="128" y="194"/>
                </a:moveTo>
                <a:cubicBezTo>
                  <a:pt x="128" y="194"/>
                  <a:pt x="128" y="194"/>
                  <a:pt x="128" y="194"/>
                </a:cubicBezTo>
                <a:cubicBezTo>
                  <a:pt x="132" y="192"/>
                  <a:pt x="135" y="189"/>
                  <a:pt x="138" y="185"/>
                </a:cubicBezTo>
                <a:cubicBezTo>
                  <a:pt x="142" y="181"/>
                  <a:pt x="146" y="175"/>
                  <a:pt x="148" y="169"/>
                </a:cubicBezTo>
                <a:cubicBezTo>
                  <a:pt x="150" y="163"/>
                  <a:pt x="151" y="157"/>
                  <a:pt x="151" y="150"/>
                </a:cubicBezTo>
                <a:cubicBezTo>
                  <a:pt x="151" y="53"/>
                  <a:pt x="151" y="53"/>
                  <a:pt x="151" y="53"/>
                </a:cubicBezTo>
                <a:cubicBezTo>
                  <a:pt x="151" y="47"/>
                  <a:pt x="143" y="47"/>
                  <a:pt x="143" y="53"/>
                </a:cubicBezTo>
                <a:cubicBezTo>
                  <a:pt x="143" y="99"/>
                  <a:pt x="143" y="99"/>
                  <a:pt x="143" y="99"/>
                </a:cubicBezTo>
                <a:cubicBezTo>
                  <a:pt x="143" y="111"/>
                  <a:pt x="123" y="111"/>
                  <a:pt x="123" y="99"/>
                </a:cubicBezTo>
                <a:cubicBezTo>
                  <a:pt x="123" y="34"/>
                  <a:pt x="123" y="34"/>
                  <a:pt x="123" y="34"/>
                </a:cubicBezTo>
                <a:cubicBezTo>
                  <a:pt x="123" y="29"/>
                  <a:pt x="115" y="29"/>
                  <a:pt x="115" y="34"/>
                </a:cubicBezTo>
                <a:cubicBezTo>
                  <a:pt x="115" y="34"/>
                  <a:pt x="115" y="34"/>
                  <a:pt x="115" y="34"/>
                </a:cubicBezTo>
                <a:cubicBezTo>
                  <a:pt x="115" y="99"/>
                  <a:pt x="115" y="99"/>
                  <a:pt x="115" y="99"/>
                </a:cubicBezTo>
                <a:cubicBezTo>
                  <a:pt x="115" y="111"/>
                  <a:pt x="96" y="111"/>
                  <a:pt x="96" y="99"/>
                </a:cubicBezTo>
                <a:cubicBezTo>
                  <a:pt x="96" y="24"/>
                  <a:pt x="96" y="24"/>
                  <a:pt x="96" y="24"/>
                </a:cubicBezTo>
                <a:cubicBezTo>
                  <a:pt x="96" y="18"/>
                  <a:pt x="88" y="19"/>
                  <a:pt x="88" y="24"/>
                </a:cubicBezTo>
                <a:cubicBezTo>
                  <a:pt x="88" y="99"/>
                  <a:pt x="88" y="99"/>
                  <a:pt x="88" y="99"/>
                </a:cubicBezTo>
                <a:cubicBezTo>
                  <a:pt x="88" y="111"/>
                  <a:pt x="68" y="111"/>
                  <a:pt x="68" y="99"/>
                </a:cubicBezTo>
                <a:cubicBezTo>
                  <a:pt x="68" y="35"/>
                  <a:pt x="68" y="35"/>
                  <a:pt x="68" y="35"/>
                </a:cubicBezTo>
                <a:cubicBezTo>
                  <a:pt x="68" y="29"/>
                  <a:pt x="60" y="29"/>
                  <a:pt x="60" y="35"/>
                </a:cubicBezTo>
                <a:cubicBezTo>
                  <a:pt x="60" y="125"/>
                  <a:pt x="60" y="125"/>
                  <a:pt x="60" y="125"/>
                </a:cubicBezTo>
                <a:cubicBezTo>
                  <a:pt x="60" y="135"/>
                  <a:pt x="46" y="139"/>
                  <a:pt x="41" y="130"/>
                </a:cubicBezTo>
                <a:cubicBezTo>
                  <a:pt x="31" y="112"/>
                  <a:pt x="31" y="112"/>
                  <a:pt x="31" y="112"/>
                </a:cubicBezTo>
                <a:cubicBezTo>
                  <a:pt x="26" y="106"/>
                  <a:pt x="16" y="110"/>
                  <a:pt x="20" y="117"/>
                </a:cubicBezTo>
                <a:cubicBezTo>
                  <a:pt x="33" y="140"/>
                  <a:pt x="33" y="140"/>
                  <a:pt x="33" y="140"/>
                </a:cubicBezTo>
                <a:cubicBezTo>
                  <a:pt x="33" y="140"/>
                  <a:pt x="33" y="140"/>
                  <a:pt x="33" y="140"/>
                </a:cubicBezTo>
                <a:cubicBezTo>
                  <a:pt x="55" y="178"/>
                  <a:pt x="55" y="178"/>
                  <a:pt x="55" y="178"/>
                </a:cubicBezTo>
                <a:cubicBezTo>
                  <a:pt x="57" y="182"/>
                  <a:pt x="60" y="186"/>
                  <a:pt x="63" y="189"/>
                </a:cubicBezTo>
                <a:cubicBezTo>
                  <a:pt x="72" y="197"/>
                  <a:pt x="83" y="202"/>
                  <a:pt x="95" y="203"/>
                </a:cubicBezTo>
                <a:cubicBezTo>
                  <a:pt x="106" y="204"/>
                  <a:pt x="118" y="201"/>
                  <a:pt x="128" y="194"/>
                </a:cubicBezTo>
                <a:close/>
              </a:path>
            </a:pathLst>
          </a:custGeom>
          <a:solidFill>
            <a:schemeClr val="bg1"/>
          </a:solidFill>
          <a:ln>
            <a:noFill/>
          </a:ln>
          <a:effectLst>
            <a:outerShdw blurRad="63500" sx="102000" sy="102000" algn="ctr" rotWithShape="0">
              <a:prstClr val="black">
                <a:alpha val="40000"/>
              </a:prstClr>
            </a:outerShdw>
          </a:effectLst>
        </p:spPr>
        <p:txBody>
          <a:bodyPr vert="horz" wrap="square" lIns="91440" tIns="45720" rIns="91440" bIns="45720" numCol="1" anchor="t" anchorCtr="0" compatLnSpc="1"/>
          <a:lstStyle/>
          <a:p>
            <a:endParaRPr lang="zh-CN" altLang="en-US"/>
          </a:p>
        </p:txBody>
      </p:sp>
      <p:sp>
        <p:nvSpPr>
          <p:cNvPr id="23" name="Freeform 13">
            <a:extLst>
              <a:ext uri="{FF2B5EF4-FFF2-40B4-BE49-F238E27FC236}">
                <a16:creationId xmlns:a16="http://schemas.microsoft.com/office/drawing/2014/main" id="{303A3AE1-B9AF-4701-B052-20D90D245FFE}"/>
              </a:ext>
            </a:extLst>
          </p:cNvPr>
          <p:cNvSpPr>
            <a:spLocks noEditPoints="1"/>
          </p:cNvSpPr>
          <p:nvPr/>
        </p:nvSpPr>
        <p:spPr bwMode="auto">
          <a:xfrm>
            <a:off x="3002567" y="4052260"/>
            <a:ext cx="235234" cy="219481"/>
          </a:xfrm>
          <a:custGeom>
            <a:avLst/>
            <a:gdLst>
              <a:gd name="T0" fmla="*/ 70 w 192"/>
              <a:gd name="T1" fmla="*/ 76 h 179"/>
              <a:gd name="T2" fmla="*/ 70 w 192"/>
              <a:gd name="T3" fmla="*/ 97 h 179"/>
              <a:gd name="T4" fmla="*/ 50 w 192"/>
              <a:gd name="T5" fmla="*/ 97 h 179"/>
              <a:gd name="T6" fmla="*/ 50 w 192"/>
              <a:gd name="T7" fmla="*/ 76 h 179"/>
              <a:gd name="T8" fmla="*/ 96 w 192"/>
              <a:gd name="T9" fmla="*/ 0 h 179"/>
              <a:gd name="T10" fmla="*/ 163 w 192"/>
              <a:gd name="T11" fmla="*/ 25 h 179"/>
              <a:gd name="T12" fmla="*/ 163 w 192"/>
              <a:gd name="T13" fmla="*/ 148 h 179"/>
              <a:gd name="T14" fmla="*/ 73 w 192"/>
              <a:gd name="T15" fmla="*/ 170 h 179"/>
              <a:gd name="T16" fmla="*/ 31 w 192"/>
              <a:gd name="T17" fmla="*/ 177 h 179"/>
              <a:gd name="T18" fmla="*/ 24 w 192"/>
              <a:gd name="T19" fmla="*/ 179 h 179"/>
              <a:gd name="T20" fmla="*/ 13 w 192"/>
              <a:gd name="T21" fmla="*/ 170 h 179"/>
              <a:gd name="T22" fmla="*/ 13 w 192"/>
              <a:gd name="T23" fmla="*/ 162 h 179"/>
              <a:gd name="T24" fmla="*/ 5 w 192"/>
              <a:gd name="T25" fmla="*/ 115 h 179"/>
              <a:gd name="T26" fmla="*/ 28 w 192"/>
              <a:gd name="T27" fmla="*/ 25 h 179"/>
              <a:gd name="T28" fmla="*/ 153 w 192"/>
              <a:gd name="T29" fmla="*/ 37 h 179"/>
              <a:gd name="T30" fmla="*/ 96 w 192"/>
              <a:gd name="T31" fmla="*/ 16 h 179"/>
              <a:gd name="T32" fmla="*/ 14 w 192"/>
              <a:gd name="T33" fmla="*/ 86 h 179"/>
              <a:gd name="T34" fmla="*/ 31 w 192"/>
              <a:gd name="T35" fmla="*/ 130 h 179"/>
              <a:gd name="T36" fmla="*/ 28 w 192"/>
              <a:gd name="T37" fmla="*/ 162 h 179"/>
              <a:gd name="T38" fmla="*/ 57 w 192"/>
              <a:gd name="T39" fmla="*/ 149 h 179"/>
              <a:gd name="T40" fmla="*/ 96 w 192"/>
              <a:gd name="T41" fmla="*/ 157 h 179"/>
              <a:gd name="T42" fmla="*/ 177 w 192"/>
              <a:gd name="T43" fmla="*/ 86 h 179"/>
              <a:gd name="T44" fmla="*/ 64 w 192"/>
              <a:gd name="T45" fmla="*/ 83 h 179"/>
              <a:gd name="T46" fmla="*/ 60 w 192"/>
              <a:gd name="T47" fmla="*/ 81 h 179"/>
              <a:gd name="T48" fmla="*/ 55 w 192"/>
              <a:gd name="T49" fmla="*/ 86 h 179"/>
              <a:gd name="T50" fmla="*/ 60 w 192"/>
              <a:gd name="T51" fmla="*/ 92 h 179"/>
              <a:gd name="T52" fmla="*/ 65 w 192"/>
              <a:gd name="T53" fmla="*/ 86 h 179"/>
              <a:gd name="T54" fmla="*/ 96 w 192"/>
              <a:gd name="T55" fmla="*/ 72 h 179"/>
              <a:gd name="T56" fmla="*/ 105 w 192"/>
              <a:gd name="T57" fmla="*/ 76 h 179"/>
              <a:gd name="T58" fmla="*/ 105 w 192"/>
              <a:gd name="T59" fmla="*/ 97 h 179"/>
              <a:gd name="T60" fmla="*/ 86 w 192"/>
              <a:gd name="T61" fmla="*/ 97 h 179"/>
              <a:gd name="T62" fmla="*/ 86 w 192"/>
              <a:gd name="T63" fmla="*/ 76 h 179"/>
              <a:gd name="T64" fmla="*/ 99 w 192"/>
              <a:gd name="T65" fmla="*/ 83 h 179"/>
              <a:gd name="T66" fmla="*/ 96 w 192"/>
              <a:gd name="T67" fmla="*/ 81 h 179"/>
              <a:gd name="T68" fmla="*/ 90 w 192"/>
              <a:gd name="T69" fmla="*/ 86 h 179"/>
              <a:gd name="T70" fmla="*/ 96 w 192"/>
              <a:gd name="T71" fmla="*/ 92 h 179"/>
              <a:gd name="T72" fmla="*/ 101 w 192"/>
              <a:gd name="T73" fmla="*/ 86 h 179"/>
              <a:gd name="T74" fmla="*/ 131 w 192"/>
              <a:gd name="T75" fmla="*/ 72 h 179"/>
              <a:gd name="T76" fmla="*/ 141 w 192"/>
              <a:gd name="T77" fmla="*/ 76 h 179"/>
              <a:gd name="T78" fmla="*/ 141 w 192"/>
              <a:gd name="T79" fmla="*/ 97 h 179"/>
              <a:gd name="T80" fmla="*/ 121 w 192"/>
              <a:gd name="T81" fmla="*/ 97 h 179"/>
              <a:gd name="T82" fmla="*/ 121 w 192"/>
              <a:gd name="T83" fmla="*/ 76 h 179"/>
              <a:gd name="T84" fmla="*/ 135 w 192"/>
              <a:gd name="T85" fmla="*/ 83 h 179"/>
              <a:gd name="T86" fmla="*/ 131 w 192"/>
              <a:gd name="T87" fmla="*/ 81 h 179"/>
              <a:gd name="T88" fmla="*/ 126 w 192"/>
              <a:gd name="T89" fmla="*/ 86 h 179"/>
              <a:gd name="T90" fmla="*/ 131 w 192"/>
              <a:gd name="T91" fmla="*/ 92 h 179"/>
              <a:gd name="T92" fmla="*/ 136 w 192"/>
              <a:gd name="T93" fmla="*/ 86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92" h="179">
                <a:moveTo>
                  <a:pt x="60" y="72"/>
                </a:moveTo>
                <a:cubicBezTo>
                  <a:pt x="64" y="72"/>
                  <a:pt x="67" y="74"/>
                  <a:pt x="70" y="76"/>
                </a:cubicBezTo>
                <a:cubicBezTo>
                  <a:pt x="73" y="79"/>
                  <a:pt x="74" y="82"/>
                  <a:pt x="74" y="86"/>
                </a:cubicBezTo>
                <a:cubicBezTo>
                  <a:pt x="74" y="90"/>
                  <a:pt x="73" y="94"/>
                  <a:pt x="70" y="97"/>
                </a:cubicBezTo>
                <a:cubicBezTo>
                  <a:pt x="67" y="99"/>
                  <a:pt x="64" y="101"/>
                  <a:pt x="60" y="101"/>
                </a:cubicBezTo>
                <a:cubicBezTo>
                  <a:pt x="56" y="101"/>
                  <a:pt x="53" y="99"/>
                  <a:pt x="50" y="97"/>
                </a:cubicBezTo>
                <a:cubicBezTo>
                  <a:pt x="48" y="94"/>
                  <a:pt x="46" y="90"/>
                  <a:pt x="46" y="86"/>
                </a:cubicBezTo>
                <a:cubicBezTo>
                  <a:pt x="46" y="82"/>
                  <a:pt x="48" y="79"/>
                  <a:pt x="50" y="76"/>
                </a:cubicBezTo>
                <a:cubicBezTo>
                  <a:pt x="53" y="74"/>
                  <a:pt x="56" y="72"/>
                  <a:pt x="60" y="72"/>
                </a:cubicBezTo>
                <a:close/>
                <a:moveTo>
                  <a:pt x="96" y="0"/>
                </a:moveTo>
                <a:cubicBezTo>
                  <a:pt x="96" y="0"/>
                  <a:pt x="96" y="0"/>
                  <a:pt x="96" y="0"/>
                </a:cubicBezTo>
                <a:cubicBezTo>
                  <a:pt x="122" y="0"/>
                  <a:pt x="146" y="10"/>
                  <a:pt x="163" y="25"/>
                </a:cubicBezTo>
                <a:cubicBezTo>
                  <a:pt x="181" y="41"/>
                  <a:pt x="192" y="62"/>
                  <a:pt x="192" y="86"/>
                </a:cubicBezTo>
                <a:cubicBezTo>
                  <a:pt x="192" y="110"/>
                  <a:pt x="181" y="132"/>
                  <a:pt x="163" y="148"/>
                </a:cubicBezTo>
                <a:cubicBezTo>
                  <a:pt x="146" y="163"/>
                  <a:pt x="122" y="172"/>
                  <a:pt x="96" y="172"/>
                </a:cubicBezTo>
                <a:cubicBezTo>
                  <a:pt x="88" y="172"/>
                  <a:pt x="80" y="172"/>
                  <a:pt x="73" y="170"/>
                </a:cubicBezTo>
                <a:cubicBezTo>
                  <a:pt x="66" y="169"/>
                  <a:pt x="60" y="167"/>
                  <a:pt x="54" y="164"/>
                </a:cubicBezTo>
                <a:cubicBezTo>
                  <a:pt x="31" y="177"/>
                  <a:pt x="31" y="177"/>
                  <a:pt x="31" y="177"/>
                </a:cubicBezTo>
                <a:cubicBezTo>
                  <a:pt x="29" y="178"/>
                  <a:pt x="27" y="179"/>
                  <a:pt x="24" y="179"/>
                </a:cubicBezTo>
                <a:cubicBezTo>
                  <a:pt x="24" y="179"/>
                  <a:pt x="24" y="179"/>
                  <a:pt x="24" y="179"/>
                </a:cubicBezTo>
                <a:cubicBezTo>
                  <a:pt x="22" y="178"/>
                  <a:pt x="19" y="177"/>
                  <a:pt x="17" y="176"/>
                </a:cubicBezTo>
                <a:cubicBezTo>
                  <a:pt x="15" y="174"/>
                  <a:pt x="14" y="172"/>
                  <a:pt x="13" y="170"/>
                </a:cubicBezTo>
                <a:cubicBezTo>
                  <a:pt x="13" y="170"/>
                  <a:pt x="13" y="170"/>
                  <a:pt x="13" y="170"/>
                </a:cubicBezTo>
                <a:cubicBezTo>
                  <a:pt x="12" y="167"/>
                  <a:pt x="12" y="165"/>
                  <a:pt x="13" y="162"/>
                </a:cubicBezTo>
                <a:cubicBezTo>
                  <a:pt x="18" y="137"/>
                  <a:pt x="18" y="137"/>
                  <a:pt x="18" y="137"/>
                </a:cubicBezTo>
                <a:cubicBezTo>
                  <a:pt x="13" y="131"/>
                  <a:pt x="8" y="123"/>
                  <a:pt x="5" y="115"/>
                </a:cubicBezTo>
                <a:cubicBezTo>
                  <a:pt x="2" y="106"/>
                  <a:pt x="0" y="96"/>
                  <a:pt x="0" y="86"/>
                </a:cubicBezTo>
                <a:cubicBezTo>
                  <a:pt x="0" y="62"/>
                  <a:pt x="10" y="41"/>
                  <a:pt x="28" y="25"/>
                </a:cubicBezTo>
                <a:cubicBezTo>
                  <a:pt x="45" y="10"/>
                  <a:pt x="69" y="0"/>
                  <a:pt x="96" y="0"/>
                </a:cubicBezTo>
                <a:close/>
                <a:moveTo>
                  <a:pt x="153" y="37"/>
                </a:moveTo>
                <a:cubicBezTo>
                  <a:pt x="153" y="37"/>
                  <a:pt x="153" y="37"/>
                  <a:pt x="153" y="37"/>
                </a:cubicBezTo>
                <a:cubicBezTo>
                  <a:pt x="139" y="24"/>
                  <a:pt x="118" y="16"/>
                  <a:pt x="96" y="16"/>
                </a:cubicBezTo>
                <a:cubicBezTo>
                  <a:pt x="73" y="16"/>
                  <a:pt x="52" y="24"/>
                  <a:pt x="38" y="37"/>
                </a:cubicBezTo>
                <a:cubicBezTo>
                  <a:pt x="23" y="49"/>
                  <a:pt x="14" y="67"/>
                  <a:pt x="14" y="86"/>
                </a:cubicBezTo>
                <a:cubicBezTo>
                  <a:pt x="14" y="94"/>
                  <a:pt x="16" y="102"/>
                  <a:pt x="19" y="109"/>
                </a:cubicBezTo>
                <a:cubicBezTo>
                  <a:pt x="22" y="117"/>
                  <a:pt x="26" y="124"/>
                  <a:pt x="31" y="130"/>
                </a:cubicBezTo>
                <a:cubicBezTo>
                  <a:pt x="33" y="131"/>
                  <a:pt x="34" y="134"/>
                  <a:pt x="33" y="137"/>
                </a:cubicBezTo>
                <a:cubicBezTo>
                  <a:pt x="28" y="162"/>
                  <a:pt x="28" y="162"/>
                  <a:pt x="28" y="162"/>
                </a:cubicBezTo>
                <a:cubicBezTo>
                  <a:pt x="51" y="149"/>
                  <a:pt x="51" y="149"/>
                  <a:pt x="51" y="149"/>
                </a:cubicBezTo>
                <a:cubicBezTo>
                  <a:pt x="53" y="148"/>
                  <a:pt x="55" y="148"/>
                  <a:pt x="57" y="149"/>
                </a:cubicBezTo>
                <a:cubicBezTo>
                  <a:pt x="63" y="152"/>
                  <a:pt x="69" y="154"/>
                  <a:pt x="76" y="155"/>
                </a:cubicBezTo>
                <a:cubicBezTo>
                  <a:pt x="82" y="157"/>
                  <a:pt x="89" y="157"/>
                  <a:pt x="96" y="157"/>
                </a:cubicBezTo>
                <a:cubicBezTo>
                  <a:pt x="118" y="157"/>
                  <a:pt x="139" y="149"/>
                  <a:pt x="153" y="136"/>
                </a:cubicBezTo>
                <a:cubicBezTo>
                  <a:pt x="168" y="123"/>
                  <a:pt x="177" y="106"/>
                  <a:pt x="177" y="86"/>
                </a:cubicBezTo>
                <a:cubicBezTo>
                  <a:pt x="177" y="67"/>
                  <a:pt x="168" y="49"/>
                  <a:pt x="153" y="37"/>
                </a:cubicBezTo>
                <a:close/>
                <a:moveTo>
                  <a:pt x="64" y="83"/>
                </a:moveTo>
                <a:cubicBezTo>
                  <a:pt x="64" y="83"/>
                  <a:pt x="64" y="83"/>
                  <a:pt x="64" y="83"/>
                </a:cubicBezTo>
                <a:cubicBezTo>
                  <a:pt x="63" y="82"/>
                  <a:pt x="62" y="81"/>
                  <a:pt x="60" y="81"/>
                </a:cubicBezTo>
                <a:cubicBezTo>
                  <a:pt x="59" y="81"/>
                  <a:pt x="57" y="82"/>
                  <a:pt x="56" y="83"/>
                </a:cubicBezTo>
                <a:cubicBezTo>
                  <a:pt x="56" y="84"/>
                  <a:pt x="55" y="85"/>
                  <a:pt x="55" y="86"/>
                </a:cubicBezTo>
                <a:cubicBezTo>
                  <a:pt x="55" y="88"/>
                  <a:pt x="56" y="89"/>
                  <a:pt x="56" y="90"/>
                </a:cubicBezTo>
                <a:cubicBezTo>
                  <a:pt x="57" y="91"/>
                  <a:pt x="59" y="92"/>
                  <a:pt x="60" y="92"/>
                </a:cubicBezTo>
                <a:cubicBezTo>
                  <a:pt x="62" y="92"/>
                  <a:pt x="63" y="91"/>
                  <a:pt x="64" y="90"/>
                </a:cubicBezTo>
                <a:cubicBezTo>
                  <a:pt x="65" y="89"/>
                  <a:pt x="65" y="88"/>
                  <a:pt x="65" y="86"/>
                </a:cubicBezTo>
                <a:cubicBezTo>
                  <a:pt x="65" y="85"/>
                  <a:pt x="65" y="84"/>
                  <a:pt x="64" y="83"/>
                </a:cubicBezTo>
                <a:close/>
                <a:moveTo>
                  <a:pt x="96" y="72"/>
                </a:moveTo>
                <a:cubicBezTo>
                  <a:pt x="96" y="72"/>
                  <a:pt x="96" y="72"/>
                  <a:pt x="96" y="72"/>
                </a:cubicBezTo>
                <a:cubicBezTo>
                  <a:pt x="99" y="72"/>
                  <a:pt x="103" y="74"/>
                  <a:pt x="105" y="76"/>
                </a:cubicBezTo>
                <a:cubicBezTo>
                  <a:pt x="108" y="79"/>
                  <a:pt x="110" y="82"/>
                  <a:pt x="110" y="86"/>
                </a:cubicBezTo>
                <a:cubicBezTo>
                  <a:pt x="110" y="90"/>
                  <a:pt x="108" y="94"/>
                  <a:pt x="105" y="97"/>
                </a:cubicBezTo>
                <a:cubicBezTo>
                  <a:pt x="103" y="99"/>
                  <a:pt x="99" y="101"/>
                  <a:pt x="96" y="101"/>
                </a:cubicBezTo>
                <a:cubicBezTo>
                  <a:pt x="92" y="101"/>
                  <a:pt x="88" y="99"/>
                  <a:pt x="86" y="97"/>
                </a:cubicBezTo>
                <a:cubicBezTo>
                  <a:pt x="83" y="94"/>
                  <a:pt x="82" y="90"/>
                  <a:pt x="82" y="86"/>
                </a:cubicBezTo>
                <a:cubicBezTo>
                  <a:pt x="82" y="82"/>
                  <a:pt x="83" y="79"/>
                  <a:pt x="86" y="76"/>
                </a:cubicBezTo>
                <a:cubicBezTo>
                  <a:pt x="88" y="74"/>
                  <a:pt x="92" y="72"/>
                  <a:pt x="96" y="72"/>
                </a:cubicBezTo>
                <a:close/>
                <a:moveTo>
                  <a:pt x="99" y="83"/>
                </a:moveTo>
                <a:cubicBezTo>
                  <a:pt x="99" y="83"/>
                  <a:pt x="99" y="83"/>
                  <a:pt x="99" y="83"/>
                </a:cubicBezTo>
                <a:cubicBezTo>
                  <a:pt x="98" y="82"/>
                  <a:pt x="97" y="81"/>
                  <a:pt x="96" y="81"/>
                </a:cubicBezTo>
                <a:cubicBezTo>
                  <a:pt x="94" y="81"/>
                  <a:pt x="93" y="82"/>
                  <a:pt x="92" y="83"/>
                </a:cubicBezTo>
                <a:cubicBezTo>
                  <a:pt x="91" y="84"/>
                  <a:pt x="90" y="85"/>
                  <a:pt x="90" y="86"/>
                </a:cubicBezTo>
                <a:cubicBezTo>
                  <a:pt x="90" y="88"/>
                  <a:pt x="91" y="89"/>
                  <a:pt x="92" y="90"/>
                </a:cubicBezTo>
                <a:cubicBezTo>
                  <a:pt x="93" y="91"/>
                  <a:pt x="94" y="92"/>
                  <a:pt x="96" y="92"/>
                </a:cubicBezTo>
                <a:cubicBezTo>
                  <a:pt x="97" y="92"/>
                  <a:pt x="98" y="91"/>
                  <a:pt x="99" y="90"/>
                </a:cubicBezTo>
                <a:cubicBezTo>
                  <a:pt x="100" y="89"/>
                  <a:pt x="101" y="88"/>
                  <a:pt x="101" y="86"/>
                </a:cubicBezTo>
                <a:cubicBezTo>
                  <a:pt x="101" y="85"/>
                  <a:pt x="100" y="84"/>
                  <a:pt x="99" y="83"/>
                </a:cubicBezTo>
                <a:close/>
                <a:moveTo>
                  <a:pt x="131" y="72"/>
                </a:moveTo>
                <a:cubicBezTo>
                  <a:pt x="131" y="72"/>
                  <a:pt x="131" y="72"/>
                  <a:pt x="131" y="72"/>
                </a:cubicBezTo>
                <a:cubicBezTo>
                  <a:pt x="135" y="72"/>
                  <a:pt x="138" y="74"/>
                  <a:pt x="141" y="76"/>
                </a:cubicBezTo>
                <a:cubicBezTo>
                  <a:pt x="143" y="79"/>
                  <a:pt x="145" y="82"/>
                  <a:pt x="145" y="86"/>
                </a:cubicBezTo>
                <a:cubicBezTo>
                  <a:pt x="145" y="90"/>
                  <a:pt x="143" y="94"/>
                  <a:pt x="141" y="97"/>
                </a:cubicBezTo>
                <a:cubicBezTo>
                  <a:pt x="138" y="99"/>
                  <a:pt x="135" y="101"/>
                  <a:pt x="131" y="101"/>
                </a:cubicBezTo>
                <a:cubicBezTo>
                  <a:pt x="127" y="101"/>
                  <a:pt x="124" y="99"/>
                  <a:pt x="121" y="97"/>
                </a:cubicBezTo>
                <a:cubicBezTo>
                  <a:pt x="119" y="94"/>
                  <a:pt x="117" y="90"/>
                  <a:pt x="117" y="86"/>
                </a:cubicBezTo>
                <a:cubicBezTo>
                  <a:pt x="117" y="82"/>
                  <a:pt x="119" y="79"/>
                  <a:pt x="121" y="76"/>
                </a:cubicBezTo>
                <a:cubicBezTo>
                  <a:pt x="124" y="74"/>
                  <a:pt x="127" y="72"/>
                  <a:pt x="131" y="72"/>
                </a:cubicBezTo>
                <a:close/>
                <a:moveTo>
                  <a:pt x="135" y="83"/>
                </a:moveTo>
                <a:cubicBezTo>
                  <a:pt x="135" y="83"/>
                  <a:pt x="135" y="83"/>
                  <a:pt x="135" y="83"/>
                </a:cubicBezTo>
                <a:cubicBezTo>
                  <a:pt x="134" y="82"/>
                  <a:pt x="132" y="81"/>
                  <a:pt x="131" y="81"/>
                </a:cubicBezTo>
                <a:cubicBezTo>
                  <a:pt x="130" y="81"/>
                  <a:pt x="128" y="82"/>
                  <a:pt x="127" y="83"/>
                </a:cubicBezTo>
                <a:cubicBezTo>
                  <a:pt x="126" y="84"/>
                  <a:pt x="126" y="85"/>
                  <a:pt x="126" y="86"/>
                </a:cubicBezTo>
                <a:cubicBezTo>
                  <a:pt x="126" y="88"/>
                  <a:pt x="126" y="89"/>
                  <a:pt x="127" y="90"/>
                </a:cubicBezTo>
                <a:cubicBezTo>
                  <a:pt x="128" y="91"/>
                  <a:pt x="130" y="92"/>
                  <a:pt x="131" y="92"/>
                </a:cubicBezTo>
                <a:cubicBezTo>
                  <a:pt x="132" y="92"/>
                  <a:pt x="134" y="91"/>
                  <a:pt x="135" y="90"/>
                </a:cubicBezTo>
                <a:cubicBezTo>
                  <a:pt x="136" y="89"/>
                  <a:pt x="136" y="88"/>
                  <a:pt x="136" y="86"/>
                </a:cubicBezTo>
                <a:cubicBezTo>
                  <a:pt x="136" y="85"/>
                  <a:pt x="136" y="84"/>
                  <a:pt x="135" y="83"/>
                </a:cubicBezTo>
                <a:close/>
              </a:path>
            </a:pathLst>
          </a:custGeom>
          <a:solidFill>
            <a:schemeClr val="bg1"/>
          </a:solidFill>
          <a:ln>
            <a:noFill/>
          </a:ln>
          <a:effectLst>
            <a:outerShdw blurRad="63500" sx="102000" sy="102000" algn="ctr" rotWithShape="0">
              <a:prstClr val="black">
                <a:alpha val="40000"/>
              </a:prstClr>
            </a:outerShdw>
          </a:effectLst>
        </p:spPr>
        <p:txBody>
          <a:bodyPr vert="horz" wrap="square" lIns="91440" tIns="45720" rIns="91440" bIns="45720" numCol="1" anchor="t" anchorCtr="0" compatLnSpc="1"/>
          <a:lstStyle/>
          <a:p>
            <a:endParaRPr lang="zh-CN" altLang="en-US"/>
          </a:p>
        </p:txBody>
      </p:sp>
      <p:sp>
        <p:nvSpPr>
          <p:cNvPr id="24" name="Rectangle 24">
            <a:extLst>
              <a:ext uri="{FF2B5EF4-FFF2-40B4-BE49-F238E27FC236}">
                <a16:creationId xmlns:a16="http://schemas.microsoft.com/office/drawing/2014/main" id="{2BAE4FE8-B435-4036-8A37-6F8478A51415}"/>
              </a:ext>
            </a:extLst>
          </p:cNvPr>
          <p:cNvSpPr>
            <a:spLocks noChangeArrowheads="1"/>
          </p:cNvSpPr>
          <p:nvPr/>
        </p:nvSpPr>
        <p:spPr bwMode="auto">
          <a:xfrm>
            <a:off x="901282" y="3839132"/>
            <a:ext cx="1728191" cy="544765"/>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r>
              <a:rPr lang="zh-CN" altLang="en-US" sz="1200" dirty="0">
                <a:solidFill>
                  <a:schemeClr val="tx1">
                    <a:lumMod val="75000"/>
                    <a:lumOff val="25000"/>
                  </a:schemeClr>
                </a:solidFill>
                <a:ea typeface="微软雅黑" pitchFamily="34" charset="-122"/>
              </a:rPr>
              <a:t>Click to add a title</a:t>
            </a:r>
          </a:p>
          <a:p>
            <a:pPr>
              <a:lnSpc>
                <a:spcPct val="130000"/>
              </a:lnSpc>
            </a:pPr>
            <a:r>
              <a:rPr lang="zh-CN" altLang="en-US" sz="900" dirty="0">
                <a:solidFill>
                  <a:schemeClr val="tx1">
                    <a:lumMod val="50000"/>
                    <a:lumOff val="50000"/>
                  </a:schemeClr>
                </a:solidFill>
                <a:latin typeface="微软雅黑" pitchFamily="34" charset="-122"/>
                <a:ea typeface="微软雅黑" pitchFamily="34" charset="-122"/>
              </a:rPr>
              <a:t>Your content is played here, or by copying your text, choose paste in this box</a:t>
            </a:r>
          </a:p>
        </p:txBody>
      </p:sp>
      <p:sp>
        <p:nvSpPr>
          <p:cNvPr id="25" name="Freeform 21">
            <a:extLst>
              <a:ext uri="{FF2B5EF4-FFF2-40B4-BE49-F238E27FC236}">
                <a16:creationId xmlns:a16="http://schemas.microsoft.com/office/drawing/2014/main" id="{B5BC07F4-780D-44FD-A4C6-C1E1DAC1AD21}"/>
              </a:ext>
            </a:extLst>
          </p:cNvPr>
          <p:cNvSpPr>
            <a:spLocks noEditPoints="1"/>
          </p:cNvSpPr>
          <p:nvPr/>
        </p:nvSpPr>
        <p:spPr bwMode="auto">
          <a:xfrm>
            <a:off x="7896579" y="4049609"/>
            <a:ext cx="240302" cy="245794"/>
          </a:xfrm>
          <a:custGeom>
            <a:avLst/>
            <a:gdLst>
              <a:gd name="T0" fmla="*/ 26 w 90"/>
              <a:gd name="T1" fmla="*/ 19 h 91"/>
              <a:gd name="T2" fmla="*/ 19 w 90"/>
              <a:gd name="T3" fmla="*/ 26 h 91"/>
              <a:gd name="T4" fmla="*/ 18 w 90"/>
              <a:gd name="T5" fmla="*/ 34 h 91"/>
              <a:gd name="T6" fmla="*/ 22 w 90"/>
              <a:gd name="T7" fmla="*/ 29 h 91"/>
              <a:gd name="T8" fmla="*/ 29 w 90"/>
              <a:gd name="T9" fmla="*/ 23 h 91"/>
              <a:gd name="T10" fmla="*/ 33 w 90"/>
              <a:gd name="T11" fmla="*/ 18 h 91"/>
              <a:gd name="T12" fmla="*/ 89 w 90"/>
              <a:gd name="T13" fmla="*/ 84 h 91"/>
              <a:gd name="T14" fmla="*/ 73 w 90"/>
              <a:gd name="T15" fmla="*/ 67 h 91"/>
              <a:gd name="T16" fmla="*/ 82 w 90"/>
              <a:gd name="T17" fmla="*/ 41 h 91"/>
              <a:gd name="T18" fmla="*/ 79 w 90"/>
              <a:gd name="T19" fmla="*/ 25 h 91"/>
              <a:gd name="T20" fmla="*/ 70 w 90"/>
              <a:gd name="T21" fmla="*/ 12 h 91"/>
              <a:gd name="T22" fmla="*/ 41 w 90"/>
              <a:gd name="T23" fmla="*/ 0 h 91"/>
              <a:gd name="T24" fmla="*/ 3 w 90"/>
              <a:gd name="T25" fmla="*/ 25 h 91"/>
              <a:gd name="T26" fmla="*/ 3 w 90"/>
              <a:gd name="T27" fmla="*/ 57 h 91"/>
              <a:gd name="T28" fmla="*/ 12 w 90"/>
              <a:gd name="T29" fmla="*/ 70 h 91"/>
              <a:gd name="T30" fmla="*/ 25 w 90"/>
              <a:gd name="T31" fmla="*/ 79 h 91"/>
              <a:gd name="T32" fmla="*/ 25 w 90"/>
              <a:gd name="T33" fmla="*/ 79 h 91"/>
              <a:gd name="T34" fmla="*/ 57 w 90"/>
              <a:gd name="T35" fmla="*/ 79 h 91"/>
              <a:gd name="T36" fmla="*/ 84 w 90"/>
              <a:gd name="T37" fmla="*/ 89 h 91"/>
              <a:gd name="T38" fmla="*/ 89 w 90"/>
              <a:gd name="T39" fmla="*/ 84 h 91"/>
              <a:gd name="T40" fmla="*/ 65 w 90"/>
              <a:gd name="T41" fmla="*/ 65 h 91"/>
              <a:gd name="T42" fmla="*/ 54 w 90"/>
              <a:gd name="T43" fmla="*/ 72 h 91"/>
              <a:gd name="T44" fmla="*/ 28 w 90"/>
              <a:gd name="T45" fmla="*/ 72 h 91"/>
              <a:gd name="T46" fmla="*/ 17 w 90"/>
              <a:gd name="T47" fmla="*/ 65 h 91"/>
              <a:gd name="T48" fmla="*/ 17 w 90"/>
              <a:gd name="T49" fmla="*/ 65 h 91"/>
              <a:gd name="T50" fmla="*/ 10 w 90"/>
              <a:gd name="T51" fmla="*/ 54 h 91"/>
              <a:gd name="T52" fmla="*/ 10 w 90"/>
              <a:gd name="T53" fmla="*/ 28 h 91"/>
              <a:gd name="T54" fmla="*/ 41 w 90"/>
              <a:gd name="T55" fmla="*/ 7 h 91"/>
              <a:gd name="T56" fmla="*/ 65 w 90"/>
              <a:gd name="T57" fmla="*/ 17 h 91"/>
              <a:gd name="T58" fmla="*/ 72 w 90"/>
              <a:gd name="T59" fmla="*/ 28 h 91"/>
              <a:gd name="T60" fmla="*/ 75 w 90"/>
              <a:gd name="T61" fmla="*/ 41 h 91"/>
              <a:gd name="T62" fmla="*/ 65 w 90"/>
              <a:gd name="T63" fmla="*/ 65 h 91"/>
              <a:gd name="T64" fmla="*/ 65 w 90"/>
              <a:gd name="T65" fmla="*/ 39 h 91"/>
              <a:gd name="T66" fmla="*/ 61 w 90"/>
              <a:gd name="T67" fmla="*/ 50 h 91"/>
              <a:gd name="T68" fmla="*/ 57 w 90"/>
              <a:gd name="T69" fmla="*/ 57 h 91"/>
              <a:gd name="T70" fmla="*/ 41 w 90"/>
              <a:gd name="T71" fmla="*/ 63 h 91"/>
              <a:gd name="T72" fmla="*/ 41 w 90"/>
              <a:gd name="T73" fmla="*/ 68 h 91"/>
              <a:gd name="T74" fmla="*/ 60 w 90"/>
              <a:gd name="T75" fmla="*/ 60 h 91"/>
              <a:gd name="T76" fmla="*/ 66 w 90"/>
              <a:gd name="T77" fmla="*/ 51 h 91"/>
              <a:gd name="T78" fmla="*/ 65 w 90"/>
              <a:gd name="T79" fmla="*/ 39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90" h="91">
                <a:moveTo>
                  <a:pt x="30" y="16"/>
                </a:moveTo>
                <a:cubicBezTo>
                  <a:pt x="29" y="17"/>
                  <a:pt x="27" y="18"/>
                  <a:pt x="26" y="19"/>
                </a:cubicBezTo>
                <a:cubicBezTo>
                  <a:pt x="25" y="20"/>
                  <a:pt x="23" y="21"/>
                  <a:pt x="22" y="22"/>
                </a:cubicBezTo>
                <a:cubicBezTo>
                  <a:pt x="21" y="23"/>
                  <a:pt x="20" y="25"/>
                  <a:pt x="19" y="26"/>
                </a:cubicBezTo>
                <a:cubicBezTo>
                  <a:pt x="18" y="28"/>
                  <a:pt x="17" y="29"/>
                  <a:pt x="16" y="31"/>
                </a:cubicBezTo>
                <a:cubicBezTo>
                  <a:pt x="16" y="32"/>
                  <a:pt x="16" y="33"/>
                  <a:pt x="18" y="34"/>
                </a:cubicBezTo>
                <a:cubicBezTo>
                  <a:pt x="19" y="34"/>
                  <a:pt x="20" y="34"/>
                  <a:pt x="20" y="32"/>
                </a:cubicBezTo>
                <a:cubicBezTo>
                  <a:pt x="21" y="31"/>
                  <a:pt x="22" y="30"/>
                  <a:pt x="22" y="29"/>
                </a:cubicBezTo>
                <a:cubicBezTo>
                  <a:pt x="23" y="28"/>
                  <a:pt x="24" y="26"/>
                  <a:pt x="25" y="25"/>
                </a:cubicBezTo>
                <a:cubicBezTo>
                  <a:pt x="26" y="24"/>
                  <a:pt x="27" y="23"/>
                  <a:pt x="29" y="23"/>
                </a:cubicBezTo>
                <a:cubicBezTo>
                  <a:pt x="30" y="22"/>
                  <a:pt x="31" y="21"/>
                  <a:pt x="32" y="21"/>
                </a:cubicBezTo>
                <a:cubicBezTo>
                  <a:pt x="33" y="20"/>
                  <a:pt x="34" y="19"/>
                  <a:pt x="33" y="18"/>
                </a:cubicBezTo>
                <a:cubicBezTo>
                  <a:pt x="33" y="17"/>
                  <a:pt x="32" y="16"/>
                  <a:pt x="30" y="16"/>
                </a:cubicBezTo>
                <a:close/>
                <a:moveTo>
                  <a:pt x="89" y="84"/>
                </a:moveTo>
                <a:cubicBezTo>
                  <a:pt x="89" y="84"/>
                  <a:pt x="89" y="84"/>
                  <a:pt x="89" y="84"/>
                </a:cubicBezTo>
                <a:cubicBezTo>
                  <a:pt x="73" y="67"/>
                  <a:pt x="73" y="67"/>
                  <a:pt x="73" y="67"/>
                </a:cubicBezTo>
                <a:cubicBezTo>
                  <a:pt x="75" y="64"/>
                  <a:pt x="77" y="61"/>
                  <a:pt x="79" y="57"/>
                </a:cubicBezTo>
                <a:cubicBezTo>
                  <a:pt x="81" y="52"/>
                  <a:pt x="82" y="47"/>
                  <a:pt x="82" y="41"/>
                </a:cubicBezTo>
                <a:cubicBezTo>
                  <a:pt x="82" y="36"/>
                  <a:pt x="81" y="30"/>
                  <a:pt x="79" y="26"/>
                </a:cubicBezTo>
                <a:cubicBezTo>
                  <a:pt x="79" y="25"/>
                  <a:pt x="79" y="25"/>
                  <a:pt x="79" y="25"/>
                </a:cubicBezTo>
                <a:cubicBezTo>
                  <a:pt x="77" y="20"/>
                  <a:pt x="74" y="16"/>
                  <a:pt x="70" y="12"/>
                </a:cubicBezTo>
                <a:cubicBezTo>
                  <a:pt x="70" y="12"/>
                  <a:pt x="70" y="12"/>
                  <a:pt x="70" y="12"/>
                </a:cubicBezTo>
                <a:cubicBezTo>
                  <a:pt x="66" y="8"/>
                  <a:pt x="62" y="5"/>
                  <a:pt x="57" y="3"/>
                </a:cubicBezTo>
                <a:cubicBezTo>
                  <a:pt x="52" y="1"/>
                  <a:pt x="46" y="0"/>
                  <a:pt x="41" y="0"/>
                </a:cubicBezTo>
                <a:cubicBezTo>
                  <a:pt x="29" y="0"/>
                  <a:pt x="19" y="4"/>
                  <a:pt x="12" y="12"/>
                </a:cubicBezTo>
                <a:cubicBezTo>
                  <a:pt x="8" y="16"/>
                  <a:pt x="5" y="20"/>
                  <a:pt x="3" y="25"/>
                </a:cubicBezTo>
                <a:cubicBezTo>
                  <a:pt x="1" y="30"/>
                  <a:pt x="0" y="36"/>
                  <a:pt x="0" y="41"/>
                </a:cubicBezTo>
                <a:cubicBezTo>
                  <a:pt x="0" y="47"/>
                  <a:pt x="1" y="52"/>
                  <a:pt x="3" y="57"/>
                </a:cubicBezTo>
                <a:cubicBezTo>
                  <a:pt x="3" y="57"/>
                  <a:pt x="3" y="57"/>
                  <a:pt x="3" y="57"/>
                </a:cubicBezTo>
                <a:cubicBezTo>
                  <a:pt x="5" y="62"/>
                  <a:pt x="8" y="66"/>
                  <a:pt x="12" y="70"/>
                </a:cubicBezTo>
                <a:cubicBezTo>
                  <a:pt x="12" y="70"/>
                  <a:pt x="12" y="70"/>
                  <a:pt x="12" y="70"/>
                </a:cubicBezTo>
                <a:cubicBezTo>
                  <a:pt x="16" y="74"/>
                  <a:pt x="20" y="77"/>
                  <a:pt x="25" y="79"/>
                </a:cubicBezTo>
                <a:cubicBezTo>
                  <a:pt x="25" y="79"/>
                  <a:pt x="25" y="79"/>
                  <a:pt x="25" y="79"/>
                </a:cubicBezTo>
                <a:cubicBezTo>
                  <a:pt x="25" y="79"/>
                  <a:pt x="25" y="79"/>
                  <a:pt x="25" y="79"/>
                </a:cubicBezTo>
                <a:cubicBezTo>
                  <a:pt x="30" y="81"/>
                  <a:pt x="35" y="82"/>
                  <a:pt x="41" y="82"/>
                </a:cubicBezTo>
                <a:cubicBezTo>
                  <a:pt x="46" y="82"/>
                  <a:pt x="52" y="81"/>
                  <a:pt x="57" y="79"/>
                </a:cubicBezTo>
                <a:cubicBezTo>
                  <a:pt x="61" y="78"/>
                  <a:pt x="64" y="75"/>
                  <a:pt x="67" y="73"/>
                </a:cubicBezTo>
                <a:cubicBezTo>
                  <a:pt x="84" y="89"/>
                  <a:pt x="84" y="89"/>
                  <a:pt x="84" y="89"/>
                </a:cubicBezTo>
                <a:cubicBezTo>
                  <a:pt x="85" y="91"/>
                  <a:pt x="88" y="91"/>
                  <a:pt x="89" y="89"/>
                </a:cubicBezTo>
                <a:cubicBezTo>
                  <a:pt x="90" y="88"/>
                  <a:pt x="90" y="85"/>
                  <a:pt x="89" y="84"/>
                </a:cubicBezTo>
                <a:close/>
                <a:moveTo>
                  <a:pt x="65" y="65"/>
                </a:moveTo>
                <a:cubicBezTo>
                  <a:pt x="65" y="65"/>
                  <a:pt x="65" y="65"/>
                  <a:pt x="65" y="65"/>
                </a:cubicBezTo>
                <a:cubicBezTo>
                  <a:pt x="65" y="65"/>
                  <a:pt x="65" y="65"/>
                  <a:pt x="65" y="65"/>
                </a:cubicBezTo>
                <a:cubicBezTo>
                  <a:pt x="62" y="68"/>
                  <a:pt x="58" y="71"/>
                  <a:pt x="54" y="72"/>
                </a:cubicBezTo>
                <a:cubicBezTo>
                  <a:pt x="50" y="74"/>
                  <a:pt x="45" y="75"/>
                  <a:pt x="41" y="75"/>
                </a:cubicBezTo>
                <a:cubicBezTo>
                  <a:pt x="36" y="75"/>
                  <a:pt x="32" y="74"/>
                  <a:pt x="28" y="72"/>
                </a:cubicBezTo>
                <a:cubicBezTo>
                  <a:pt x="28" y="72"/>
                  <a:pt x="28" y="72"/>
                  <a:pt x="28" y="72"/>
                </a:cubicBezTo>
                <a:cubicBezTo>
                  <a:pt x="24" y="71"/>
                  <a:pt x="20" y="68"/>
                  <a:pt x="17" y="65"/>
                </a:cubicBezTo>
                <a:cubicBezTo>
                  <a:pt x="17" y="65"/>
                  <a:pt x="17" y="65"/>
                  <a:pt x="17" y="65"/>
                </a:cubicBezTo>
                <a:cubicBezTo>
                  <a:pt x="17" y="65"/>
                  <a:pt x="17" y="65"/>
                  <a:pt x="17" y="65"/>
                </a:cubicBezTo>
                <a:cubicBezTo>
                  <a:pt x="14" y="62"/>
                  <a:pt x="11" y="58"/>
                  <a:pt x="10" y="54"/>
                </a:cubicBezTo>
                <a:cubicBezTo>
                  <a:pt x="10" y="54"/>
                  <a:pt x="10" y="54"/>
                  <a:pt x="10" y="54"/>
                </a:cubicBezTo>
                <a:cubicBezTo>
                  <a:pt x="8" y="50"/>
                  <a:pt x="7" y="46"/>
                  <a:pt x="7" y="41"/>
                </a:cubicBezTo>
                <a:cubicBezTo>
                  <a:pt x="7" y="37"/>
                  <a:pt x="8" y="32"/>
                  <a:pt x="10" y="28"/>
                </a:cubicBezTo>
                <a:cubicBezTo>
                  <a:pt x="11" y="24"/>
                  <a:pt x="14" y="20"/>
                  <a:pt x="17" y="17"/>
                </a:cubicBezTo>
                <a:cubicBezTo>
                  <a:pt x="23" y="11"/>
                  <a:pt x="32" y="7"/>
                  <a:pt x="41" y="7"/>
                </a:cubicBezTo>
                <a:cubicBezTo>
                  <a:pt x="45" y="7"/>
                  <a:pt x="50" y="8"/>
                  <a:pt x="54" y="10"/>
                </a:cubicBezTo>
                <a:cubicBezTo>
                  <a:pt x="58" y="12"/>
                  <a:pt x="62" y="14"/>
                  <a:pt x="65" y="17"/>
                </a:cubicBezTo>
                <a:cubicBezTo>
                  <a:pt x="65" y="17"/>
                  <a:pt x="65" y="17"/>
                  <a:pt x="65" y="17"/>
                </a:cubicBezTo>
                <a:cubicBezTo>
                  <a:pt x="68" y="21"/>
                  <a:pt x="70" y="24"/>
                  <a:pt x="72" y="28"/>
                </a:cubicBezTo>
                <a:cubicBezTo>
                  <a:pt x="72" y="28"/>
                  <a:pt x="72" y="28"/>
                  <a:pt x="72" y="28"/>
                </a:cubicBezTo>
                <a:cubicBezTo>
                  <a:pt x="74" y="32"/>
                  <a:pt x="75" y="37"/>
                  <a:pt x="75" y="41"/>
                </a:cubicBezTo>
                <a:cubicBezTo>
                  <a:pt x="75" y="46"/>
                  <a:pt x="74" y="50"/>
                  <a:pt x="72" y="54"/>
                </a:cubicBezTo>
                <a:cubicBezTo>
                  <a:pt x="70" y="58"/>
                  <a:pt x="68" y="62"/>
                  <a:pt x="65" y="65"/>
                </a:cubicBezTo>
                <a:close/>
                <a:moveTo>
                  <a:pt x="65" y="39"/>
                </a:moveTo>
                <a:cubicBezTo>
                  <a:pt x="65" y="39"/>
                  <a:pt x="65" y="39"/>
                  <a:pt x="65" y="39"/>
                </a:cubicBezTo>
                <a:cubicBezTo>
                  <a:pt x="64" y="39"/>
                  <a:pt x="63" y="40"/>
                  <a:pt x="63" y="41"/>
                </a:cubicBezTo>
                <a:cubicBezTo>
                  <a:pt x="63" y="44"/>
                  <a:pt x="62" y="47"/>
                  <a:pt x="61" y="50"/>
                </a:cubicBezTo>
                <a:cubicBezTo>
                  <a:pt x="61" y="50"/>
                  <a:pt x="61" y="50"/>
                  <a:pt x="61" y="50"/>
                </a:cubicBezTo>
                <a:cubicBezTo>
                  <a:pt x="60" y="52"/>
                  <a:pt x="59" y="55"/>
                  <a:pt x="57" y="57"/>
                </a:cubicBezTo>
                <a:cubicBezTo>
                  <a:pt x="54" y="59"/>
                  <a:pt x="52" y="60"/>
                  <a:pt x="49" y="62"/>
                </a:cubicBezTo>
                <a:cubicBezTo>
                  <a:pt x="47" y="63"/>
                  <a:pt x="44" y="63"/>
                  <a:pt x="41" y="63"/>
                </a:cubicBezTo>
                <a:cubicBezTo>
                  <a:pt x="40" y="63"/>
                  <a:pt x="39" y="64"/>
                  <a:pt x="39" y="66"/>
                </a:cubicBezTo>
                <a:cubicBezTo>
                  <a:pt x="39" y="67"/>
                  <a:pt x="40" y="68"/>
                  <a:pt x="41" y="68"/>
                </a:cubicBezTo>
                <a:cubicBezTo>
                  <a:pt x="44" y="68"/>
                  <a:pt x="48" y="67"/>
                  <a:pt x="51" y="66"/>
                </a:cubicBezTo>
                <a:cubicBezTo>
                  <a:pt x="54" y="64"/>
                  <a:pt x="57" y="63"/>
                  <a:pt x="60" y="60"/>
                </a:cubicBezTo>
                <a:cubicBezTo>
                  <a:pt x="62" y="58"/>
                  <a:pt x="64" y="55"/>
                  <a:pt x="66" y="51"/>
                </a:cubicBezTo>
                <a:cubicBezTo>
                  <a:pt x="66" y="51"/>
                  <a:pt x="66" y="51"/>
                  <a:pt x="66" y="51"/>
                </a:cubicBezTo>
                <a:cubicBezTo>
                  <a:pt x="67" y="48"/>
                  <a:pt x="68" y="45"/>
                  <a:pt x="68" y="41"/>
                </a:cubicBezTo>
                <a:cubicBezTo>
                  <a:pt x="68" y="40"/>
                  <a:pt x="67" y="39"/>
                  <a:pt x="65" y="39"/>
                </a:cubicBezTo>
                <a:close/>
              </a:path>
            </a:pathLst>
          </a:custGeom>
          <a:solidFill>
            <a:srgbClr val="FFFFFF"/>
          </a:solidFill>
          <a:ln>
            <a:noFill/>
          </a:ln>
          <a:effectLst>
            <a:outerShdw blurRad="63500" sx="102000" sy="102000" algn="ctr" rotWithShape="0">
              <a:prstClr val="black">
                <a:alpha val="40000"/>
              </a:prstClr>
            </a:outerShdw>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 name="Freeform 24">
            <a:extLst>
              <a:ext uri="{FF2B5EF4-FFF2-40B4-BE49-F238E27FC236}">
                <a16:creationId xmlns:a16="http://schemas.microsoft.com/office/drawing/2014/main" id="{CC13AEAC-F44C-4FAC-BA79-A04DDC9E9CE2}"/>
              </a:ext>
            </a:extLst>
          </p:cNvPr>
          <p:cNvSpPr>
            <a:spLocks noEditPoints="1"/>
          </p:cNvSpPr>
          <p:nvPr/>
        </p:nvSpPr>
        <p:spPr bwMode="auto">
          <a:xfrm>
            <a:off x="6673531" y="2437895"/>
            <a:ext cx="238125" cy="224968"/>
          </a:xfrm>
          <a:custGeom>
            <a:avLst/>
            <a:gdLst>
              <a:gd name="T0" fmla="*/ 48 w 98"/>
              <a:gd name="T1" fmla="*/ 24 h 92"/>
              <a:gd name="T2" fmla="*/ 50 w 98"/>
              <a:gd name="T3" fmla="*/ 53 h 92"/>
              <a:gd name="T4" fmla="*/ 52 w 98"/>
              <a:gd name="T5" fmla="*/ 17 h 92"/>
              <a:gd name="T6" fmla="*/ 48 w 98"/>
              <a:gd name="T7" fmla="*/ 16 h 92"/>
              <a:gd name="T8" fmla="*/ 41 w 98"/>
              <a:gd name="T9" fmla="*/ 28 h 92"/>
              <a:gd name="T10" fmla="*/ 94 w 98"/>
              <a:gd name="T11" fmla="*/ 12 h 92"/>
              <a:gd name="T12" fmla="*/ 84 w 98"/>
              <a:gd name="T13" fmla="*/ 12 h 92"/>
              <a:gd name="T14" fmla="*/ 80 w 98"/>
              <a:gd name="T15" fmla="*/ 0 h 92"/>
              <a:gd name="T16" fmla="*/ 14 w 98"/>
              <a:gd name="T17" fmla="*/ 4 h 92"/>
              <a:gd name="T18" fmla="*/ 3 w 98"/>
              <a:gd name="T19" fmla="*/ 12 h 92"/>
              <a:gd name="T20" fmla="*/ 0 w 98"/>
              <a:gd name="T21" fmla="*/ 37 h 92"/>
              <a:gd name="T22" fmla="*/ 6 w 98"/>
              <a:gd name="T23" fmla="*/ 52 h 92"/>
              <a:gd name="T24" fmla="*/ 45 w 98"/>
              <a:gd name="T25" fmla="*/ 75 h 92"/>
              <a:gd name="T26" fmla="*/ 29 w 98"/>
              <a:gd name="T27" fmla="*/ 84 h 92"/>
              <a:gd name="T28" fmla="*/ 29 w 98"/>
              <a:gd name="T29" fmla="*/ 92 h 92"/>
              <a:gd name="T30" fmla="*/ 73 w 98"/>
              <a:gd name="T31" fmla="*/ 88 h 92"/>
              <a:gd name="T32" fmla="*/ 53 w 98"/>
              <a:gd name="T33" fmla="*/ 84 h 92"/>
              <a:gd name="T34" fmla="*/ 78 w 98"/>
              <a:gd name="T35" fmla="*/ 59 h 92"/>
              <a:gd name="T36" fmla="*/ 92 w 98"/>
              <a:gd name="T37" fmla="*/ 52 h 92"/>
              <a:gd name="T38" fmla="*/ 98 w 98"/>
              <a:gd name="T39" fmla="*/ 16 h 92"/>
              <a:gd name="T40" fmla="*/ 11 w 98"/>
              <a:gd name="T41" fmla="*/ 47 h 92"/>
              <a:gd name="T42" fmla="*/ 7 w 98"/>
              <a:gd name="T43" fmla="*/ 37 h 92"/>
              <a:gd name="T44" fmla="*/ 14 w 98"/>
              <a:gd name="T45" fmla="*/ 20 h 92"/>
              <a:gd name="T46" fmla="*/ 15 w 98"/>
              <a:gd name="T47" fmla="*/ 50 h 92"/>
              <a:gd name="T48" fmla="*/ 76 w 98"/>
              <a:gd name="T49" fmla="*/ 40 h 92"/>
              <a:gd name="T50" fmla="*/ 73 w 98"/>
              <a:gd name="T51" fmla="*/ 53 h 92"/>
              <a:gd name="T52" fmla="*/ 49 w 98"/>
              <a:gd name="T53" fmla="*/ 67 h 92"/>
              <a:gd name="T54" fmla="*/ 24 w 98"/>
              <a:gd name="T55" fmla="*/ 53 h 92"/>
              <a:gd name="T56" fmla="*/ 21 w 98"/>
              <a:gd name="T57" fmla="*/ 40 h 92"/>
              <a:gd name="T58" fmla="*/ 76 w 98"/>
              <a:gd name="T59" fmla="*/ 8 h 92"/>
              <a:gd name="T60" fmla="*/ 91 w 98"/>
              <a:gd name="T61" fmla="*/ 37 h 92"/>
              <a:gd name="T62" fmla="*/ 86 w 98"/>
              <a:gd name="T63" fmla="*/ 47 h 92"/>
              <a:gd name="T64" fmla="*/ 83 w 98"/>
              <a:gd name="T65" fmla="*/ 50 h 92"/>
              <a:gd name="T66" fmla="*/ 84 w 98"/>
              <a:gd name="T67" fmla="*/ 40 h 92"/>
              <a:gd name="T68" fmla="*/ 91 w 98"/>
              <a:gd name="T69" fmla="*/ 2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8" h="92">
                <a:moveTo>
                  <a:pt x="44" y="28"/>
                </a:moveTo>
                <a:cubicBezTo>
                  <a:pt x="48" y="24"/>
                  <a:pt x="48" y="24"/>
                  <a:pt x="48" y="24"/>
                </a:cubicBezTo>
                <a:cubicBezTo>
                  <a:pt x="48" y="51"/>
                  <a:pt x="48" y="51"/>
                  <a:pt x="48" y="51"/>
                </a:cubicBezTo>
                <a:cubicBezTo>
                  <a:pt x="48" y="52"/>
                  <a:pt x="49" y="53"/>
                  <a:pt x="50" y="53"/>
                </a:cubicBezTo>
                <a:cubicBezTo>
                  <a:pt x="51" y="53"/>
                  <a:pt x="52" y="52"/>
                  <a:pt x="52" y="51"/>
                </a:cubicBezTo>
                <a:cubicBezTo>
                  <a:pt x="52" y="17"/>
                  <a:pt x="52" y="17"/>
                  <a:pt x="52" y="17"/>
                </a:cubicBezTo>
                <a:cubicBezTo>
                  <a:pt x="52" y="16"/>
                  <a:pt x="51" y="15"/>
                  <a:pt x="50" y="15"/>
                </a:cubicBezTo>
                <a:cubicBezTo>
                  <a:pt x="49" y="15"/>
                  <a:pt x="48" y="15"/>
                  <a:pt x="48" y="16"/>
                </a:cubicBezTo>
                <a:cubicBezTo>
                  <a:pt x="41" y="25"/>
                  <a:pt x="41" y="25"/>
                  <a:pt x="41" y="25"/>
                </a:cubicBezTo>
                <a:cubicBezTo>
                  <a:pt x="40" y="26"/>
                  <a:pt x="40" y="28"/>
                  <a:pt x="41" y="28"/>
                </a:cubicBezTo>
                <a:cubicBezTo>
                  <a:pt x="42" y="29"/>
                  <a:pt x="44" y="29"/>
                  <a:pt x="44" y="28"/>
                </a:cubicBezTo>
                <a:close/>
                <a:moveTo>
                  <a:pt x="94" y="12"/>
                </a:moveTo>
                <a:cubicBezTo>
                  <a:pt x="94" y="12"/>
                  <a:pt x="94" y="12"/>
                  <a:pt x="94" y="12"/>
                </a:cubicBezTo>
                <a:cubicBezTo>
                  <a:pt x="84" y="12"/>
                  <a:pt x="84" y="12"/>
                  <a:pt x="84" y="12"/>
                </a:cubicBezTo>
                <a:cubicBezTo>
                  <a:pt x="84" y="4"/>
                  <a:pt x="84" y="4"/>
                  <a:pt x="84" y="4"/>
                </a:cubicBezTo>
                <a:cubicBezTo>
                  <a:pt x="84" y="2"/>
                  <a:pt x="82" y="0"/>
                  <a:pt x="80" y="0"/>
                </a:cubicBezTo>
                <a:cubicBezTo>
                  <a:pt x="17" y="0"/>
                  <a:pt x="17" y="0"/>
                  <a:pt x="17" y="0"/>
                </a:cubicBezTo>
                <a:cubicBezTo>
                  <a:pt x="15" y="0"/>
                  <a:pt x="14" y="2"/>
                  <a:pt x="14" y="4"/>
                </a:cubicBezTo>
                <a:cubicBezTo>
                  <a:pt x="14" y="12"/>
                  <a:pt x="14" y="12"/>
                  <a:pt x="14" y="12"/>
                </a:cubicBezTo>
                <a:cubicBezTo>
                  <a:pt x="3" y="12"/>
                  <a:pt x="3" y="12"/>
                  <a:pt x="3" y="12"/>
                </a:cubicBezTo>
                <a:cubicBezTo>
                  <a:pt x="1" y="12"/>
                  <a:pt x="0" y="14"/>
                  <a:pt x="0" y="16"/>
                </a:cubicBezTo>
                <a:cubicBezTo>
                  <a:pt x="0" y="37"/>
                  <a:pt x="0" y="37"/>
                  <a:pt x="0" y="37"/>
                </a:cubicBezTo>
                <a:cubicBezTo>
                  <a:pt x="0" y="43"/>
                  <a:pt x="2" y="48"/>
                  <a:pt x="6" y="52"/>
                </a:cubicBezTo>
                <a:cubicBezTo>
                  <a:pt x="6" y="52"/>
                  <a:pt x="6" y="52"/>
                  <a:pt x="6" y="52"/>
                </a:cubicBezTo>
                <a:cubicBezTo>
                  <a:pt x="9" y="56"/>
                  <a:pt x="14" y="58"/>
                  <a:pt x="19" y="59"/>
                </a:cubicBezTo>
                <a:cubicBezTo>
                  <a:pt x="25" y="68"/>
                  <a:pt x="35" y="74"/>
                  <a:pt x="45" y="75"/>
                </a:cubicBezTo>
                <a:cubicBezTo>
                  <a:pt x="45" y="84"/>
                  <a:pt x="45" y="84"/>
                  <a:pt x="45" y="84"/>
                </a:cubicBezTo>
                <a:cubicBezTo>
                  <a:pt x="29" y="84"/>
                  <a:pt x="29" y="84"/>
                  <a:pt x="29" y="84"/>
                </a:cubicBezTo>
                <a:cubicBezTo>
                  <a:pt x="27" y="84"/>
                  <a:pt x="25" y="86"/>
                  <a:pt x="25" y="88"/>
                </a:cubicBezTo>
                <a:cubicBezTo>
                  <a:pt x="25" y="90"/>
                  <a:pt x="27" y="92"/>
                  <a:pt x="29" y="92"/>
                </a:cubicBezTo>
                <a:cubicBezTo>
                  <a:pt x="69" y="92"/>
                  <a:pt x="69" y="92"/>
                  <a:pt x="69" y="92"/>
                </a:cubicBezTo>
                <a:cubicBezTo>
                  <a:pt x="71" y="92"/>
                  <a:pt x="73" y="90"/>
                  <a:pt x="73" y="88"/>
                </a:cubicBezTo>
                <a:cubicBezTo>
                  <a:pt x="73" y="86"/>
                  <a:pt x="71" y="84"/>
                  <a:pt x="69" y="84"/>
                </a:cubicBezTo>
                <a:cubicBezTo>
                  <a:pt x="53" y="84"/>
                  <a:pt x="53" y="84"/>
                  <a:pt x="53" y="84"/>
                </a:cubicBezTo>
                <a:cubicBezTo>
                  <a:pt x="53" y="75"/>
                  <a:pt x="53" y="75"/>
                  <a:pt x="53" y="75"/>
                </a:cubicBezTo>
                <a:cubicBezTo>
                  <a:pt x="63" y="74"/>
                  <a:pt x="73" y="68"/>
                  <a:pt x="78" y="59"/>
                </a:cubicBezTo>
                <a:cubicBezTo>
                  <a:pt x="84" y="58"/>
                  <a:pt x="88" y="56"/>
                  <a:pt x="92" y="53"/>
                </a:cubicBezTo>
                <a:cubicBezTo>
                  <a:pt x="92" y="52"/>
                  <a:pt x="92" y="52"/>
                  <a:pt x="92" y="52"/>
                </a:cubicBezTo>
                <a:cubicBezTo>
                  <a:pt x="96" y="48"/>
                  <a:pt x="98" y="43"/>
                  <a:pt x="98" y="37"/>
                </a:cubicBezTo>
                <a:cubicBezTo>
                  <a:pt x="98" y="16"/>
                  <a:pt x="98" y="16"/>
                  <a:pt x="98" y="16"/>
                </a:cubicBezTo>
                <a:cubicBezTo>
                  <a:pt x="98" y="14"/>
                  <a:pt x="96" y="12"/>
                  <a:pt x="94" y="12"/>
                </a:cubicBezTo>
                <a:close/>
                <a:moveTo>
                  <a:pt x="11" y="47"/>
                </a:moveTo>
                <a:cubicBezTo>
                  <a:pt x="11" y="47"/>
                  <a:pt x="11" y="47"/>
                  <a:pt x="11" y="47"/>
                </a:cubicBezTo>
                <a:cubicBezTo>
                  <a:pt x="9" y="44"/>
                  <a:pt x="7" y="41"/>
                  <a:pt x="7" y="37"/>
                </a:cubicBezTo>
                <a:cubicBezTo>
                  <a:pt x="7" y="20"/>
                  <a:pt x="7" y="20"/>
                  <a:pt x="7" y="20"/>
                </a:cubicBezTo>
                <a:cubicBezTo>
                  <a:pt x="14" y="20"/>
                  <a:pt x="14" y="20"/>
                  <a:pt x="14" y="20"/>
                </a:cubicBezTo>
                <a:cubicBezTo>
                  <a:pt x="14" y="40"/>
                  <a:pt x="14" y="40"/>
                  <a:pt x="14" y="40"/>
                </a:cubicBezTo>
                <a:cubicBezTo>
                  <a:pt x="14" y="44"/>
                  <a:pt x="14" y="47"/>
                  <a:pt x="15" y="50"/>
                </a:cubicBezTo>
                <a:cubicBezTo>
                  <a:pt x="14" y="49"/>
                  <a:pt x="12" y="48"/>
                  <a:pt x="11" y="47"/>
                </a:cubicBezTo>
                <a:close/>
                <a:moveTo>
                  <a:pt x="76" y="40"/>
                </a:moveTo>
                <a:cubicBezTo>
                  <a:pt x="76" y="40"/>
                  <a:pt x="76" y="40"/>
                  <a:pt x="76" y="40"/>
                </a:cubicBezTo>
                <a:cubicBezTo>
                  <a:pt x="76" y="45"/>
                  <a:pt x="75" y="49"/>
                  <a:pt x="73" y="53"/>
                </a:cubicBezTo>
                <a:cubicBezTo>
                  <a:pt x="73" y="53"/>
                  <a:pt x="73" y="53"/>
                  <a:pt x="73" y="53"/>
                </a:cubicBezTo>
                <a:cubicBezTo>
                  <a:pt x="69" y="62"/>
                  <a:pt x="59" y="67"/>
                  <a:pt x="49" y="67"/>
                </a:cubicBezTo>
                <a:cubicBezTo>
                  <a:pt x="39" y="67"/>
                  <a:pt x="29" y="62"/>
                  <a:pt x="24" y="53"/>
                </a:cubicBezTo>
                <a:cubicBezTo>
                  <a:pt x="24" y="53"/>
                  <a:pt x="24" y="53"/>
                  <a:pt x="24" y="53"/>
                </a:cubicBezTo>
                <a:cubicBezTo>
                  <a:pt x="22" y="49"/>
                  <a:pt x="21" y="45"/>
                  <a:pt x="21" y="40"/>
                </a:cubicBezTo>
                <a:cubicBezTo>
                  <a:pt x="21" y="40"/>
                  <a:pt x="21" y="40"/>
                  <a:pt x="21" y="40"/>
                </a:cubicBezTo>
                <a:cubicBezTo>
                  <a:pt x="21" y="8"/>
                  <a:pt x="21" y="8"/>
                  <a:pt x="21" y="8"/>
                </a:cubicBezTo>
                <a:cubicBezTo>
                  <a:pt x="76" y="8"/>
                  <a:pt x="76" y="8"/>
                  <a:pt x="76" y="8"/>
                </a:cubicBezTo>
                <a:cubicBezTo>
                  <a:pt x="76" y="40"/>
                  <a:pt x="76" y="40"/>
                  <a:pt x="76" y="40"/>
                </a:cubicBezTo>
                <a:close/>
                <a:moveTo>
                  <a:pt x="91" y="37"/>
                </a:moveTo>
                <a:cubicBezTo>
                  <a:pt x="91" y="37"/>
                  <a:pt x="91" y="37"/>
                  <a:pt x="91" y="37"/>
                </a:cubicBezTo>
                <a:cubicBezTo>
                  <a:pt x="91" y="41"/>
                  <a:pt x="89" y="44"/>
                  <a:pt x="86" y="47"/>
                </a:cubicBezTo>
                <a:cubicBezTo>
                  <a:pt x="86" y="47"/>
                  <a:pt x="86" y="47"/>
                  <a:pt x="86" y="47"/>
                </a:cubicBezTo>
                <a:cubicBezTo>
                  <a:pt x="85" y="48"/>
                  <a:pt x="84" y="49"/>
                  <a:pt x="83" y="50"/>
                </a:cubicBezTo>
                <a:cubicBezTo>
                  <a:pt x="84" y="47"/>
                  <a:pt x="84" y="44"/>
                  <a:pt x="84" y="40"/>
                </a:cubicBezTo>
                <a:cubicBezTo>
                  <a:pt x="84" y="40"/>
                  <a:pt x="84" y="40"/>
                  <a:pt x="84" y="40"/>
                </a:cubicBezTo>
                <a:cubicBezTo>
                  <a:pt x="84" y="20"/>
                  <a:pt x="84" y="20"/>
                  <a:pt x="84" y="20"/>
                </a:cubicBezTo>
                <a:cubicBezTo>
                  <a:pt x="91" y="20"/>
                  <a:pt x="91" y="20"/>
                  <a:pt x="91" y="20"/>
                </a:cubicBezTo>
                <a:cubicBezTo>
                  <a:pt x="91" y="37"/>
                  <a:pt x="91" y="37"/>
                  <a:pt x="91" y="37"/>
                </a:cubicBezTo>
                <a:close/>
              </a:path>
            </a:pathLst>
          </a:custGeom>
          <a:solidFill>
            <a:srgbClr val="FFFFFF"/>
          </a:solidFill>
          <a:ln>
            <a:noFill/>
          </a:ln>
          <a:effectLst>
            <a:outerShdw blurRad="63500" sx="102000" sy="102000" algn="ctr" rotWithShape="0">
              <a:prstClr val="black">
                <a:alpha val="40000"/>
              </a:prstClr>
            </a:outerShdw>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 name="Rectangle 24">
            <a:extLst>
              <a:ext uri="{FF2B5EF4-FFF2-40B4-BE49-F238E27FC236}">
                <a16:creationId xmlns:a16="http://schemas.microsoft.com/office/drawing/2014/main" id="{65B098A3-8C82-4BC0-B0D3-9C2D1DF3BBA4}"/>
              </a:ext>
            </a:extLst>
          </p:cNvPr>
          <p:cNvSpPr>
            <a:spLocks noChangeArrowheads="1"/>
          </p:cNvSpPr>
          <p:nvPr/>
        </p:nvSpPr>
        <p:spPr bwMode="auto">
          <a:xfrm>
            <a:off x="3508950" y="3839132"/>
            <a:ext cx="1676808" cy="704808"/>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r>
              <a:rPr lang="zh-CN" altLang="en-US" sz="1200" dirty="0">
                <a:solidFill>
                  <a:schemeClr val="tx1">
                    <a:lumMod val="75000"/>
                    <a:lumOff val="25000"/>
                  </a:schemeClr>
                </a:solidFill>
                <a:ea typeface="微软雅黑" pitchFamily="34" charset="-122"/>
              </a:rPr>
              <a:t>Click to add a title</a:t>
            </a:r>
          </a:p>
          <a:p>
            <a:pPr>
              <a:lnSpc>
                <a:spcPct val="130000"/>
              </a:lnSpc>
            </a:pPr>
            <a:r>
              <a:rPr lang="zh-CN" altLang="en-US" sz="900" dirty="0">
                <a:solidFill>
                  <a:schemeClr val="tx1">
                    <a:lumMod val="50000"/>
                    <a:lumOff val="50000"/>
                  </a:schemeClr>
                </a:solidFill>
                <a:latin typeface="微软雅黑" pitchFamily="34" charset="-122"/>
                <a:ea typeface="微软雅黑" pitchFamily="34" charset="-122"/>
              </a:rPr>
              <a:t>Your content is hit here, or by copying your text</a:t>
            </a:r>
            <a:r>
              <a:rPr lang="en-US" altLang="zh-CN" sz="900" dirty="0">
                <a:solidFill>
                  <a:schemeClr val="tx1">
                    <a:lumMod val="50000"/>
                    <a:lumOff val="50000"/>
                  </a:schemeClr>
                </a:solidFill>
                <a:latin typeface="微软雅黑" pitchFamily="34" charset="-122"/>
                <a:ea typeface="微软雅黑" pitchFamily="34" charset="-122"/>
              </a:rPr>
              <a:t>,</a:t>
            </a:r>
            <a:r>
              <a:rPr lang="zh-CN" altLang="en-US" sz="800" dirty="0">
                <a:solidFill>
                  <a:schemeClr val="tx1">
                    <a:lumMod val="50000"/>
                    <a:lumOff val="50000"/>
                  </a:schemeClr>
                </a:solidFill>
                <a:latin typeface="微软雅黑" pitchFamily="34" charset="-122"/>
                <a:ea typeface="微软雅黑" pitchFamily="34" charset="-122"/>
              </a:rPr>
              <a:t>Select Paste in this box</a:t>
            </a:r>
          </a:p>
          <a:p>
            <a:pPr>
              <a:lnSpc>
                <a:spcPct val="130000"/>
              </a:lnSpc>
            </a:pPr>
            <a:endParaRPr lang="zh-CN" altLang="en-US" sz="800" dirty="0">
              <a:solidFill>
                <a:schemeClr val="tx1">
                  <a:lumMod val="50000"/>
                  <a:lumOff val="50000"/>
                </a:schemeClr>
              </a:solidFill>
              <a:latin typeface="微软雅黑" pitchFamily="34" charset="-122"/>
              <a:ea typeface="微软雅黑" pitchFamily="34" charset="-122"/>
            </a:endParaRPr>
          </a:p>
        </p:txBody>
      </p:sp>
      <p:sp>
        <p:nvSpPr>
          <p:cNvPr id="28" name="Rectangle 24">
            <a:extLst>
              <a:ext uri="{FF2B5EF4-FFF2-40B4-BE49-F238E27FC236}">
                <a16:creationId xmlns:a16="http://schemas.microsoft.com/office/drawing/2014/main" id="{6B7865C3-CDE0-4713-8847-31F40FF1AA57}"/>
              </a:ext>
            </a:extLst>
          </p:cNvPr>
          <p:cNvSpPr>
            <a:spLocks noChangeArrowheads="1"/>
          </p:cNvSpPr>
          <p:nvPr/>
        </p:nvSpPr>
        <p:spPr bwMode="auto">
          <a:xfrm>
            <a:off x="5954097" y="3839132"/>
            <a:ext cx="1728191" cy="784830"/>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r>
              <a:rPr lang="zh-CN" altLang="en-US" sz="1200" dirty="0">
                <a:solidFill>
                  <a:schemeClr val="tx1">
                    <a:lumMod val="75000"/>
                    <a:lumOff val="25000"/>
                  </a:schemeClr>
                </a:solidFill>
                <a:ea typeface="微软雅黑" pitchFamily="34" charset="-122"/>
              </a:rPr>
              <a:t>Click to add a title</a:t>
            </a:r>
          </a:p>
          <a:p>
            <a:pPr>
              <a:lnSpc>
                <a:spcPct val="130000"/>
              </a:lnSpc>
            </a:pPr>
            <a:r>
              <a:rPr lang="zh-CN" altLang="en-US" sz="1000" dirty="0">
                <a:solidFill>
                  <a:schemeClr val="tx1">
                    <a:lumMod val="50000"/>
                    <a:lumOff val="50000"/>
                  </a:schemeClr>
                </a:solidFill>
                <a:latin typeface="微软雅黑" pitchFamily="34" charset="-122"/>
                <a:ea typeface="微软雅黑" pitchFamily="34" charset="-122"/>
              </a:rPr>
              <a:t>Your content is played here, or by copying your text, choose paste in this box</a:t>
            </a:r>
          </a:p>
        </p:txBody>
      </p:sp>
      <p:sp>
        <p:nvSpPr>
          <p:cNvPr id="29" name="Rectangle 24">
            <a:extLst>
              <a:ext uri="{FF2B5EF4-FFF2-40B4-BE49-F238E27FC236}">
                <a16:creationId xmlns:a16="http://schemas.microsoft.com/office/drawing/2014/main" id="{8750BB9F-FAF5-443F-878E-52A383CCE1E1}"/>
              </a:ext>
            </a:extLst>
          </p:cNvPr>
          <p:cNvSpPr>
            <a:spLocks noChangeArrowheads="1"/>
          </p:cNvSpPr>
          <p:nvPr/>
        </p:nvSpPr>
        <p:spPr bwMode="auto">
          <a:xfrm>
            <a:off x="2281689" y="2217004"/>
            <a:ext cx="1728191" cy="544765"/>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r>
              <a:rPr lang="zh-CN" altLang="en-US" sz="1200" dirty="0">
                <a:solidFill>
                  <a:schemeClr val="tx1">
                    <a:lumMod val="75000"/>
                    <a:lumOff val="25000"/>
                  </a:schemeClr>
                </a:solidFill>
                <a:ea typeface="微软雅黑" pitchFamily="34" charset="-122"/>
              </a:rPr>
              <a:t>Click to add a title</a:t>
            </a:r>
          </a:p>
          <a:p>
            <a:pPr>
              <a:lnSpc>
                <a:spcPct val="130000"/>
              </a:lnSpc>
            </a:pPr>
            <a:r>
              <a:rPr lang="zh-CN" altLang="en-US" sz="900" dirty="0">
                <a:solidFill>
                  <a:schemeClr val="tx1">
                    <a:lumMod val="50000"/>
                    <a:lumOff val="50000"/>
                  </a:schemeClr>
                </a:solidFill>
                <a:latin typeface="微软雅黑" pitchFamily="34" charset="-122"/>
                <a:ea typeface="微软雅黑" pitchFamily="34" charset="-122"/>
              </a:rPr>
              <a:t>Your content is played here, or by copying your text, and choose to keep only the text.</a:t>
            </a:r>
          </a:p>
        </p:txBody>
      </p:sp>
      <p:sp>
        <p:nvSpPr>
          <p:cNvPr id="30" name="Rectangle 24">
            <a:extLst>
              <a:ext uri="{FF2B5EF4-FFF2-40B4-BE49-F238E27FC236}">
                <a16:creationId xmlns:a16="http://schemas.microsoft.com/office/drawing/2014/main" id="{6AACA9C0-E8EF-4C6B-8E13-F91CCF92E4A1}"/>
              </a:ext>
            </a:extLst>
          </p:cNvPr>
          <p:cNvSpPr>
            <a:spLocks noChangeArrowheads="1"/>
          </p:cNvSpPr>
          <p:nvPr/>
        </p:nvSpPr>
        <p:spPr bwMode="auto">
          <a:xfrm>
            <a:off x="4729961" y="2217004"/>
            <a:ext cx="1728191" cy="544765"/>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r>
              <a:rPr lang="zh-CN" altLang="en-US" sz="1200" dirty="0">
                <a:solidFill>
                  <a:schemeClr val="tx1">
                    <a:lumMod val="75000"/>
                    <a:lumOff val="25000"/>
                  </a:schemeClr>
                </a:solidFill>
                <a:ea typeface="微软雅黑" pitchFamily="34" charset="-122"/>
              </a:rPr>
              <a:t>Click to add a title</a:t>
            </a:r>
          </a:p>
          <a:p>
            <a:pPr>
              <a:lnSpc>
                <a:spcPct val="130000"/>
              </a:lnSpc>
            </a:pPr>
            <a:r>
              <a:rPr lang="zh-CN" altLang="en-US" sz="900" dirty="0">
                <a:solidFill>
                  <a:schemeClr val="tx1">
                    <a:lumMod val="50000"/>
                    <a:lumOff val="50000"/>
                  </a:schemeClr>
                </a:solidFill>
                <a:latin typeface="微软雅黑" pitchFamily="34" charset="-122"/>
                <a:ea typeface="微软雅黑" pitchFamily="34" charset="-122"/>
              </a:rPr>
              <a:t>Your content is played here, or by copying your text, choose paste in this box</a:t>
            </a:r>
          </a:p>
        </p:txBody>
      </p:sp>
      <p:sp>
        <p:nvSpPr>
          <p:cNvPr id="31" name="Rectangle 24">
            <a:extLst>
              <a:ext uri="{FF2B5EF4-FFF2-40B4-BE49-F238E27FC236}">
                <a16:creationId xmlns:a16="http://schemas.microsoft.com/office/drawing/2014/main" id="{50000176-20F8-4E3A-B0E6-05FCF65F50B4}"/>
              </a:ext>
            </a:extLst>
          </p:cNvPr>
          <p:cNvSpPr>
            <a:spLocks noChangeArrowheads="1"/>
          </p:cNvSpPr>
          <p:nvPr/>
        </p:nvSpPr>
        <p:spPr bwMode="auto">
          <a:xfrm>
            <a:off x="7178233" y="2217004"/>
            <a:ext cx="1728191" cy="544765"/>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r>
              <a:rPr lang="zh-CN" altLang="en-US" sz="1200" dirty="0">
                <a:solidFill>
                  <a:schemeClr val="tx1">
                    <a:lumMod val="75000"/>
                    <a:lumOff val="25000"/>
                  </a:schemeClr>
                </a:solidFill>
                <a:ea typeface="微软雅黑" pitchFamily="34" charset="-122"/>
              </a:rPr>
              <a:t>Click to add a title</a:t>
            </a:r>
          </a:p>
          <a:p>
            <a:pPr>
              <a:lnSpc>
                <a:spcPct val="130000"/>
              </a:lnSpc>
            </a:pPr>
            <a:r>
              <a:rPr lang="zh-CN" altLang="en-US" sz="900" dirty="0">
                <a:solidFill>
                  <a:schemeClr val="tx1">
                    <a:lumMod val="50000"/>
                    <a:lumOff val="50000"/>
                  </a:schemeClr>
                </a:solidFill>
                <a:latin typeface="微软雅黑" pitchFamily="34" charset="-122"/>
                <a:ea typeface="微软雅黑" pitchFamily="34" charset="-122"/>
              </a:rPr>
              <a:t>Your content is played here, or by copying your text, choose paste in this box</a:t>
            </a:r>
          </a:p>
        </p:txBody>
      </p:sp>
      <p:sp>
        <p:nvSpPr>
          <p:cNvPr id="32" name="Rectangle 24">
            <a:extLst>
              <a:ext uri="{FF2B5EF4-FFF2-40B4-BE49-F238E27FC236}">
                <a16:creationId xmlns:a16="http://schemas.microsoft.com/office/drawing/2014/main" id="{167B330D-F706-444F-9F28-DC4195C91BFF}"/>
              </a:ext>
            </a:extLst>
          </p:cNvPr>
          <p:cNvSpPr>
            <a:spLocks noChangeArrowheads="1"/>
          </p:cNvSpPr>
          <p:nvPr/>
        </p:nvSpPr>
        <p:spPr bwMode="auto">
          <a:xfrm>
            <a:off x="1385096" y="3248386"/>
            <a:ext cx="709364" cy="221599"/>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lnSpc>
                <a:spcPct val="120000"/>
              </a:lnSpc>
              <a:spcBef>
                <a:spcPts val="300"/>
              </a:spcBef>
            </a:pPr>
            <a:r>
              <a:rPr lang="en-US" altLang="zh-CN" sz="1200" b="1" dirty="0">
                <a:solidFill>
                  <a:schemeClr val="bg1"/>
                </a:solidFill>
              </a:rPr>
              <a:t>STEP 01</a:t>
            </a:r>
            <a:endParaRPr lang="en-US" altLang="zh-CN" sz="1050" dirty="0">
              <a:solidFill>
                <a:schemeClr val="bg1"/>
              </a:solidFill>
            </a:endParaRPr>
          </a:p>
        </p:txBody>
      </p:sp>
      <p:sp>
        <p:nvSpPr>
          <p:cNvPr id="33" name="Rectangle 24">
            <a:extLst>
              <a:ext uri="{FF2B5EF4-FFF2-40B4-BE49-F238E27FC236}">
                <a16:creationId xmlns:a16="http://schemas.microsoft.com/office/drawing/2014/main" id="{C0F4CDEA-BAD1-4650-A82B-11E362DB8E88}"/>
              </a:ext>
            </a:extLst>
          </p:cNvPr>
          <p:cNvSpPr>
            <a:spLocks noChangeArrowheads="1"/>
          </p:cNvSpPr>
          <p:nvPr/>
        </p:nvSpPr>
        <p:spPr bwMode="auto">
          <a:xfrm>
            <a:off x="2765502" y="3248386"/>
            <a:ext cx="709364" cy="221599"/>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lnSpc>
                <a:spcPct val="120000"/>
              </a:lnSpc>
              <a:spcBef>
                <a:spcPts val="300"/>
              </a:spcBef>
            </a:pPr>
            <a:r>
              <a:rPr lang="en-US" altLang="zh-CN" sz="1200" b="1" dirty="0">
                <a:solidFill>
                  <a:schemeClr val="bg1"/>
                </a:solidFill>
              </a:rPr>
              <a:t>STEP 02</a:t>
            </a:r>
            <a:endParaRPr lang="en-US" altLang="zh-CN" sz="1050" dirty="0">
              <a:solidFill>
                <a:schemeClr val="bg1"/>
              </a:solidFill>
            </a:endParaRPr>
          </a:p>
        </p:txBody>
      </p:sp>
      <p:sp>
        <p:nvSpPr>
          <p:cNvPr id="34" name="Rectangle 24">
            <a:extLst>
              <a:ext uri="{FF2B5EF4-FFF2-40B4-BE49-F238E27FC236}">
                <a16:creationId xmlns:a16="http://schemas.microsoft.com/office/drawing/2014/main" id="{3E02CF1A-8DF4-49A0-852A-C011C9497D98}"/>
              </a:ext>
            </a:extLst>
          </p:cNvPr>
          <p:cNvSpPr>
            <a:spLocks noChangeArrowheads="1"/>
          </p:cNvSpPr>
          <p:nvPr/>
        </p:nvSpPr>
        <p:spPr bwMode="auto">
          <a:xfrm>
            <a:off x="3989639" y="3248386"/>
            <a:ext cx="709364" cy="221599"/>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lnSpc>
                <a:spcPct val="120000"/>
              </a:lnSpc>
              <a:spcBef>
                <a:spcPts val="300"/>
              </a:spcBef>
            </a:pPr>
            <a:r>
              <a:rPr lang="en-US" altLang="zh-CN" sz="1200" b="1" dirty="0">
                <a:solidFill>
                  <a:schemeClr val="bg1"/>
                </a:solidFill>
              </a:rPr>
              <a:t>STEP 03</a:t>
            </a:r>
            <a:endParaRPr lang="en-US" altLang="zh-CN" sz="1050" dirty="0">
              <a:solidFill>
                <a:schemeClr val="bg1"/>
              </a:solidFill>
            </a:endParaRPr>
          </a:p>
        </p:txBody>
      </p:sp>
      <p:sp>
        <p:nvSpPr>
          <p:cNvPr id="35" name="Rectangle 24">
            <a:extLst>
              <a:ext uri="{FF2B5EF4-FFF2-40B4-BE49-F238E27FC236}">
                <a16:creationId xmlns:a16="http://schemas.microsoft.com/office/drawing/2014/main" id="{BC09E51C-31F0-4481-9918-C724AEA45C2C}"/>
              </a:ext>
            </a:extLst>
          </p:cNvPr>
          <p:cNvSpPr>
            <a:spLocks noChangeArrowheads="1"/>
          </p:cNvSpPr>
          <p:nvPr/>
        </p:nvSpPr>
        <p:spPr bwMode="auto">
          <a:xfrm>
            <a:off x="5212187" y="3248386"/>
            <a:ext cx="709364" cy="221599"/>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lnSpc>
                <a:spcPct val="120000"/>
              </a:lnSpc>
              <a:spcBef>
                <a:spcPts val="300"/>
              </a:spcBef>
            </a:pPr>
            <a:r>
              <a:rPr lang="en-US" altLang="zh-CN" sz="1200" b="1" dirty="0">
                <a:solidFill>
                  <a:schemeClr val="bg1"/>
                </a:solidFill>
              </a:rPr>
              <a:t>STEP 04</a:t>
            </a:r>
            <a:endParaRPr lang="en-US" altLang="zh-CN" sz="1050" dirty="0">
              <a:solidFill>
                <a:schemeClr val="bg1"/>
              </a:solidFill>
            </a:endParaRPr>
          </a:p>
        </p:txBody>
      </p:sp>
      <p:sp>
        <p:nvSpPr>
          <p:cNvPr id="36" name="Rectangle 24">
            <a:extLst>
              <a:ext uri="{FF2B5EF4-FFF2-40B4-BE49-F238E27FC236}">
                <a16:creationId xmlns:a16="http://schemas.microsoft.com/office/drawing/2014/main" id="{D85A7736-B806-4EF0-AD75-43A4D089FB8E}"/>
              </a:ext>
            </a:extLst>
          </p:cNvPr>
          <p:cNvSpPr>
            <a:spLocks noChangeArrowheads="1"/>
          </p:cNvSpPr>
          <p:nvPr/>
        </p:nvSpPr>
        <p:spPr bwMode="auto">
          <a:xfrm>
            <a:off x="6436324" y="3248386"/>
            <a:ext cx="709364" cy="221599"/>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lnSpc>
                <a:spcPct val="120000"/>
              </a:lnSpc>
              <a:spcBef>
                <a:spcPts val="300"/>
              </a:spcBef>
            </a:pPr>
            <a:r>
              <a:rPr lang="en-US" altLang="zh-CN" sz="1200" b="1" dirty="0">
                <a:solidFill>
                  <a:schemeClr val="bg1"/>
                </a:solidFill>
              </a:rPr>
              <a:t>STEP 05</a:t>
            </a:r>
            <a:endParaRPr lang="en-US" altLang="zh-CN" sz="1050" dirty="0">
              <a:solidFill>
                <a:schemeClr val="bg1"/>
              </a:solidFill>
            </a:endParaRPr>
          </a:p>
        </p:txBody>
      </p:sp>
      <p:sp>
        <p:nvSpPr>
          <p:cNvPr id="37" name="Rectangle 24">
            <a:extLst>
              <a:ext uri="{FF2B5EF4-FFF2-40B4-BE49-F238E27FC236}">
                <a16:creationId xmlns:a16="http://schemas.microsoft.com/office/drawing/2014/main" id="{08E31FFA-ADA7-446A-B2C1-C2368C43B0A8}"/>
              </a:ext>
            </a:extLst>
          </p:cNvPr>
          <p:cNvSpPr>
            <a:spLocks noChangeArrowheads="1"/>
          </p:cNvSpPr>
          <p:nvPr/>
        </p:nvSpPr>
        <p:spPr bwMode="auto">
          <a:xfrm>
            <a:off x="7662047" y="3248386"/>
            <a:ext cx="709364" cy="221599"/>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lnSpc>
                <a:spcPct val="120000"/>
              </a:lnSpc>
              <a:spcBef>
                <a:spcPts val="300"/>
              </a:spcBef>
            </a:pPr>
            <a:r>
              <a:rPr lang="en-US" altLang="zh-CN" sz="1200" b="1" dirty="0">
                <a:solidFill>
                  <a:schemeClr val="bg1"/>
                </a:solidFill>
              </a:rPr>
              <a:t>STEP 06</a:t>
            </a:r>
            <a:endParaRPr lang="en-US" altLang="zh-CN" sz="1050" dirty="0">
              <a:solidFill>
                <a:schemeClr val="bg1"/>
              </a:solidFill>
            </a:endParaRPr>
          </a:p>
        </p:txBody>
      </p:sp>
    </p:spTree>
    <p:extLst>
      <p:ext uri="{BB962C8B-B14F-4D97-AF65-F5344CB8AC3E}">
        <p14:creationId xmlns:p14="http://schemas.microsoft.com/office/powerpoint/2010/main" val="51299811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a14="http://schemas.microsoft.com/office/drawing/2010/main" xmlns:a16="http://schemas.microsoft.com/office/drawing/2014/main"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withEffect">
                                  <p:stCondLst>
                                    <p:cond delay="80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p:tgtEl>
                                          <p:spTgt spid="14"/>
                                        </p:tgtEl>
                                        <p:attrNameLst>
                                          <p:attrName>ppt_x</p:attrName>
                                        </p:attrNameLst>
                                      </p:cBhvr>
                                      <p:tavLst>
                                        <p:tav tm="0">
                                          <p:val>
                                            <p:strVal val="#ppt_x-#ppt_w*1.125000"/>
                                          </p:val>
                                        </p:tav>
                                        <p:tav tm="100000">
                                          <p:val>
                                            <p:strVal val="#ppt_x"/>
                                          </p:val>
                                        </p:tav>
                                      </p:tavLst>
                                    </p:anim>
                                    <p:animEffect transition="in" filter="wipe(right)">
                                      <p:cBhvr>
                                        <p:cTn id="8" dur="500"/>
                                        <p:tgtEl>
                                          <p:spTgt spid="14"/>
                                        </p:tgtEl>
                                      </p:cBhvr>
                                    </p:animEffect>
                                  </p:childTnLst>
                                </p:cTn>
                              </p:par>
                              <p:par>
                                <p:cTn id="9" presetID="22" presetClass="entr" presetSubtype="4" fill="hold" grpId="0" nodeType="withEffect">
                                  <p:stCondLst>
                                    <p:cond delay="1300"/>
                                  </p:stCondLst>
                                  <p:childTnLst>
                                    <p:set>
                                      <p:cBhvr>
                                        <p:cTn id="10" dur="1" fill="hold">
                                          <p:stCondLst>
                                            <p:cond delay="0"/>
                                          </p:stCondLst>
                                        </p:cTn>
                                        <p:tgtEl>
                                          <p:spTgt spid="2"/>
                                        </p:tgtEl>
                                        <p:attrNameLst>
                                          <p:attrName>style.visibility</p:attrName>
                                        </p:attrNameLst>
                                      </p:cBhvr>
                                      <p:to>
                                        <p:strVal val="visible"/>
                                      </p:to>
                                    </p:set>
                                    <p:animEffect transition="in" filter="wipe(down)">
                                      <p:cBhvr>
                                        <p:cTn id="11" dur="500"/>
                                        <p:tgtEl>
                                          <p:spTgt spid="2"/>
                                        </p:tgtEl>
                                      </p:cBhvr>
                                    </p:animEffect>
                                  </p:childTnLst>
                                </p:cTn>
                              </p:par>
                              <p:par>
                                <p:cTn id="12" presetID="53" presetClass="entr" presetSubtype="16" fill="hold" grpId="0" nodeType="withEffect">
                                  <p:stCondLst>
                                    <p:cond delay="1300"/>
                                  </p:stCondLst>
                                  <p:childTnLst>
                                    <p:set>
                                      <p:cBhvr>
                                        <p:cTn id="13" dur="1" fill="hold">
                                          <p:stCondLst>
                                            <p:cond delay="0"/>
                                          </p:stCondLst>
                                        </p:cTn>
                                        <p:tgtEl>
                                          <p:spTgt spid="32"/>
                                        </p:tgtEl>
                                        <p:attrNameLst>
                                          <p:attrName>style.visibility</p:attrName>
                                        </p:attrNameLst>
                                      </p:cBhvr>
                                      <p:to>
                                        <p:strVal val="visible"/>
                                      </p:to>
                                    </p:set>
                                    <p:anim calcmode="lin" valueType="num">
                                      <p:cBhvr>
                                        <p:cTn id="14" dur="500" fill="hold"/>
                                        <p:tgtEl>
                                          <p:spTgt spid="32"/>
                                        </p:tgtEl>
                                        <p:attrNameLst>
                                          <p:attrName>ppt_w</p:attrName>
                                        </p:attrNameLst>
                                      </p:cBhvr>
                                      <p:tavLst>
                                        <p:tav tm="0">
                                          <p:val>
                                            <p:fltVal val="0"/>
                                          </p:val>
                                        </p:tav>
                                        <p:tav tm="100000">
                                          <p:val>
                                            <p:strVal val="#ppt_w"/>
                                          </p:val>
                                        </p:tav>
                                      </p:tavLst>
                                    </p:anim>
                                    <p:anim calcmode="lin" valueType="num">
                                      <p:cBhvr>
                                        <p:cTn id="15" dur="500" fill="hold"/>
                                        <p:tgtEl>
                                          <p:spTgt spid="32"/>
                                        </p:tgtEl>
                                        <p:attrNameLst>
                                          <p:attrName>ppt_h</p:attrName>
                                        </p:attrNameLst>
                                      </p:cBhvr>
                                      <p:tavLst>
                                        <p:tav tm="0">
                                          <p:val>
                                            <p:fltVal val="0"/>
                                          </p:val>
                                        </p:tav>
                                        <p:tav tm="100000">
                                          <p:val>
                                            <p:strVal val="#ppt_h"/>
                                          </p:val>
                                        </p:tav>
                                      </p:tavLst>
                                    </p:anim>
                                    <p:animEffect transition="in" filter="fade">
                                      <p:cBhvr>
                                        <p:cTn id="16" dur="500"/>
                                        <p:tgtEl>
                                          <p:spTgt spid="32"/>
                                        </p:tgtEl>
                                      </p:cBhvr>
                                    </p:animEffect>
                                  </p:childTnLst>
                                </p:cTn>
                              </p:par>
                              <p:par>
                                <p:cTn id="17" presetID="53" presetClass="entr" presetSubtype="16" fill="hold" grpId="0" nodeType="withEffect">
                                  <p:stCondLst>
                                    <p:cond delay="180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ppt_w</p:attrName>
                                        </p:attrNameLst>
                                      </p:cBhvr>
                                      <p:tavLst>
                                        <p:tav tm="0">
                                          <p:val>
                                            <p:fltVal val="0"/>
                                          </p:val>
                                        </p:tav>
                                        <p:tav tm="100000">
                                          <p:val>
                                            <p:strVal val="#ppt_w"/>
                                          </p:val>
                                        </p:tav>
                                      </p:tavLst>
                                    </p:anim>
                                    <p:anim calcmode="lin" valueType="num">
                                      <p:cBhvr>
                                        <p:cTn id="20" dur="500" fill="hold"/>
                                        <p:tgtEl>
                                          <p:spTgt spid="7"/>
                                        </p:tgtEl>
                                        <p:attrNameLst>
                                          <p:attrName>ppt_h</p:attrName>
                                        </p:attrNameLst>
                                      </p:cBhvr>
                                      <p:tavLst>
                                        <p:tav tm="0">
                                          <p:val>
                                            <p:fltVal val="0"/>
                                          </p:val>
                                        </p:tav>
                                        <p:tav tm="100000">
                                          <p:val>
                                            <p:strVal val="#ppt_h"/>
                                          </p:val>
                                        </p:tav>
                                      </p:tavLst>
                                    </p:anim>
                                    <p:animEffect transition="in" filter="fade">
                                      <p:cBhvr>
                                        <p:cTn id="21" dur="500"/>
                                        <p:tgtEl>
                                          <p:spTgt spid="7"/>
                                        </p:tgtEl>
                                      </p:cBhvr>
                                    </p:animEffect>
                                  </p:childTnLst>
                                </p:cTn>
                              </p:par>
                              <p:par>
                                <p:cTn id="22" presetID="53" presetClass="entr" presetSubtype="16" fill="hold" grpId="0" nodeType="withEffect">
                                  <p:stCondLst>
                                    <p:cond delay="1800"/>
                                  </p:stCondLst>
                                  <p:childTnLst>
                                    <p:set>
                                      <p:cBhvr>
                                        <p:cTn id="23" dur="1" fill="hold">
                                          <p:stCondLst>
                                            <p:cond delay="0"/>
                                          </p:stCondLst>
                                        </p:cTn>
                                        <p:tgtEl>
                                          <p:spTgt spid="20"/>
                                        </p:tgtEl>
                                        <p:attrNameLst>
                                          <p:attrName>style.visibility</p:attrName>
                                        </p:attrNameLst>
                                      </p:cBhvr>
                                      <p:to>
                                        <p:strVal val="visible"/>
                                      </p:to>
                                    </p:set>
                                    <p:anim calcmode="lin" valueType="num">
                                      <p:cBhvr>
                                        <p:cTn id="24" dur="500" fill="hold"/>
                                        <p:tgtEl>
                                          <p:spTgt spid="20"/>
                                        </p:tgtEl>
                                        <p:attrNameLst>
                                          <p:attrName>ppt_w</p:attrName>
                                        </p:attrNameLst>
                                      </p:cBhvr>
                                      <p:tavLst>
                                        <p:tav tm="0">
                                          <p:val>
                                            <p:fltVal val="0"/>
                                          </p:val>
                                        </p:tav>
                                        <p:tav tm="100000">
                                          <p:val>
                                            <p:strVal val="#ppt_w"/>
                                          </p:val>
                                        </p:tav>
                                      </p:tavLst>
                                    </p:anim>
                                    <p:anim calcmode="lin" valueType="num">
                                      <p:cBhvr>
                                        <p:cTn id="25" dur="500" fill="hold"/>
                                        <p:tgtEl>
                                          <p:spTgt spid="20"/>
                                        </p:tgtEl>
                                        <p:attrNameLst>
                                          <p:attrName>ppt_h</p:attrName>
                                        </p:attrNameLst>
                                      </p:cBhvr>
                                      <p:tavLst>
                                        <p:tav tm="0">
                                          <p:val>
                                            <p:fltVal val="0"/>
                                          </p:val>
                                        </p:tav>
                                        <p:tav tm="100000">
                                          <p:val>
                                            <p:strVal val="#ppt_h"/>
                                          </p:val>
                                        </p:tav>
                                      </p:tavLst>
                                    </p:anim>
                                    <p:animEffect transition="in" filter="fade">
                                      <p:cBhvr>
                                        <p:cTn id="26" dur="500"/>
                                        <p:tgtEl>
                                          <p:spTgt spid="20"/>
                                        </p:tgtEl>
                                      </p:cBhvr>
                                    </p:animEffect>
                                  </p:childTnLst>
                                </p:cTn>
                              </p:par>
                              <p:par>
                                <p:cTn id="27" presetID="42" presetClass="entr" presetSubtype="0" fill="hold" grpId="0" nodeType="withEffect">
                                  <p:stCondLst>
                                    <p:cond delay="1800"/>
                                  </p:stCondLst>
                                  <p:childTnLst>
                                    <p:set>
                                      <p:cBhvr>
                                        <p:cTn id="28" dur="1" fill="hold">
                                          <p:stCondLst>
                                            <p:cond delay="0"/>
                                          </p:stCondLst>
                                        </p:cTn>
                                        <p:tgtEl>
                                          <p:spTgt spid="24"/>
                                        </p:tgtEl>
                                        <p:attrNameLst>
                                          <p:attrName>style.visibility</p:attrName>
                                        </p:attrNameLst>
                                      </p:cBhvr>
                                      <p:to>
                                        <p:strVal val="visible"/>
                                      </p:to>
                                    </p:set>
                                    <p:animEffect transition="in" filter="fade">
                                      <p:cBhvr>
                                        <p:cTn id="29" dur="500"/>
                                        <p:tgtEl>
                                          <p:spTgt spid="24"/>
                                        </p:tgtEl>
                                      </p:cBhvr>
                                    </p:animEffect>
                                    <p:anim calcmode="lin" valueType="num">
                                      <p:cBhvr>
                                        <p:cTn id="30" dur="500" fill="hold"/>
                                        <p:tgtEl>
                                          <p:spTgt spid="24"/>
                                        </p:tgtEl>
                                        <p:attrNameLst>
                                          <p:attrName>ppt_x</p:attrName>
                                        </p:attrNameLst>
                                      </p:cBhvr>
                                      <p:tavLst>
                                        <p:tav tm="0">
                                          <p:val>
                                            <p:strVal val="#ppt_x"/>
                                          </p:val>
                                        </p:tav>
                                        <p:tav tm="100000">
                                          <p:val>
                                            <p:strVal val="#ppt_x"/>
                                          </p:val>
                                        </p:tav>
                                      </p:tavLst>
                                    </p:anim>
                                    <p:anim calcmode="lin" valueType="num">
                                      <p:cBhvr>
                                        <p:cTn id="31" dur="500" fill="hold"/>
                                        <p:tgtEl>
                                          <p:spTgt spid="24"/>
                                        </p:tgtEl>
                                        <p:attrNameLst>
                                          <p:attrName>ppt_y</p:attrName>
                                        </p:attrNameLst>
                                      </p:cBhvr>
                                      <p:tavLst>
                                        <p:tav tm="0">
                                          <p:val>
                                            <p:strVal val="#ppt_y+.1"/>
                                          </p:val>
                                        </p:tav>
                                        <p:tav tm="100000">
                                          <p:val>
                                            <p:strVal val="#ppt_y"/>
                                          </p:val>
                                        </p:tav>
                                      </p:tavLst>
                                    </p:anim>
                                  </p:childTnLst>
                                </p:cTn>
                              </p:par>
                              <p:par>
                                <p:cTn id="32" presetID="12" presetClass="entr" presetSubtype="8" fill="hold" grpId="0" nodeType="withEffect">
                                  <p:stCondLst>
                                    <p:cond delay="2300"/>
                                  </p:stCondLst>
                                  <p:childTnLst>
                                    <p:set>
                                      <p:cBhvr>
                                        <p:cTn id="33" dur="1" fill="hold">
                                          <p:stCondLst>
                                            <p:cond delay="0"/>
                                          </p:stCondLst>
                                        </p:cTn>
                                        <p:tgtEl>
                                          <p:spTgt spid="15"/>
                                        </p:tgtEl>
                                        <p:attrNameLst>
                                          <p:attrName>style.visibility</p:attrName>
                                        </p:attrNameLst>
                                      </p:cBhvr>
                                      <p:to>
                                        <p:strVal val="visible"/>
                                      </p:to>
                                    </p:set>
                                    <p:anim calcmode="lin" valueType="num">
                                      <p:cBhvr additive="base">
                                        <p:cTn id="34" dur="500"/>
                                        <p:tgtEl>
                                          <p:spTgt spid="15"/>
                                        </p:tgtEl>
                                        <p:attrNameLst>
                                          <p:attrName>ppt_x</p:attrName>
                                        </p:attrNameLst>
                                      </p:cBhvr>
                                      <p:tavLst>
                                        <p:tav tm="0">
                                          <p:val>
                                            <p:strVal val="#ppt_x-#ppt_w*1.125000"/>
                                          </p:val>
                                        </p:tav>
                                        <p:tav tm="100000">
                                          <p:val>
                                            <p:strVal val="#ppt_x"/>
                                          </p:val>
                                        </p:tav>
                                      </p:tavLst>
                                    </p:anim>
                                    <p:animEffect transition="in" filter="wipe(right)">
                                      <p:cBhvr>
                                        <p:cTn id="35" dur="500"/>
                                        <p:tgtEl>
                                          <p:spTgt spid="15"/>
                                        </p:tgtEl>
                                      </p:cBhvr>
                                    </p:animEffect>
                                  </p:childTnLst>
                                </p:cTn>
                              </p:par>
                              <p:par>
                                <p:cTn id="36" presetID="53" presetClass="entr" presetSubtype="16" fill="hold" grpId="0" nodeType="withEffect">
                                  <p:stCondLst>
                                    <p:cond delay="2800"/>
                                  </p:stCondLst>
                                  <p:childTnLst>
                                    <p:set>
                                      <p:cBhvr>
                                        <p:cTn id="37" dur="1" fill="hold">
                                          <p:stCondLst>
                                            <p:cond delay="0"/>
                                          </p:stCondLst>
                                        </p:cTn>
                                        <p:tgtEl>
                                          <p:spTgt spid="33"/>
                                        </p:tgtEl>
                                        <p:attrNameLst>
                                          <p:attrName>style.visibility</p:attrName>
                                        </p:attrNameLst>
                                      </p:cBhvr>
                                      <p:to>
                                        <p:strVal val="visible"/>
                                      </p:to>
                                    </p:set>
                                    <p:anim calcmode="lin" valueType="num">
                                      <p:cBhvr>
                                        <p:cTn id="38" dur="500" fill="hold"/>
                                        <p:tgtEl>
                                          <p:spTgt spid="33"/>
                                        </p:tgtEl>
                                        <p:attrNameLst>
                                          <p:attrName>ppt_w</p:attrName>
                                        </p:attrNameLst>
                                      </p:cBhvr>
                                      <p:tavLst>
                                        <p:tav tm="0">
                                          <p:val>
                                            <p:fltVal val="0"/>
                                          </p:val>
                                        </p:tav>
                                        <p:tav tm="100000">
                                          <p:val>
                                            <p:strVal val="#ppt_w"/>
                                          </p:val>
                                        </p:tav>
                                      </p:tavLst>
                                    </p:anim>
                                    <p:anim calcmode="lin" valueType="num">
                                      <p:cBhvr>
                                        <p:cTn id="39" dur="500" fill="hold"/>
                                        <p:tgtEl>
                                          <p:spTgt spid="33"/>
                                        </p:tgtEl>
                                        <p:attrNameLst>
                                          <p:attrName>ppt_h</p:attrName>
                                        </p:attrNameLst>
                                      </p:cBhvr>
                                      <p:tavLst>
                                        <p:tav tm="0">
                                          <p:val>
                                            <p:fltVal val="0"/>
                                          </p:val>
                                        </p:tav>
                                        <p:tav tm="100000">
                                          <p:val>
                                            <p:strVal val="#ppt_h"/>
                                          </p:val>
                                        </p:tav>
                                      </p:tavLst>
                                    </p:anim>
                                    <p:animEffect transition="in" filter="fade">
                                      <p:cBhvr>
                                        <p:cTn id="40" dur="500"/>
                                        <p:tgtEl>
                                          <p:spTgt spid="33"/>
                                        </p:tgtEl>
                                      </p:cBhvr>
                                    </p:animEffect>
                                  </p:childTnLst>
                                </p:cTn>
                              </p:par>
                              <p:par>
                                <p:cTn id="41" presetID="22" presetClass="entr" presetSubtype="1" fill="hold" grpId="0" nodeType="withEffect">
                                  <p:stCondLst>
                                    <p:cond delay="2800"/>
                                  </p:stCondLst>
                                  <p:childTnLst>
                                    <p:set>
                                      <p:cBhvr>
                                        <p:cTn id="42" dur="1" fill="hold">
                                          <p:stCondLst>
                                            <p:cond delay="0"/>
                                          </p:stCondLst>
                                        </p:cTn>
                                        <p:tgtEl>
                                          <p:spTgt spid="3"/>
                                        </p:tgtEl>
                                        <p:attrNameLst>
                                          <p:attrName>style.visibility</p:attrName>
                                        </p:attrNameLst>
                                      </p:cBhvr>
                                      <p:to>
                                        <p:strVal val="visible"/>
                                      </p:to>
                                    </p:set>
                                    <p:animEffect transition="in" filter="wipe(up)">
                                      <p:cBhvr>
                                        <p:cTn id="43" dur="500"/>
                                        <p:tgtEl>
                                          <p:spTgt spid="3"/>
                                        </p:tgtEl>
                                      </p:cBhvr>
                                    </p:animEffect>
                                  </p:childTnLst>
                                </p:cTn>
                              </p:par>
                              <p:par>
                                <p:cTn id="44" presetID="53" presetClass="entr" presetSubtype="16" fill="hold" grpId="0" nodeType="withEffect">
                                  <p:stCondLst>
                                    <p:cond delay="3300"/>
                                  </p:stCondLst>
                                  <p:childTnLst>
                                    <p:set>
                                      <p:cBhvr>
                                        <p:cTn id="45" dur="1" fill="hold">
                                          <p:stCondLst>
                                            <p:cond delay="0"/>
                                          </p:stCondLst>
                                        </p:cTn>
                                        <p:tgtEl>
                                          <p:spTgt spid="23"/>
                                        </p:tgtEl>
                                        <p:attrNameLst>
                                          <p:attrName>style.visibility</p:attrName>
                                        </p:attrNameLst>
                                      </p:cBhvr>
                                      <p:to>
                                        <p:strVal val="visible"/>
                                      </p:to>
                                    </p:set>
                                    <p:anim calcmode="lin" valueType="num">
                                      <p:cBhvr>
                                        <p:cTn id="46" dur="500" fill="hold"/>
                                        <p:tgtEl>
                                          <p:spTgt spid="23"/>
                                        </p:tgtEl>
                                        <p:attrNameLst>
                                          <p:attrName>ppt_w</p:attrName>
                                        </p:attrNameLst>
                                      </p:cBhvr>
                                      <p:tavLst>
                                        <p:tav tm="0">
                                          <p:val>
                                            <p:fltVal val="0"/>
                                          </p:val>
                                        </p:tav>
                                        <p:tav tm="100000">
                                          <p:val>
                                            <p:strVal val="#ppt_w"/>
                                          </p:val>
                                        </p:tav>
                                      </p:tavLst>
                                    </p:anim>
                                    <p:anim calcmode="lin" valueType="num">
                                      <p:cBhvr>
                                        <p:cTn id="47" dur="500" fill="hold"/>
                                        <p:tgtEl>
                                          <p:spTgt spid="23"/>
                                        </p:tgtEl>
                                        <p:attrNameLst>
                                          <p:attrName>ppt_h</p:attrName>
                                        </p:attrNameLst>
                                      </p:cBhvr>
                                      <p:tavLst>
                                        <p:tav tm="0">
                                          <p:val>
                                            <p:fltVal val="0"/>
                                          </p:val>
                                        </p:tav>
                                        <p:tav tm="100000">
                                          <p:val>
                                            <p:strVal val="#ppt_h"/>
                                          </p:val>
                                        </p:tav>
                                      </p:tavLst>
                                    </p:anim>
                                    <p:animEffect transition="in" filter="fade">
                                      <p:cBhvr>
                                        <p:cTn id="48" dur="500"/>
                                        <p:tgtEl>
                                          <p:spTgt spid="23"/>
                                        </p:tgtEl>
                                      </p:cBhvr>
                                    </p:animEffect>
                                  </p:childTnLst>
                                </p:cTn>
                              </p:par>
                              <p:par>
                                <p:cTn id="49" presetID="53" presetClass="entr" presetSubtype="16" fill="hold" grpId="0" nodeType="withEffect">
                                  <p:stCondLst>
                                    <p:cond delay="3300"/>
                                  </p:stCondLst>
                                  <p:childTnLst>
                                    <p:set>
                                      <p:cBhvr>
                                        <p:cTn id="50" dur="1" fill="hold">
                                          <p:stCondLst>
                                            <p:cond delay="0"/>
                                          </p:stCondLst>
                                        </p:cTn>
                                        <p:tgtEl>
                                          <p:spTgt spid="12"/>
                                        </p:tgtEl>
                                        <p:attrNameLst>
                                          <p:attrName>style.visibility</p:attrName>
                                        </p:attrNameLst>
                                      </p:cBhvr>
                                      <p:to>
                                        <p:strVal val="visible"/>
                                      </p:to>
                                    </p:set>
                                    <p:anim calcmode="lin" valueType="num">
                                      <p:cBhvr>
                                        <p:cTn id="51" dur="500" fill="hold"/>
                                        <p:tgtEl>
                                          <p:spTgt spid="12"/>
                                        </p:tgtEl>
                                        <p:attrNameLst>
                                          <p:attrName>ppt_w</p:attrName>
                                        </p:attrNameLst>
                                      </p:cBhvr>
                                      <p:tavLst>
                                        <p:tav tm="0">
                                          <p:val>
                                            <p:fltVal val="0"/>
                                          </p:val>
                                        </p:tav>
                                        <p:tav tm="100000">
                                          <p:val>
                                            <p:strVal val="#ppt_w"/>
                                          </p:val>
                                        </p:tav>
                                      </p:tavLst>
                                    </p:anim>
                                    <p:anim calcmode="lin" valueType="num">
                                      <p:cBhvr>
                                        <p:cTn id="52" dur="500" fill="hold"/>
                                        <p:tgtEl>
                                          <p:spTgt spid="12"/>
                                        </p:tgtEl>
                                        <p:attrNameLst>
                                          <p:attrName>ppt_h</p:attrName>
                                        </p:attrNameLst>
                                      </p:cBhvr>
                                      <p:tavLst>
                                        <p:tav tm="0">
                                          <p:val>
                                            <p:fltVal val="0"/>
                                          </p:val>
                                        </p:tav>
                                        <p:tav tm="100000">
                                          <p:val>
                                            <p:strVal val="#ppt_h"/>
                                          </p:val>
                                        </p:tav>
                                      </p:tavLst>
                                    </p:anim>
                                    <p:animEffect transition="in" filter="fade">
                                      <p:cBhvr>
                                        <p:cTn id="53" dur="500"/>
                                        <p:tgtEl>
                                          <p:spTgt spid="12"/>
                                        </p:tgtEl>
                                      </p:cBhvr>
                                    </p:animEffect>
                                  </p:childTnLst>
                                </p:cTn>
                              </p:par>
                              <p:par>
                                <p:cTn id="54" presetID="47" presetClass="entr" presetSubtype="0" fill="hold" grpId="0" nodeType="withEffect">
                                  <p:stCondLst>
                                    <p:cond delay="3300"/>
                                  </p:stCondLst>
                                  <p:childTnLst>
                                    <p:set>
                                      <p:cBhvr>
                                        <p:cTn id="55" dur="1" fill="hold">
                                          <p:stCondLst>
                                            <p:cond delay="0"/>
                                          </p:stCondLst>
                                        </p:cTn>
                                        <p:tgtEl>
                                          <p:spTgt spid="29"/>
                                        </p:tgtEl>
                                        <p:attrNameLst>
                                          <p:attrName>style.visibility</p:attrName>
                                        </p:attrNameLst>
                                      </p:cBhvr>
                                      <p:to>
                                        <p:strVal val="visible"/>
                                      </p:to>
                                    </p:set>
                                    <p:animEffect transition="in" filter="fade">
                                      <p:cBhvr>
                                        <p:cTn id="56" dur="500"/>
                                        <p:tgtEl>
                                          <p:spTgt spid="29"/>
                                        </p:tgtEl>
                                      </p:cBhvr>
                                    </p:animEffect>
                                    <p:anim calcmode="lin" valueType="num">
                                      <p:cBhvr>
                                        <p:cTn id="57" dur="500" fill="hold"/>
                                        <p:tgtEl>
                                          <p:spTgt spid="29"/>
                                        </p:tgtEl>
                                        <p:attrNameLst>
                                          <p:attrName>ppt_x</p:attrName>
                                        </p:attrNameLst>
                                      </p:cBhvr>
                                      <p:tavLst>
                                        <p:tav tm="0">
                                          <p:val>
                                            <p:strVal val="#ppt_x"/>
                                          </p:val>
                                        </p:tav>
                                        <p:tav tm="100000">
                                          <p:val>
                                            <p:strVal val="#ppt_x"/>
                                          </p:val>
                                        </p:tav>
                                      </p:tavLst>
                                    </p:anim>
                                    <p:anim calcmode="lin" valueType="num">
                                      <p:cBhvr>
                                        <p:cTn id="58" dur="500" fill="hold"/>
                                        <p:tgtEl>
                                          <p:spTgt spid="29"/>
                                        </p:tgtEl>
                                        <p:attrNameLst>
                                          <p:attrName>ppt_y</p:attrName>
                                        </p:attrNameLst>
                                      </p:cBhvr>
                                      <p:tavLst>
                                        <p:tav tm="0">
                                          <p:val>
                                            <p:strVal val="#ppt_y-.1"/>
                                          </p:val>
                                        </p:tav>
                                        <p:tav tm="100000">
                                          <p:val>
                                            <p:strVal val="#ppt_y"/>
                                          </p:val>
                                        </p:tav>
                                      </p:tavLst>
                                    </p:anim>
                                  </p:childTnLst>
                                </p:cTn>
                              </p:par>
                              <p:par>
                                <p:cTn id="59" presetID="12" presetClass="entr" presetSubtype="8" fill="hold" grpId="0" nodeType="withEffect">
                                  <p:stCondLst>
                                    <p:cond delay="3800"/>
                                  </p:stCondLst>
                                  <p:childTnLst>
                                    <p:set>
                                      <p:cBhvr>
                                        <p:cTn id="60" dur="1" fill="hold">
                                          <p:stCondLst>
                                            <p:cond delay="0"/>
                                          </p:stCondLst>
                                        </p:cTn>
                                        <p:tgtEl>
                                          <p:spTgt spid="16"/>
                                        </p:tgtEl>
                                        <p:attrNameLst>
                                          <p:attrName>style.visibility</p:attrName>
                                        </p:attrNameLst>
                                      </p:cBhvr>
                                      <p:to>
                                        <p:strVal val="visible"/>
                                      </p:to>
                                    </p:set>
                                    <p:anim calcmode="lin" valueType="num">
                                      <p:cBhvr additive="base">
                                        <p:cTn id="61" dur="500"/>
                                        <p:tgtEl>
                                          <p:spTgt spid="16"/>
                                        </p:tgtEl>
                                        <p:attrNameLst>
                                          <p:attrName>ppt_x</p:attrName>
                                        </p:attrNameLst>
                                      </p:cBhvr>
                                      <p:tavLst>
                                        <p:tav tm="0">
                                          <p:val>
                                            <p:strVal val="#ppt_x-#ppt_w*1.125000"/>
                                          </p:val>
                                        </p:tav>
                                        <p:tav tm="100000">
                                          <p:val>
                                            <p:strVal val="#ppt_x"/>
                                          </p:val>
                                        </p:tav>
                                      </p:tavLst>
                                    </p:anim>
                                    <p:animEffect transition="in" filter="wipe(right)">
                                      <p:cBhvr>
                                        <p:cTn id="62" dur="500"/>
                                        <p:tgtEl>
                                          <p:spTgt spid="16"/>
                                        </p:tgtEl>
                                      </p:cBhvr>
                                    </p:animEffect>
                                  </p:childTnLst>
                                </p:cTn>
                              </p:par>
                              <p:par>
                                <p:cTn id="63" presetID="53" presetClass="entr" presetSubtype="16" fill="hold" grpId="0" nodeType="withEffect">
                                  <p:stCondLst>
                                    <p:cond delay="4300"/>
                                  </p:stCondLst>
                                  <p:childTnLst>
                                    <p:set>
                                      <p:cBhvr>
                                        <p:cTn id="64" dur="1" fill="hold">
                                          <p:stCondLst>
                                            <p:cond delay="0"/>
                                          </p:stCondLst>
                                        </p:cTn>
                                        <p:tgtEl>
                                          <p:spTgt spid="34"/>
                                        </p:tgtEl>
                                        <p:attrNameLst>
                                          <p:attrName>style.visibility</p:attrName>
                                        </p:attrNameLst>
                                      </p:cBhvr>
                                      <p:to>
                                        <p:strVal val="visible"/>
                                      </p:to>
                                    </p:set>
                                    <p:anim calcmode="lin" valueType="num">
                                      <p:cBhvr>
                                        <p:cTn id="65" dur="500" fill="hold"/>
                                        <p:tgtEl>
                                          <p:spTgt spid="34"/>
                                        </p:tgtEl>
                                        <p:attrNameLst>
                                          <p:attrName>ppt_w</p:attrName>
                                        </p:attrNameLst>
                                      </p:cBhvr>
                                      <p:tavLst>
                                        <p:tav tm="0">
                                          <p:val>
                                            <p:fltVal val="0"/>
                                          </p:val>
                                        </p:tav>
                                        <p:tav tm="100000">
                                          <p:val>
                                            <p:strVal val="#ppt_w"/>
                                          </p:val>
                                        </p:tav>
                                      </p:tavLst>
                                    </p:anim>
                                    <p:anim calcmode="lin" valueType="num">
                                      <p:cBhvr>
                                        <p:cTn id="66" dur="500" fill="hold"/>
                                        <p:tgtEl>
                                          <p:spTgt spid="34"/>
                                        </p:tgtEl>
                                        <p:attrNameLst>
                                          <p:attrName>ppt_h</p:attrName>
                                        </p:attrNameLst>
                                      </p:cBhvr>
                                      <p:tavLst>
                                        <p:tav tm="0">
                                          <p:val>
                                            <p:fltVal val="0"/>
                                          </p:val>
                                        </p:tav>
                                        <p:tav tm="100000">
                                          <p:val>
                                            <p:strVal val="#ppt_h"/>
                                          </p:val>
                                        </p:tav>
                                      </p:tavLst>
                                    </p:anim>
                                    <p:animEffect transition="in" filter="fade">
                                      <p:cBhvr>
                                        <p:cTn id="67" dur="500"/>
                                        <p:tgtEl>
                                          <p:spTgt spid="34"/>
                                        </p:tgtEl>
                                      </p:cBhvr>
                                    </p:animEffect>
                                  </p:childTnLst>
                                </p:cTn>
                              </p:par>
                              <p:par>
                                <p:cTn id="68" presetID="22" presetClass="entr" presetSubtype="4" fill="hold" grpId="0" nodeType="withEffect">
                                  <p:stCondLst>
                                    <p:cond delay="4300"/>
                                  </p:stCondLst>
                                  <p:childTnLst>
                                    <p:set>
                                      <p:cBhvr>
                                        <p:cTn id="69" dur="1" fill="hold">
                                          <p:stCondLst>
                                            <p:cond delay="0"/>
                                          </p:stCondLst>
                                        </p:cTn>
                                        <p:tgtEl>
                                          <p:spTgt spid="5"/>
                                        </p:tgtEl>
                                        <p:attrNameLst>
                                          <p:attrName>style.visibility</p:attrName>
                                        </p:attrNameLst>
                                      </p:cBhvr>
                                      <p:to>
                                        <p:strVal val="visible"/>
                                      </p:to>
                                    </p:set>
                                    <p:animEffect transition="in" filter="wipe(down)">
                                      <p:cBhvr>
                                        <p:cTn id="70" dur="500"/>
                                        <p:tgtEl>
                                          <p:spTgt spid="5"/>
                                        </p:tgtEl>
                                      </p:cBhvr>
                                    </p:animEffect>
                                  </p:childTnLst>
                                </p:cTn>
                              </p:par>
                              <p:par>
                                <p:cTn id="71" presetID="53" presetClass="entr" presetSubtype="16" fill="hold" grpId="0" nodeType="withEffect">
                                  <p:stCondLst>
                                    <p:cond delay="4800"/>
                                  </p:stCondLst>
                                  <p:childTnLst>
                                    <p:set>
                                      <p:cBhvr>
                                        <p:cTn id="72" dur="1" fill="hold">
                                          <p:stCondLst>
                                            <p:cond delay="0"/>
                                          </p:stCondLst>
                                        </p:cTn>
                                        <p:tgtEl>
                                          <p:spTgt spid="8"/>
                                        </p:tgtEl>
                                        <p:attrNameLst>
                                          <p:attrName>style.visibility</p:attrName>
                                        </p:attrNameLst>
                                      </p:cBhvr>
                                      <p:to>
                                        <p:strVal val="visible"/>
                                      </p:to>
                                    </p:set>
                                    <p:anim calcmode="lin" valueType="num">
                                      <p:cBhvr>
                                        <p:cTn id="73" dur="500" fill="hold"/>
                                        <p:tgtEl>
                                          <p:spTgt spid="8"/>
                                        </p:tgtEl>
                                        <p:attrNameLst>
                                          <p:attrName>ppt_w</p:attrName>
                                        </p:attrNameLst>
                                      </p:cBhvr>
                                      <p:tavLst>
                                        <p:tav tm="0">
                                          <p:val>
                                            <p:fltVal val="0"/>
                                          </p:val>
                                        </p:tav>
                                        <p:tav tm="100000">
                                          <p:val>
                                            <p:strVal val="#ppt_w"/>
                                          </p:val>
                                        </p:tav>
                                      </p:tavLst>
                                    </p:anim>
                                    <p:anim calcmode="lin" valueType="num">
                                      <p:cBhvr>
                                        <p:cTn id="74" dur="500" fill="hold"/>
                                        <p:tgtEl>
                                          <p:spTgt spid="8"/>
                                        </p:tgtEl>
                                        <p:attrNameLst>
                                          <p:attrName>ppt_h</p:attrName>
                                        </p:attrNameLst>
                                      </p:cBhvr>
                                      <p:tavLst>
                                        <p:tav tm="0">
                                          <p:val>
                                            <p:fltVal val="0"/>
                                          </p:val>
                                        </p:tav>
                                        <p:tav tm="100000">
                                          <p:val>
                                            <p:strVal val="#ppt_h"/>
                                          </p:val>
                                        </p:tav>
                                      </p:tavLst>
                                    </p:anim>
                                    <p:animEffect transition="in" filter="fade">
                                      <p:cBhvr>
                                        <p:cTn id="75" dur="500"/>
                                        <p:tgtEl>
                                          <p:spTgt spid="8"/>
                                        </p:tgtEl>
                                      </p:cBhvr>
                                    </p:animEffect>
                                  </p:childTnLst>
                                </p:cTn>
                              </p:par>
                              <p:par>
                                <p:cTn id="76" presetID="53" presetClass="entr" presetSubtype="16" fill="hold" grpId="0" nodeType="withEffect">
                                  <p:stCondLst>
                                    <p:cond delay="4800"/>
                                  </p:stCondLst>
                                  <p:childTnLst>
                                    <p:set>
                                      <p:cBhvr>
                                        <p:cTn id="77" dur="1" fill="hold">
                                          <p:stCondLst>
                                            <p:cond delay="0"/>
                                          </p:stCondLst>
                                        </p:cTn>
                                        <p:tgtEl>
                                          <p:spTgt spid="21"/>
                                        </p:tgtEl>
                                        <p:attrNameLst>
                                          <p:attrName>style.visibility</p:attrName>
                                        </p:attrNameLst>
                                      </p:cBhvr>
                                      <p:to>
                                        <p:strVal val="visible"/>
                                      </p:to>
                                    </p:set>
                                    <p:anim calcmode="lin" valueType="num">
                                      <p:cBhvr>
                                        <p:cTn id="78" dur="500" fill="hold"/>
                                        <p:tgtEl>
                                          <p:spTgt spid="21"/>
                                        </p:tgtEl>
                                        <p:attrNameLst>
                                          <p:attrName>ppt_w</p:attrName>
                                        </p:attrNameLst>
                                      </p:cBhvr>
                                      <p:tavLst>
                                        <p:tav tm="0">
                                          <p:val>
                                            <p:fltVal val="0"/>
                                          </p:val>
                                        </p:tav>
                                        <p:tav tm="100000">
                                          <p:val>
                                            <p:strVal val="#ppt_w"/>
                                          </p:val>
                                        </p:tav>
                                      </p:tavLst>
                                    </p:anim>
                                    <p:anim calcmode="lin" valueType="num">
                                      <p:cBhvr>
                                        <p:cTn id="79" dur="500" fill="hold"/>
                                        <p:tgtEl>
                                          <p:spTgt spid="21"/>
                                        </p:tgtEl>
                                        <p:attrNameLst>
                                          <p:attrName>ppt_h</p:attrName>
                                        </p:attrNameLst>
                                      </p:cBhvr>
                                      <p:tavLst>
                                        <p:tav tm="0">
                                          <p:val>
                                            <p:fltVal val="0"/>
                                          </p:val>
                                        </p:tav>
                                        <p:tav tm="100000">
                                          <p:val>
                                            <p:strVal val="#ppt_h"/>
                                          </p:val>
                                        </p:tav>
                                      </p:tavLst>
                                    </p:anim>
                                    <p:animEffect transition="in" filter="fade">
                                      <p:cBhvr>
                                        <p:cTn id="80" dur="500"/>
                                        <p:tgtEl>
                                          <p:spTgt spid="21"/>
                                        </p:tgtEl>
                                      </p:cBhvr>
                                    </p:animEffect>
                                  </p:childTnLst>
                                </p:cTn>
                              </p:par>
                              <p:par>
                                <p:cTn id="81" presetID="42" presetClass="entr" presetSubtype="0" fill="hold" grpId="0" nodeType="withEffect">
                                  <p:stCondLst>
                                    <p:cond delay="4800"/>
                                  </p:stCondLst>
                                  <p:childTnLst>
                                    <p:set>
                                      <p:cBhvr>
                                        <p:cTn id="82" dur="1" fill="hold">
                                          <p:stCondLst>
                                            <p:cond delay="0"/>
                                          </p:stCondLst>
                                        </p:cTn>
                                        <p:tgtEl>
                                          <p:spTgt spid="27"/>
                                        </p:tgtEl>
                                        <p:attrNameLst>
                                          <p:attrName>style.visibility</p:attrName>
                                        </p:attrNameLst>
                                      </p:cBhvr>
                                      <p:to>
                                        <p:strVal val="visible"/>
                                      </p:to>
                                    </p:set>
                                    <p:animEffect transition="in" filter="fade">
                                      <p:cBhvr>
                                        <p:cTn id="83" dur="500"/>
                                        <p:tgtEl>
                                          <p:spTgt spid="27"/>
                                        </p:tgtEl>
                                      </p:cBhvr>
                                    </p:animEffect>
                                    <p:anim calcmode="lin" valueType="num">
                                      <p:cBhvr>
                                        <p:cTn id="84" dur="500" fill="hold"/>
                                        <p:tgtEl>
                                          <p:spTgt spid="27"/>
                                        </p:tgtEl>
                                        <p:attrNameLst>
                                          <p:attrName>ppt_x</p:attrName>
                                        </p:attrNameLst>
                                      </p:cBhvr>
                                      <p:tavLst>
                                        <p:tav tm="0">
                                          <p:val>
                                            <p:strVal val="#ppt_x"/>
                                          </p:val>
                                        </p:tav>
                                        <p:tav tm="100000">
                                          <p:val>
                                            <p:strVal val="#ppt_x"/>
                                          </p:val>
                                        </p:tav>
                                      </p:tavLst>
                                    </p:anim>
                                    <p:anim calcmode="lin" valueType="num">
                                      <p:cBhvr>
                                        <p:cTn id="85" dur="500" fill="hold"/>
                                        <p:tgtEl>
                                          <p:spTgt spid="27"/>
                                        </p:tgtEl>
                                        <p:attrNameLst>
                                          <p:attrName>ppt_y</p:attrName>
                                        </p:attrNameLst>
                                      </p:cBhvr>
                                      <p:tavLst>
                                        <p:tav tm="0">
                                          <p:val>
                                            <p:strVal val="#ppt_y+.1"/>
                                          </p:val>
                                        </p:tav>
                                        <p:tav tm="100000">
                                          <p:val>
                                            <p:strVal val="#ppt_y"/>
                                          </p:val>
                                        </p:tav>
                                      </p:tavLst>
                                    </p:anim>
                                  </p:childTnLst>
                                </p:cTn>
                              </p:par>
                              <p:par>
                                <p:cTn id="86" presetID="12" presetClass="entr" presetSubtype="8" fill="hold" grpId="0" nodeType="withEffect">
                                  <p:stCondLst>
                                    <p:cond delay="5300"/>
                                  </p:stCondLst>
                                  <p:childTnLst>
                                    <p:set>
                                      <p:cBhvr>
                                        <p:cTn id="87" dur="1" fill="hold">
                                          <p:stCondLst>
                                            <p:cond delay="0"/>
                                          </p:stCondLst>
                                        </p:cTn>
                                        <p:tgtEl>
                                          <p:spTgt spid="17"/>
                                        </p:tgtEl>
                                        <p:attrNameLst>
                                          <p:attrName>style.visibility</p:attrName>
                                        </p:attrNameLst>
                                      </p:cBhvr>
                                      <p:to>
                                        <p:strVal val="visible"/>
                                      </p:to>
                                    </p:set>
                                    <p:anim calcmode="lin" valueType="num">
                                      <p:cBhvr additive="base">
                                        <p:cTn id="88" dur="500"/>
                                        <p:tgtEl>
                                          <p:spTgt spid="17"/>
                                        </p:tgtEl>
                                        <p:attrNameLst>
                                          <p:attrName>ppt_x</p:attrName>
                                        </p:attrNameLst>
                                      </p:cBhvr>
                                      <p:tavLst>
                                        <p:tav tm="0">
                                          <p:val>
                                            <p:strVal val="#ppt_x-#ppt_w*1.125000"/>
                                          </p:val>
                                        </p:tav>
                                        <p:tav tm="100000">
                                          <p:val>
                                            <p:strVal val="#ppt_x"/>
                                          </p:val>
                                        </p:tav>
                                      </p:tavLst>
                                    </p:anim>
                                    <p:animEffect transition="in" filter="wipe(right)">
                                      <p:cBhvr>
                                        <p:cTn id="89" dur="500"/>
                                        <p:tgtEl>
                                          <p:spTgt spid="17"/>
                                        </p:tgtEl>
                                      </p:cBhvr>
                                    </p:animEffect>
                                  </p:childTnLst>
                                </p:cTn>
                              </p:par>
                              <p:par>
                                <p:cTn id="90" presetID="53" presetClass="entr" presetSubtype="16" fill="hold" grpId="0" nodeType="withEffect">
                                  <p:stCondLst>
                                    <p:cond delay="5800"/>
                                  </p:stCondLst>
                                  <p:childTnLst>
                                    <p:set>
                                      <p:cBhvr>
                                        <p:cTn id="91" dur="1" fill="hold">
                                          <p:stCondLst>
                                            <p:cond delay="0"/>
                                          </p:stCondLst>
                                        </p:cTn>
                                        <p:tgtEl>
                                          <p:spTgt spid="35"/>
                                        </p:tgtEl>
                                        <p:attrNameLst>
                                          <p:attrName>style.visibility</p:attrName>
                                        </p:attrNameLst>
                                      </p:cBhvr>
                                      <p:to>
                                        <p:strVal val="visible"/>
                                      </p:to>
                                    </p:set>
                                    <p:anim calcmode="lin" valueType="num">
                                      <p:cBhvr>
                                        <p:cTn id="92" dur="500" fill="hold"/>
                                        <p:tgtEl>
                                          <p:spTgt spid="35"/>
                                        </p:tgtEl>
                                        <p:attrNameLst>
                                          <p:attrName>ppt_w</p:attrName>
                                        </p:attrNameLst>
                                      </p:cBhvr>
                                      <p:tavLst>
                                        <p:tav tm="0">
                                          <p:val>
                                            <p:fltVal val="0"/>
                                          </p:val>
                                        </p:tav>
                                        <p:tav tm="100000">
                                          <p:val>
                                            <p:strVal val="#ppt_w"/>
                                          </p:val>
                                        </p:tav>
                                      </p:tavLst>
                                    </p:anim>
                                    <p:anim calcmode="lin" valueType="num">
                                      <p:cBhvr>
                                        <p:cTn id="93" dur="500" fill="hold"/>
                                        <p:tgtEl>
                                          <p:spTgt spid="35"/>
                                        </p:tgtEl>
                                        <p:attrNameLst>
                                          <p:attrName>ppt_h</p:attrName>
                                        </p:attrNameLst>
                                      </p:cBhvr>
                                      <p:tavLst>
                                        <p:tav tm="0">
                                          <p:val>
                                            <p:fltVal val="0"/>
                                          </p:val>
                                        </p:tav>
                                        <p:tav tm="100000">
                                          <p:val>
                                            <p:strVal val="#ppt_h"/>
                                          </p:val>
                                        </p:tav>
                                      </p:tavLst>
                                    </p:anim>
                                    <p:animEffect transition="in" filter="fade">
                                      <p:cBhvr>
                                        <p:cTn id="94" dur="500"/>
                                        <p:tgtEl>
                                          <p:spTgt spid="35"/>
                                        </p:tgtEl>
                                      </p:cBhvr>
                                    </p:animEffect>
                                  </p:childTnLst>
                                </p:cTn>
                              </p:par>
                              <p:par>
                                <p:cTn id="95" presetID="22" presetClass="entr" presetSubtype="1" fill="hold" grpId="0" nodeType="withEffect">
                                  <p:stCondLst>
                                    <p:cond delay="5800"/>
                                  </p:stCondLst>
                                  <p:childTnLst>
                                    <p:set>
                                      <p:cBhvr>
                                        <p:cTn id="96" dur="1" fill="hold">
                                          <p:stCondLst>
                                            <p:cond delay="0"/>
                                          </p:stCondLst>
                                        </p:cTn>
                                        <p:tgtEl>
                                          <p:spTgt spid="4"/>
                                        </p:tgtEl>
                                        <p:attrNameLst>
                                          <p:attrName>style.visibility</p:attrName>
                                        </p:attrNameLst>
                                      </p:cBhvr>
                                      <p:to>
                                        <p:strVal val="visible"/>
                                      </p:to>
                                    </p:set>
                                    <p:animEffect transition="in" filter="wipe(up)">
                                      <p:cBhvr>
                                        <p:cTn id="97" dur="500"/>
                                        <p:tgtEl>
                                          <p:spTgt spid="4"/>
                                        </p:tgtEl>
                                      </p:cBhvr>
                                    </p:animEffect>
                                  </p:childTnLst>
                                </p:cTn>
                              </p:par>
                              <p:par>
                                <p:cTn id="98" presetID="53" presetClass="entr" presetSubtype="16" fill="hold" grpId="0" nodeType="withEffect">
                                  <p:stCondLst>
                                    <p:cond delay="6300"/>
                                  </p:stCondLst>
                                  <p:childTnLst>
                                    <p:set>
                                      <p:cBhvr>
                                        <p:cTn id="99" dur="1" fill="hold">
                                          <p:stCondLst>
                                            <p:cond delay="0"/>
                                          </p:stCondLst>
                                        </p:cTn>
                                        <p:tgtEl>
                                          <p:spTgt spid="9"/>
                                        </p:tgtEl>
                                        <p:attrNameLst>
                                          <p:attrName>style.visibility</p:attrName>
                                        </p:attrNameLst>
                                      </p:cBhvr>
                                      <p:to>
                                        <p:strVal val="visible"/>
                                      </p:to>
                                    </p:set>
                                    <p:anim calcmode="lin" valueType="num">
                                      <p:cBhvr>
                                        <p:cTn id="100" dur="500" fill="hold"/>
                                        <p:tgtEl>
                                          <p:spTgt spid="9"/>
                                        </p:tgtEl>
                                        <p:attrNameLst>
                                          <p:attrName>ppt_w</p:attrName>
                                        </p:attrNameLst>
                                      </p:cBhvr>
                                      <p:tavLst>
                                        <p:tav tm="0">
                                          <p:val>
                                            <p:fltVal val="0"/>
                                          </p:val>
                                        </p:tav>
                                        <p:tav tm="100000">
                                          <p:val>
                                            <p:strVal val="#ppt_w"/>
                                          </p:val>
                                        </p:tav>
                                      </p:tavLst>
                                    </p:anim>
                                    <p:anim calcmode="lin" valueType="num">
                                      <p:cBhvr>
                                        <p:cTn id="101" dur="500" fill="hold"/>
                                        <p:tgtEl>
                                          <p:spTgt spid="9"/>
                                        </p:tgtEl>
                                        <p:attrNameLst>
                                          <p:attrName>ppt_h</p:attrName>
                                        </p:attrNameLst>
                                      </p:cBhvr>
                                      <p:tavLst>
                                        <p:tav tm="0">
                                          <p:val>
                                            <p:fltVal val="0"/>
                                          </p:val>
                                        </p:tav>
                                        <p:tav tm="100000">
                                          <p:val>
                                            <p:strVal val="#ppt_h"/>
                                          </p:val>
                                        </p:tav>
                                      </p:tavLst>
                                    </p:anim>
                                    <p:animEffect transition="in" filter="fade">
                                      <p:cBhvr>
                                        <p:cTn id="102" dur="500"/>
                                        <p:tgtEl>
                                          <p:spTgt spid="9"/>
                                        </p:tgtEl>
                                      </p:cBhvr>
                                    </p:animEffect>
                                  </p:childTnLst>
                                </p:cTn>
                              </p:par>
                              <p:par>
                                <p:cTn id="103" presetID="53" presetClass="entr" presetSubtype="16" fill="hold" grpId="0" nodeType="withEffect">
                                  <p:stCondLst>
                                    <p:cond delay="6300"/>
                                  </p:stCondLst>
                                  <p:childTnLst>
                                    <p:set>
                                      <p:cBhvr>
                                        <p:cTn id="104" dur="1" fill="hold">
                                          <p:stCondLst>
                                            <p:cond delay="0"/>
                                          </p:stCondLst>
                                        </p:cTn>
                                        <p:tgtEl>
                                          <p:spTgt spid="22"/>
                                        </p:tgtEl>
                                        <p:attrNameLst>
                                          <p:attrName>style.visibility</p:attrName>
                                        </p:attrNameLst>
                                      </p:cBhvr>
                                      <p:to>
                                        <p:strVal val="visible"/>
                                      </p:to>
                                    </p:set>
                                    <p:anim calcmode="lin" valueType="num">
                                      <p:cBhvr>
                                        <p:cTn id="105" dur="500" fill="hold"/>
                                        <p:tgtEl>
                                          <p:spTgt spid="22"/>
                                        </p:tgtEl>
                                        <p:attrNameLst>
                                          <p:attrName>ppt_w</p:attrName>
                                        </p:attrNameLst>
                                      </p:cBhvr>
                                      <p:tavLst>
                                        <p:tav tm="0">
                                          <p:val>
                                            <p:fltVal val="0"/>
                                          </p:val>
                                        </p:tav>
                                        <p:tav tm="100000">
                                          <p:val>
                                            <p:strVal val="#ppt_w"/>
                                          </p:val>
                                        </p:tav>
                                      </p:tavLst>
                                    </p:anim>
                                    <p:anim calcmode="lin" valueType="num">
                                      <p:cBhvr>
                                        <p:cTn id="106" dur="500" fill="hold"/>
                                        <p:tgtEl>
                                          <p:spTgt spid="22"/>
                                        </p:tgtEl>
                                        <p:attrNameLst>
                                          <p:attrName>ppt_h</p:attrName>
                                        </p:attrNameLst>
                                      </p:cBhvr>
                                      <p:tavLst>
                                        <p:tav tm="0">
                                          <p:val>
                                            <p:fltVal val="0"/>
                                          </p:val>
                                        </p:tav>
                                        <p:tav tm="100000">
                                          <p:val>
                                            <p:strVal val="#ppt_h"/>
                                          </p:val>
                                        </p:tav>
                                      </p:tavLst>
                                    </p:anim>
                                    <p:animEffect transition="in" filter="fade">
                                      <p:cBhvr>
                                        <p:cTn id="107" dur="500"/>
                                        <p:tgtEl>
                                          <p:spTgt spid="22"/>
                                        </p:tgtEl>
                                      </p:cBhvr>
                                    </p:animEffect>
                                  </p:childTnLst>
                                </p:cTn>
                              </p:par>
                              <p:par>
                                <p:cTn id="108" presetID="47" presetClass="entr" presetSubtype="0" fill="hold" grpId="0" nodeType="withEffect">
                                  <p:stCondLst>
                                    <p:cond delay="6300"/>
                                  </p:stCondLst>
                                  <p:childTnLst>
                                    <p:set>
                                      <p:cBhvr>
                                        <p:cTn id="109" dur="1" fill="hold">
                                          <p:stCondLst>
                                            <p:cond delay="0"/>
                                          </p:stCondLst>
                                        </p:cTn>
                                        <p:tgtEl>
                                          <p:spTgt spid="30"/>
                                        </p:tgtEl>
                                        <p:attrNameLst>
                                          <p:attrName>style.visibility</p:attrName>
                                        </p:attrNameLst>
                                      </p:cBhvr>
                                      <p:to>
                                        <p:strVal val="visible"/>
                                      </p:to>
                                    </p:set>
                                    <p:animEffect transition="in" filter="fade">
                                      <p:cBhvr>
                                        <p:cTn id="110" dur="500"/>
                                        <p:tgtEl>
                                          <p:spTgt spid="30"/>
                                        </p:tgtEl>
                                      </p:cBhvr>
                                    </p:animEffect>
                                    <p:anim calcmode="lin" valueType="num">
                                      <p:cBhvr>
                                        <p:cTn id="111" dur="500" fill="hold"/>
                                        <p:tgtEl>
                                          <p:spTgt spid="30"/>
                                        </p:tgtEl>
                                        <p:attrNameLst>
                                          <p:attrName>ppt_x</p:attrName>
                                        </p:attrNameLst>
                                      </p:cBhvr>
                                      <p:tavLst>
                                        <p:tav tm="0">
                                          <p:val>
                                            <p:strVal val="#ppt_x"/>
                                          </p:val>
                                        </p:tav>
                                        <p:tav tm="100000">
                                          <p:val>
                                            <p:strVal val="#ppt_x"/>
                                          </p:val>
                                        </p:tav>
                                      </p:tavLst>
                                    </p:anim>
                                    <p:anim calcmode="lin" valueType="num">
                                      <p:cBhvr>
                                        <p:cTn id="112" dur="500" fill="hold"/>
                                        <p:tgtEl>
                                          <p:spTgt spid="30"/>
                                        </p:tgtEl>
                                        <p:attrNameLst>
                                          <p:attrName>ppt_y</p:attrName>
                                        </p:attrNameLst>
                                      </p:cBhvr>
                                      <p:tavLst>
                                        <p:tav tm="0">
                                          <p:val>
                                            <p:strVal val="#ppt_y-.1"/>
                                          </p:val>
                                        </p:tav>
                                        <p:tav tm="100000">
                                          <p:val>
                                            <p:strVal val="#ppt_y"/>
                                          </p:val>
                                        </p:tav>
                                      </p:tavLst>
                                    </p:anim>
                                  </p:childTnLst>
                                </p:cTn>
                              </p:par>
                              <p:par>
                                <p:cTn id="113" presetID="12" presetClass="entr" presetSubtype="8" fill="hold" grpId="0" nodeType="withEffect">
                                  <p:stCondLst>
                                    <p:cond delay="6800"/>
                                  </p:stCondLst>
                                  <p:childTnLst>
                                    <p:set>
                                      <p:cBhvr>
                                        <p:cTn id="114" dur="1" fill="hold">
                                          <p:stCondLst>
                                            <p:cond delay="0"/>
                                          </p:stCondLst>
                                        </p:cTn>
                                        <p:tgtEl>
                                          <p:spTgt spid="18"/>
                                        </p:tgtEl>
                                        <p:attrNameLst>
                                          <p:attrName>style.visibility</p:attrName>
                                        </p:attrNameLst>
                                      </p:cBhvr>
                                      <p:to>
                                        <p:strVal val="visible"/>
                                      </p:to>
                                    </p:set>
                                    <p:anim calcmode="lin" valueType="num">
                                      <p:cBhvr additive="base">
                                        <p:cTn id="115" dur="500"/>
                                        <p:tgtEl>
                                          <p:spTgt spid="18"/>
                                        </p:tgtEl>
                                        <p:attrNameLst>
                                          <p:attrName>ppt_x</p:attrName>
                                        </p:attrNameLst>
                                      </p:cBhvr>
                                      <p:tavLst>
                                        <p:tav tm="0">
                                          <p:val>
                                            <p:strVal val="#ppt_x-#ppt_w*1.125000"/>
                                          </p:val>
                                        </p:tav>
                                        <p:tav tm="100000">
                                          <p:val>
                                            <p:strVal val="#ppt_x"/>
                                          </p:val>
                                        </p:tav>
                                      </p:tavLst>
                                    </p:anim>
                                    <p:animEffect transition="in" filter="wipe(right)">
                                      <p:cBhvr>
                                        <p:cTn id="116" dur="500"/>
                                        <p:tgtEl>
                                          <p:spTgt spid="18"/>
                                        </p:tgtEl>
                                      </p:cBhvr>
                                    </p:animEffect>
                                  </p:childTnLst>
                                </p:cTn>
                              </p:par>
                              <p:par>
                                <p:cTn id="117" presetID="53" presetClass="entr" presetSubtype="16" fill="hold" grpId="0" nodeType="withEffect">
                                  <p:stCondLst>
                                    <p:cond delay="7300"/>
                                  </p:stCondLst>
                                  <p:childTnLst>
                                    <p:set>
                                      <p:cBhvr>
                                        <p:cTn id="118" dur="1" fill="hold">
                                          <p:stCondLst>
                                            <p:cond delay="0"/>
                                          </p:stCondLst>
                                        </p:cTn>
                                        <p:tgtEl>
                                          <p:spTgt spid="36"/>
                                        </p:tgtEl>
                                        <p:attrNameLst>
                                          <p:attrName>style.visibility</p:attrName>
                                        </p:attrNameLst>
                                      </p:cBhvr>
                                      <p:to>
                                        <p:strVal val="visible"/>
                                      </p:to>
                                    </p:set>
                                    <p:anim calcmode="lin" valueType="num">
                                      <p:cBhvr>
                                        <p:cTn id="119" dur="500" fill="hold"/>
                                        <p:tgtEl>
                                          <p:spTgt spid="36"/>
                                        </p:tgtEl>
                                        <p:attrNameLst>
                                          <p:attrName>ppt_w</p:attrName>
                                        </p:attrNameLst>
                                      </p:cBhvr>
                                      <p:tavLst>
                                        <p:tav tm="0">
                                          <p:val>
                                            <p:fltVal val="0"/>
                                          </p:val>
                                        </p:tav>
                                        <p:tav tm="100000">
                                          <p:val>
                                            <p:strVal val="#ppt_w"/>
                                          </p:val>
                                        </p:tav>
                                      </p:tavLst>
                                    </p:anim>
                                    <p:anim calcmode="lin" valueType="num">
                                      <p:cBhvr>
                                        <p:cTn id="120" dur="500" fill="hold"/>
                                        <p:tgtEl>
                                          <p:spTgt spid="36"/>
                                        </p:tgtEl>
                                        <p:attrNameLst>
                                          <p:attrName>ppt_h</p:attrName>
                                        </p:attrNameLst>
                                      </p:cBhvr>
                                      <p:tavLst>
                                        <p:tav tm="0">
                                          <p:val>
                                            <p:fltVal val="0"/>
                                          </p:val>
                                        </p:tav>
                                        <p:tav tm="100000">
                                          <p:val>
                                            <p:strVal val="#ppt_h"/>
                                          </p:val>
                                        </p:tav>
                                      </p:tavLst>
                                    </p:anim>
                                    <p:animEffect transition="in" filter="fade">
                                      <p:cBhvr>
                                        <p:cTn id="121" dur="500"/>
                                        <p:tgtEl>
                                          <p:spTgt spid="36"/>
                                        </p:tgtEl>
                                      </p:cBhvr>
                                    </p:animEffect>
                                  </p:childTnLst>
                                </p:cTn>
                              </p:par>
                              <p:par>
                                <p:cTn id="122" presetID="22" presetClass="entr" presetSubtype="4" fill="hold" grpId="0" nodeType="withEffect">
                                  <p:stCondLst>
                                    <p:cond delay="7300"/>
                                  </p:stCondLst>
                                  <p:childTnLst>
                                    <p:set>
                                      <p:cBhvr>
                                        <p:cTn id="123" dur="1" fill="hold">
                                          <p:stCondLst>
                                            <p:cond delay="0"/>
                                          </p:stCondLst>
                                        </p:cTn>
                                        <p:tgtEl>
                                          <p:spTgt spid="6"/>
                                        </p:tgtEl>
                                        <p:attrNameLst>
                                          <p:attrName>style.visibility</p:attrName>
                                        </p:attrNameLst>
                                      </p:cBhvr>
                                      <p:to>
                                        <p:strVal val="visible"/>
                                      </p:to>
                                    </p:set>
                                    <p:animEffect transition="in" filter="wipe(down)">
                                      <p:cBhvr>
                                        <p:cTn id="124" dur="500"/>
                                        <p:tgtEl>
                                          <p:spTgt spid="6"/>
                                        </p:tgtEl>
                                      </p:cBhvr>
                                    </p:animEffect>
                                  </p:childTnLst>
                                </p:cTn>
                              </p:par>
                              <p:par>
                                <p:cTn id="125" presetID="53" presetClass="entr" presetSubtype="16" fill="hold" grpId="0" nodeType="withEffect">
                                  <p:stCondLst>
                                    <p:cond delay="7800"/>
                                  </p:stCondLst>
                                  <p:childTnLst>
                                    <p:set>
                                      <p:cBhvr>
                                        <p:cTn id="126" dur="1" fill="hold">
                                          <p:stCondLst>
                                            <p:cond delay="0"/>
                                          </p:stCondLst>
                                        </p:cTn>
                                        <p:tgtEl>
                                          <p:spTgt spid="13"/>
                                        </p:tgtEl>
                                        <p:attrNameLst>
                                          <p:attrName>style.visibility</p:attrName>
                                        </p:attrNameLst>
                                      </p:cBhvr>
                                      <p:to>
                                        <p:strVal val="visible"/>
                                      </p:to>
                                    </p:set>
                                    <p:anim calcmode="lin" valueType="num">
                                      <p:cBhvr>
                                        <p:cTn id="127" dur="500" fill="hold"/>
                                        <p:tgtEl>
                                          <p:spTgt spid="13"/>
                                        </p:tgtEl>
                                        <p:attrNameLst>
                                          <p:attrName>ppt_w</p:attrName>
                                        </p:attrNameLst>
                                      </p:cBhvr>
                                      <p:tavLst>
                                        <p:tav tm="0">
                                          <p:val>
                                            <p:fltVal val="0"/>
                                          </p:val>
                                        </p:tav>
                                        <p:tav tm="100000">
                                          <p:val>
                                            <p:strVal val="#ppt_w"/>
                                          </p:val>
                                        </p:tav>
                                      </p:tavLst>
                                    </p:anim>
                                    <p:anim calcmode="lin" valueType="num">
                                      <p:cBhvr>
                                        <p:cTn id="128" dur="500" fill="hold"/>
                                        <p:tgtEl>
                                          <p:spTgt spid="13"/>
                                        </p:tgtEl>
                                        <p:attrNameLst>
                                          <p:attrName>ppt_h</p:attrName>
                                        </p:attrNameLst>
                                      </p:cBhvr>
                                      <p:tavLst>
                                        <p:tav tm="0">
                                          <p:val>
                                            <p:fltVal val="0"/>
                                          </p:val>
                                        </p:tav>
                                        <p:tav tm="100000">
                                          <p:val>
                                            <p:strVal val="#ppt_h"/>
                                          </p:val>
                                        </p:tav>
                                      </p:tavLst>
                                    </p:anim>
                                    <p:animEffect transition="in" filter="fade">
                                      <p:cBhvr>
                                        <p:cTn id="129" dur="500"/>
                                        <p:tgtEl>
                                          <p:spTgt spid="13"/>
                                        </p:tgtEl>
                                      </p:cBhvr>
                                    </p:animEffect>
                                  </p:childTnLst>
                                </p:cTn>
                              </p:par>
                              <p:par>
                                <p:cTn id="130" presetID="53" presetClass="entr" presetSubtype="16" fill="hold" grpId="0" nodeType="withEffect">
                                  <p:stCondLst>
                                    <p:cond delay="7800"/>
                                  </p:stCondLst>
                                  <p:childTnLst>
                                    <p:set>
                                      <p:cBhvr>
                                        <p:cTn id="131" dur="1" fill="hold">
                                          <p:stCondLst>
                                            <p:cond delay="0"/>
                                          </p:stCondLst>
                                        </p:cTn>
                                        <p:tgtEl>
                                          <p:spTgt spid="26"/>
                                        </p:tgtEl>
                                        <p:attrNameLst>
                                          <p:attrName>style.visibility</p:attrName>
                                        </p:attrNameLst>
                                      </p:cBhvr>
                                      <p:to>
                                        <p:strVal val="visible"/>
                                      </p:to>
                                    </p:set>
                                    <p:anim calcmode="lin" valueType="num">
                                      <p:cBhvr>
                                        <p:cTn id="132" dur="500" fill="hold"/>
                                        <p:tgtEl>
                                          <p:spTgt spid="26"/>
                                        </p:tgtEl>
                                        <p:attrNameLst>
                                          <p:attrName>ppt_w</p:attrName>
                                        </p:attrNameLst>
                                      </p:cBhvr>
                                      <p:tavLst>
                                        <p:tav tm="0">
                                          <p:val>
                                            <p:fltVal val="0"/>
                                          </p:val>
                                        </p:tav>
                                        <p:tav tm="100000">
                                          <p:val>
                                            <p:strVal val="#ppt_w"/>
                                          </p:val>
                                        </p:tav>
                                      </p:tavLst>
                                    </p:anim>
                                    <p:anim calcmode="lin" valueType="num">
                                      <p:cBhvr>
                                        <p:cTn id="133" dur="500" fill="hold"/>
                                        <p:tgtEl>
                                          <p:spTgt spid="26"/>
                                        </p:tgtEl>
                                        <p:attrNameLst>
                                          <p:attrName>ppt_h</p:attrName>
                                        </p:attrNameLst>
                                      </p:cBhvr>
                                      <p:tavLst>
                                        <p:tav tm="0">
                                          <p:val>
                                            <p:fltVal val="0"/>
                                          </p:val>
                                        </p:tav>
                                        <p:tav tm="100000">
                                          <p:val>
                                            <p:strVal val="#ppt_h"/>
                                          </p:val>
                                        </p:tav>
                                      </p:tavLst>
                                    </p:anim>
                                    <p:animEffect transition="in" filter="fade">
                                      <p:cBhvr>
                                        <p:cTn id="134" dur="500"/>
                                        <p:tgtEl>
                                          <p:spTgt spid="26"/>
                                        </p:tgtEl>
                                      </p:cBhvr>
                                    </p:animEffect>
                                  </p:childTnLst>
                                </p:cTn>
                              </p:par>
                              <p:par>
                                <p:cTn id="135" presetID="42" presetClass="entr" presetSubtype="0" fill="hold" grpId="0" nodeType="withEffect">
                                  <p:stCondLst>
                                    <p:cond delay="7800"/>
                                  </p:stCondLst>
                                  <p:childTnLst>
                                    <p:set>
                                      <p:cBhvr>
                                        <p:cTn id="136" dur="1" fill="hold">
                                          <p:stCondLst>
                                            <p:cond delay="0"/>
                                          </p:stCondLst>
                                        </p:cTn>
                                        <p:tgtEl>
                                          <p:spTgt spid="28"/>
                                        </p:tgtEl>
                                        <p:attrNameLst>
                                          <p:attrName>style.visibility</p:attrName>
                                        </p:attrNameLst>
                                      </p:cBhvr>
                                      <p:to>
                                        <p:strVal val="visible"/>
                                      </p:to>
                                    </p:set>
                                    <p:animEffect transition="in" filter="fade">
                                      <p:cBhvr>
                                        <p:cTn id="137" dur="500"/>
                                        <p:tgtEl>
                                          <p:spTgt spid="28"/>
                                        </p:tgtEl>
                                      </p:cBhvr>
                                    </p:animEffect>
                                    <p:anim calcmode="lin" valueType="num">
                                      <p:cBhvr>
                                        <p:cTn id="138" dur="500" fill="hold"/>
                                        <p:tgtEl>
                                          <p:spTgt spid="28"/>
                                        </p:tgtEl>
                                        <p:attrNameLst>
                                          <p:attrName>ppt_x</p:attrName>
                                        </p:attrNameLst>
                                      </p:cBhvr>
                                      <p:tavLst>
                                        <p:tav tm="0">
                                          <p:val>
                                            <p:strVal val="#ppt_x"/>
                                          </p:val>
                                        </p:tav>
                                        <p:tav tm="100000">
                                          <p:val>
                                            <p:strVal val="#ppt_x"/>
                                          </p:val>
                                        </p:tav>
                                      </p:tavLst>
                                    </p:anim>
                                    <p:anim calcmode="lin" valueType="num">
                                      <p:cBhvr>
                                        <p:cTn id="139" dur="500" fill="hold"/>
                                        <p:tgtEl>
                                          <p:spTgt spid="28"/>
                                        </p:tgtEl>
                                        <p:attrNameLst>
                                          <p:attrName>ppt_y</p:attrName>
                                        </p:attrNameLst>
                                      </p:cBhvr>
                                      <p:tavLst>
                                        <p:tav tm="0">
                                          <p:val>
                                            <p:strVal val="#ppt_y+.1"/>
                                          </p:val>
                                        </p:tav>
                                        <p:tav tm="100000">
                                          <p:val>
                                            <p:strVal val="#ppt_y"/>
                                          </p:val>
                                        </p:tav>
                                      </p:tavLst>
                                    </p:anim>
                                  </p:childTnLst>
                                </p:cTn>
                              </p:par>
                              <p:par>
                                <p:cTn id="140" presetID="12" presetClass="entr" presetSubtype="8" fill="hold" grpId="0" nodeType="withEffect">
                                  <p:stCondLst>
                                    <p:cond delay="8300"/>
                                  </p:stCondLst>
                                  <p:childTnLst>
                                    <p:set>
                                      <p:cBhvr>
                                        <p:cTn id="141" dur="1" fill="hold">
                                          <p:stCondLst>
                                            <p:cond delay="0"/>
                                          </p:stCondLst>
                                        </p:cTn>
                                        <p:tgtEl>
                                          <p:spTgt spid="19"/>
                                        </p:tgtEl>
                                        <p:attrNameLst>
                                          <p:attrName>style.visibility</p:attrName>
                                        </p:attrNameLst>
                                      </p:cBhvr>
                                      <p:to>
                                        <p:strVal val="visible"/>
                                      </p:to>
                                    </p:set>
                                    <p:anim calcmode="lin" valueType="num">
                                      <p:cBhvr additive="base">
                                        <p:cTn id="142" dur="500"/>
                                        <p:tgtEl>
                                          <p:spTgt spid="19"/>
                                        </p:tgtEl>
                                        <p:attrNameLst>
                                          <p:attrName>ppt_x</p:attrName>
                                        </p:attrNameLst>
                                      </p:cBhvr>
                                      <p:tavLst>
                                        <p:tav tm="0">
                                          <p:val>
                                            <p:strVal val="#ppt_x-#ppt_w*1.125000"/>
                                          </p:val>
                                        </p:tav>
                                        <p:tav tm="100000">
                                          <p:val>
                                            <p:strVal val="#ppt_x"/>
                                          </p:val>
                                        </p:tav>
                                      </p:tavLst>
                                    </p:anim>
                                    <p:animEffect transition="in" filter="wipe(right)">
                                      <p:cBhvr>
                                        <p:cTn id="143" dur="500"/>
                                        <p:tgtEl>
                                          <p:spTgt spid="19"/>
                                        </p:tgtEl>
                                      </p:cBhvr>
                                    </p:animEffect>
                                  </p:childTnLst>
                                </p:cTn>
                              </p:par>
                              <p:par>
                                <p:cTn id="144" presetID="53" presetClass="entr" presetSubtype="16" fill="hold" grpId="0" nodeType="withEffect">
                                  <p:stCondLst>
                                    <p:cond delay="8800"/>
                                  </p:stCondLst>
                                  <p:childTnLst>
                                    <p:set>
                                      <p:cBhvr>
                                        <p:cTn id="145" dur="1" fill="hold">
                                          <p:stCondLst>
                                            <p:cond delay="0"/>
                                          </p:stCondLst>
                                        </p:cTn>
                                        <p:tgtEl>
                                          <p:spTgt spid="37"/>
                                        </p:tgtEl>
                                        <p:attrNameLst>
                                          <p:attrName>style.visibility</p:attrName>
                                        </p:attrNameLst>
                                      </p:cBhvr>
                                      <p:to>
                                        <p:strVal val="visible"/>
                                      </p:to>
                                    </p:set>
                                    <p:anim calcmode="lin" valueType="num">
                                      <p:cBhvr>
                                        <p:cTn id="146" dur="500" fill="hold"/>
                                        <p:tgtEl>
                                          <p:spTgt spid="37"/>
                                        </p:tgtEl>
                                        <p:attrNameLst>
                                          <p:attrName>ppt_w</p:attrName>
                                        </p:attrNameLst>
                                      </p:cBhvr>
                                      <p:tavLst>
                                        <p:tav tm="0">
                                          <p:val>
                                            <p:fltVal val="0"/>
                                          </p:val>
                                        </p:tav>
                                        <p:tav tm="100000">
                                          <p:val>
                                            <p:strVal val="#ppt_w"/>
                                          </p:val>
                                        </p:tav>
                                      </p:tavLst>
                                    </p:anim>
                                    <p:anim calcmode="lin" valueType="num">
                                      <p:cBhvr>
                                        <p:cTn id="147" dur="500" fill="hold"/>
                                        <p:tgtEl>
                                          <p:spTgt spid="37"/>
                                        </p:tgtEl>
                                        <p:attrNameLst>
                                          <p:attrName>ppt_h</p:attrName>
                                        </p:attrNameLst>
                                      </p:cBhvr>
                                      <p:tavLst>
                                        <p:tav tm="0">
                                          <p:val>
                                            <p:fltVal val="0"/>
                                          </p:val>
                                        </p:tav>
                                        <p:tav tm="100000">
                                          <p:val>
                                            <p:strVal val="#ppt_h"/>
                                          </p:val>
                                        </p:tav>
                                      </p:tavLst>
                                    </p:anim>
                                    <p:animEffect transition="in" filter="fade">
                                      <p:cBhvr>
                                        <p:cTn id="148" dur="500"/>
                                        <p:tgtEl>
                                          <p:spTgt spid="37"/>
                                        </p:tgtEl>
                                      </p:cBhvr>
                                    </p:animEffect>
                                  </p:childTnLst>
                                </p:cTn>
                              </p:par>
                              <p:par>
                                <p:cTn id="149" presetID="22" presetClass="entr" presetSubtype="1" fill="hold" grpId="0" nodeType="withEffect">
                                  <p:stCondLst>
                                    <p:cond delay="8800"/>
                                  </p:stCondLst>
                                  <p:childTnLst>
                                    <p:set>
                                      <p:cBhvr>
                                        <p:cTn id="150" dur="1" fill="hold">
                                          <p:stCondLst>
                                            <p:cond delay="0"/>
                                          </p:stCondLst>
                                        </p:cTn>
                                        <p:tgtEl>
                                          <p:spTgt spid="10"/>
                                        </p:tgtEl>
                                        <p:attrNameLst>
                                          <p:attrName>style.visibility</p:attrName>
                                        </p:attrNameLst>
                                      </p:cBhvr>
                                      <p:to>
                                        <p:strVal val="visible"/>
                                      </p:to>
                                    </p:set>
                                    <p:animEffect transition="in" filter="wipe(up)">
                                      <p:cBhvr>
                                        <p:cTn id="151" dur="500"/>
                                        <p:tgtEl>
                                          <p:spTgt spid="10"/>
                                        </p:tgtEl>
                                      </p:cBhvr>
                                    </p:animEffect>
                                  </p:childTnLst>
                                </p:cTn>
                              </p:par>
                              <p:par>
                                <p:cTn id="152" presetID="53" presetClass="entr" presetSubtype="16" fill="hold" grpId="0" nodeType="withEffect">
                                  <p:stCondLst>
                                    <p:cond delay="9300"/>
                                  </p:stCondLst>
                                  <p:childTnLst>
                                    <p:set>
                                      <p:cBhvr>
                                        <p:cTn id="153" dur="1" fill="hold">
                                          <p:stCondLst>
                                            <p:cond delay="0"/>
                                          </p:stCondLst>
                                        </p:cTn>
                                        <p:tgtEl>
                                          <p:spTgt spid="11"/>
                                        </p:tgtEl>
                                        <p:attrNameLst>
                                          <p:attrName>style.visibility</p:attrName>
                                        </p:attrNameLst>
                                      </p:cBhvr>
                                      <p:to>
                                        <p:strVal val="visible"/>
                                      </p:to>
                                    </p:set>
                                    <p:anim calcmode="lin" valueType="num">
                                      <p:cBhvr>
                                        <p:cTn id="154" dur="500" fill="hold"/>
                                        <p:tgtEl>
                                          <p:spTgt spid="11"/>
                                        </p:tgtEl>
                                        <p:attrNameLst>
                                          <p:attrName>ppt_w</p:attrName>
                                        </p:attrNameLst>
                                      </p:cBhvr>
                                      <p:tavLst>
                                        <p:tav tm="0">
                                          <p:val>
                                            <p:fltVal val="0"/>
                                          </p:val>
                                        </p:tav>
                                        <p:tav tm="100000">
                                          <p:val>
                                            <p:strVal val="#ppt_w"/>
                                          </p:val>
                                        </p:tav>
                                      </p:tavLst>
                                    </p:anim>
                                    <p:anim calcmode="lin" valueType="num">
                                      <p:cBhvr>
                                        <p:cTn id="155" dur="500" fill="hold"/>
                                        <p:tgtEl>
                                          <p:spTgt spid="11"/>
                                        </p:tgtEl>
                                        <p:attrNameLst>
                                          <p:attrName>ppt_h</p:attrName>
                                        </p:attrNameLst>
                                      </p:cBhvr>
                                      <p:tavLst>
                                        <p:tav tm="0">
                                          <p:val>
                                            <p:fltVal val="0"/>
                                          </p:val>
                                        </p:tav>
                                        <p:tav tm="100000">
                                          <p:val>
                                            <p:strVal val="#ppt_h"/>
                                          </p:val>
                                        </p:tav>
                                      </p:tavLst>
                                    </p:anim>
                                    <p:animEffect transition="in" filter="fade">
                                      <p:cBhvr>
                                        <p:cTn id="156" dur="500"/>
                                        <p:tgtEl>
                                          <p:spTgt spid="11"/>
                                        </p:tgtEl>
                                      </p:cBhvr>
                                    </p:animEffect>
                                  </p:childTnLst>
                                </p:cTn>
                              </p:par>
                              <p:par>
                                <p:cTn id="157" presetID="53" presetClass="entr" presetSubtype="16" fill="hold" grpId="0" nodeType="withEffect">
                                  <p:stCondLst>
                                    <p:cond delay="9300"/>
                                  </p:stCondLst>
                                  <p:childTnLst>
                                    <p:set>
                                      <p:cBhvr>
                                        <p:cTn id="158" dur="1" fill="hold">
                                          <p:stCondLst>
                                            <p:cond delay="0"/>
                                          </p:stCondLst>
                                        </p:cTn>
                                        <p:tgtEl>
                                          <p:spTgt spid="25"/>
                                        </p:tgtEl>
                                        <p:attrNameLst>
                                          <p:attrName>style.visibility</p:attrName>
                                        </p:attrNameLst>
                                      </p:cBhvr>
                                      <p:to>
                                        <p:strVal val="visible"/>
                                      </p:to>
                                    </p:set>
                                    <p:anim calcmode="lin" valueType="num">
                                      <p:cBhvr>
                                        <p:cTn id="159" dur="500" fill="hold"/>
                                        <p:tgtEl>
                                          <p:spTgt spid="25"/>
                                        </p:tgtEl>
                                        <p:attrNameLst>
                                          <p:attrName>ppt_w</p:attrName>
                                        </p:attrNameLst>
                                      </p:cBhvr>
                                      <p:tavLst>
                                        <p:tav tm="0">
                                          <p:val>
                                            <p:fltVal val="0"/>
                                          </p:val>
                                        </p:tav>
                                        <p:tav tm="100000">
                                          <p:val>
                                            <p:strVal val="#ppt_w"/>
                                          </p:val>
                                        </p:tav>
                                      </p:tavLst>
                                    </p:anim>
                                    <p:anim calcmode="lin" valueType="num">
                                      <p:cBhvr>
                                        <p:cTn id="160" dur="500" fill="hold"/>
                                        <p:tgtEl>
                                          <p:spTgt spid="25"/>
                                        </p:tgtEl>
                                        <p:attrNameLst>
                                          <p:attrName>ppt_h</p:attrName>
                                        </p:attrNameLst>
                                      </p:cBhvr>
                                      <p:tavLst>
                                        <p:tav tm="0">
                                          <p:val>
                                            <p:fltVal val="0"/>
                                          </p:val>
                                        </p:tav>
                                        <p:tav tm="100000">
                                          <p:val>
                                            <p:strVal val="#ppt_h"/>
                                          </p:val>
                                        </p:tav>
                                      </p:tavLst>
                                    </p:anim>
                                    <p:animEffect transition="in" filter="fade">
                                      <p:cBhvr>
                                        <p:cTn id="161" dur="500"/>
                                        <p:tgtEl>
                                          <p:spTgt spid="25"/>
                                        </p:tgtEl>
                                      </p:cBhvr>
                                    </p:animEffect>
                                  </p:childTnLst>
                                </p:cTn>
                              </p:par>
                              <p:par>
                                <p:cTn id="162" presetID="47" presetClass="entr" presetSubtype="0" fill="hold" grpId="0" nodeType="withEffect">
                                  <p:stCondLst>
                                    <p:cond delay="9300"/>
                                  </p:stCondLst>
                                  <p:childTnLst>
                                    <p:set>
                                      <p:cBhvr>
                                        <p:cTn id="163" dur="1" fill="hold">
                                          <p:stCondLst>
                                            <p:cond delay="0"/>
                                          </p:stCondLst>
                                        </p:cTn>
                                        <p:tgtEl>
                                          <p:spTgt spid="31"/>
                                        </p:tgtEl>
                                        <p:attrNameLst>
                                          <p:attrName>style.visibility</p:attrName>
                                        </p:attrNameLst>
                                      </p:cBhvr>
                                      <p:to>
                                        <p:strVal val="visible"/>
                                      </p:to>
                                    </p:set>
                                    <p:animEffect transition="in" filter="fade">
                                      <p:cBhvr>
                                        <p:cTn id="164" dur="500"/>
                                        <p:tgtEl>
                                          <p:spTgt spid="31"/>
                                        </p:tgtEl>
                                      </p:cBhvr>
                                    </p:animEffect>
                                    <p:anim calcmode="lin" valueType="num">
                                      <p:cBhvr>
                                        <p:cTn id="165" dur="500" fill="hold"/>
                                        <p:tgtEl>
                                          <p:spTgt spid="31"/>
                                        </p:tgtEl>
                                        <p:attrNameLst>
                                          <p:attrName>ppt_x</p:attrName>
                                        </p:attrNameLst>
                                      </p:cBhvr>
                                      <p:tavLst>
                                        <p:tav tm="0">
                                          <p:val>
                                            <p:strVal val="#ppt_x"/>
                                          </p:val>
                                        </p:tav>
                                        <p:tav tm="100000">
                                          <p:val>
                                            <p:strVal val="#ppt_x"/>
                                          </p:val>
                                        </p:tav>
                                      </p:tavLst>
                                    </p:anim>
                                    <p:anim calcmode="lin" valueType="num">
                                      <p:cBhvr>
                                        <p:cTn id="166" dur="5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p:bldP spid="25" grpId="0" animBg="1"/>
      <p:bldP spid="26" grpId="0" animBg="1"/>
      <p:bldP spid="27" grpId="0"/>
      <p:bldP spid="28" grpId="0"/>
      <p:bldP spid="29" grpId="0"/>
      <p:bldP spid="30" grpId="0"/>
      <p:bldP spid="31" grpId="0"/>
      <p:bldP spid="32" grpId="0"/>
      <p:bldP spid="33" grpId="0"/>
      <p:bldP spid="34" grpId="0"/>
      <p:bldP spid="35" grpId="0"/>
      <p:bldP spid="36" grpId="0"/>
      <p:bldP spid="3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FA45A8F2-594C-45DB-8B54-7900A7AA5EE4}"/>
              </a:ext>
            </a:extLst>
          </p:cNvPr>
          <p:cNvPicPr>
            <a:picLocks noChangeAspect="1"/>
          </p:cNvPicPr>
          <p:nvPr/>
        </p:nvPicPr>
        <p:blipFill>
          <a:blip r:embed="rId3"/>
          <a:stretch>
            <a:fillRect/>
          </a:stretch>
        </p:blipFill>
        <p:spPr>
          <a:xfrm rot="13488586">
            <a:off x="8427814" y="1260529"/>
            <a:ext cx="1931763" cy="3413431"/>
          </a:xfrm>
          <a:prstGeom prst="rect">
            <a:avLst/>
          </a:prstGeom>
        </p:spPr>
      </p:pic>
      <p:pic>
        <p:nvPicPr>
          <p:cNvPr id="20" name="图片 19">
            <a:extLst>
              <a:ext uri="{FF2B5EF4-FFF2-40B4-BE49-F238E27FC236}">
                <a16:creationId xmlns:a16="http://schemas.microsoft.com/office/drawing/2014/main" id="{B8B10F16-07CF-4717-80C7-3D760EDA9D74}"/>
              </a:ext>
            </a:extLst>
          </p:cNvPr>
          <p:cNvPicPr>
            <a:picLocks noChangeAspect="1"/>
          </p:cNvPicPr>
          <p:nvPr/>
        </p:nvPicPr>
        <p:blipFill>
          <a:blip r:embed="rId3"/>
          <a:stretch>
            <a:fillRect/>
          </a:stretch>
        </p:blipFill>
        <p:spPr>
          <a:xfrm rot="12011844">
            <a:off x="8564931" y="2155838"/>
            <a:ext cx="3077113" cy="5437267"/>
          </a:xfrm>
          <a:prstGeom prst="rect">
            <a:avLst/>
          </a:prstGeom>
        </p:spPr>
      </p:pic>
      <p:pic>
        <p:nvPicPr>
          <p:cNvPr id="21" name="图片 20">
            <a:extLst>
              <a:ext uri="{FF2B5EF4-FFF2-40B4-BE49-F238E27FC236}">
                <a16:creationId xmlns:a16="http://schemas.microsoft.com/office/drawing/2014/main" id="{F75ACC26-8C56-47CA-8BE3-FCB5B0D3B334}"/>
              </a:ext>
            </a:extLst>
          </p:cNvPr>
          <p:cNvPicPr>
            <a:picLocks noChangeAspect="1"/>
          </p:cNvPicPr>
          <p:nvPr/>
        </p:nvPicPr>
        <p:blipFill>
          <a:blip r:embed="rId3"/>
          <a:stretch>
            <a:fillRect/>
          </a:stretch>
        </p:blipFill>
        <p:spPr>
          <a:xfrm rot="7110495">
            <a:off x="2018625" y="-503316"/>
            <a:ext cx="3082607" cy="5446975"/>
          </a:xfrm>
          <a:prstGeom prst="rect">
            <a:avLst/>
          </a:prstGeom>
        </p:spPr>
      </p:pic>
      <p:pic>
        <p:nvPicPr>
          <p:cNvPr id="22" name="图片 21">
            <a:extLst>
              <a:ext uri="{FF2B5EF4-FFF2-40B4-BE49-F238E27FC236}">
                <a16:creationId xmlns:a16="http://schemas.microsoft.com/office/drawing/2014/main" id="{2E23BDF6-7A7E-482F-BBEF-0B55683EFEF8}"/>
              </a:ext>
            </a:extLst>
          </p:cNvPr>
          <p:cNvPicPr>
            <a:picLocks noChangeAspect="1"/>
          </p:cNvPicPr>
          <p:nvPr/>
        </p:nvPicPr>
        <p:blipFill>
          <a:blip r:embed="rId3"/>
          <a:stretch>
            <a:fillRect/>
          </a:stretch>
        </p:blipFill>
        <p:spPr>
          <a:xfrm rot="7557351">
            <a:off x="1466758" y="1367272"/>
            <a:ext cx="2181507" cy="3854729"/>
          </a:xfrm>
          <a:prstGeom prst="rect">
            <a:avLst/>
          </a:prstGeom>
        </p:spPr>
      </p:pic>
      <p:sp>
        <p:nvSpPr>
          <p:cNvPr id="19" name="矩形 18">
            <a:extLst>
              <a:ext uri="{FF2B5EF4-FFF2-40B4-BE49-F238E27FC236}">
                <a16:creationId xmlns:a16="http://schemas.microsoft.com/office/drawing/2014/main" id="{0A28FBCF-8834-4FAC-B4DE-19F9B48BA625}"/>
              </a:ext>
            </a:extLst>
          </p:cNvPr>
          <p:cNvSpPr/>
          <p:nvPr/>
        </p:nvSpPr>
        <p:spPr>
          <a:xfrm rot="16200000">
            <a:off x="4751700" y="1866900"/>
            <a:ext cx="6857999" cy="3124200"/>
          </a:xfrm>
          <a:prstGeom prst="rect">
            <a:avLst/>
          </a:prstGeom>
          <a:solidFill>
            <a:srgbClr val="FFD9D9"/>
          </a:solidFill>
          <a:ln>
            <a:noFill/>
          </a:ln>
          <a:effectLst>
            <a:outerShdw blurRad="63500" sx="101000" sy="101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a:extLst>
              <a:ext uri="{FF2B5EF4-FFF2-40B4-BE49-F238E27FC236}">
                <a16:creationId xmlns:a16="http://schemas.microsoft.com/office/drawing/2014/main" id="{AD2AE3E5-0EDF-4DC2-8063-4C7129F9656D}"/>
              </a:ext>
            </a:extLst>
          </p:cNvPr>
          <p:cNvSpPr/>
          <p:nvPr/>
        </p:nvSpPr>
        <p:spPr>
          <a:xfrm rot="16200000">
            <a:off x="667379" y="1866901"/>
            <a:ext cx="6857999" cy="3124200"/>
          </a:xfrm>
          <a:prstGeom prst="rect">
            <a:avLst/>
          </a:prstGeom>
          <a:solidFill>
            <a:srgbClr val="FFD9D9"/>
          </a:solidFill>
          <a:ln>
            <a:noFill/>
          </a:ln>
          <a:effectLst>
            <a:outerShdw blurRad="63500" sx="101000" sy="101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矩形 23">
            <a:extLst>
              <a:ext uri="{FF2B5EF4-FFF2-40B4-BE49-F238E27FC236}">
                <a16:creationId xmlns:a16="http://schemas.microsoft.com/office/drawing/2014/main" id="{D3AB0461-6B8B-44B6-8C0A-A23E1233B816}"/>
              </a:ext>
            </a:extLst>
          </p:cNvPr>
          <p:cNvSpPr/>
          <p:nvPr/>
        </p:nvSpPr>
        <p:spPr bwMode="auto">
          <a:xfrm rot="20663561">
            <a:off x="6448491" y="1514343"/>
            <a:ext cx="1727892" cy="2088513"/>
          </a:xfrm>
          <a:prstGeom prst="rect">
            <a:avLst/>
          </a:prstGeom>
          <a:blipFill dpi="0" rotWithShape="1">
            <a:blip r:embed="rId4"/>
            <a:srcRect/>
            <a:stretch>
              <a:fillRect l="-3838" t="-266" r="-77866" b="266"/>
            </a:stretch>
          </a:blipFill>
          <a:ln w="25400">
            <a:solidFill>
              <a:srgbClr val="FFFFFF"/>
            </a:solidFill>
          </a:ln>
          <a:effectLst>
            <a:outerShdw blurRad="50800" sx="103000" sy="103000" algn="ctr" rotWithShape="0">
              <a:prstClr val="black">
                <a:alpha val="15000"/>
              </a:prstClr>
            </a:outerShdw>
          </a:effectLst>
        </p:spPr>
        <p:txBody>
          <a:bodyPr lIns="68568" tIns="34284" rIns="68568" bIns="34284" rtlCol="0" anchor="ctr"/>
          <a:lstStyle/>
          <a:p>
            <a:pPr algn="ctr" eaLnBrk="1" hangingPunct="1">
              <a:spcBef>
                <a:spcPct val="0"/>
              </a:spcBef>
              <a:buFontTx/>
              <a:buNone/>
            </a:pPr>
            <a:endParaRPr lang="zh-CN" altLang="en-US">
              <a:solidFill>
                <a:srgbClr val="FFFFFF"/>
              </a:solidFill>
            </a:endParaRPr>
          </a:p>
        </p:txBody>
      </p:sp>
      <p:sp>
        <p:nvSpPr>
          <p:cNvPr id="25" name="矩形 24">
            <a:extLst>
              <a:ext uri="{FF2B5EF4-FFF2-40B4-BE49-F238E27FC236}">
                <a16:creationId xmlns:a16="http://schemas.microsoft.com/office/drawing/2014/main" id="{8DE2AD7F-1DA3-4069-B225-948E5B172014}"/>
              </a:ext>
            </a:extLst>
          </p:cNvPr>
          <p:cNvSpPr/>
          <p:nvPr/>
        </p:nvSpPr>
        <p:spPr bwMode="auto">
          <a:xfrm rot="492657">
            <a:off x="8002244" y="1379216"/>
            <a:ext cx="1727892" cy="2088513"/>
          </a:xfrm>
          <a:prstGeom prst="rect">
            <a:avLst/>
          </a:prstGeom>
          <a:blipFill dpi="0" rotWithShape="1">
            <a:blip r:embed="rId5"/>
            <a:srcRect/>
            <a:stretch>
              <a:fillRect l="-46761" r="-46761"/>
            </a:stretch>
          </a:blipFill>
          <a:ln w="25400">
            <a:solidFill>
              <a:srgbClr val="FFFFFF"/>
            </a:solidFill>
          </a:ln>
          <a:effectLst>
            <a:outerShdw blurRad="50800" sx="103000" sy="103000" algn="ctr" rotWithShape="0">
              <a:prstClr val="black">
                <a:alpha val="15000"/>
              </a:prstClr>
            </a:outerShdw>
          </a:effectLst>
        </p:spPr>
        <p:txBody>
          <a:bodyPr lIns="68568" tIns="34284" rIns="68568" bIns="34284" rtlCol="0" anchor="ctr"/>
          <a:lstStyle/>
          <a:p>
            <a:pPr algn="ctr" eaLnBrk="1" hangingPunct="1">
              <a:spcBef>
                <a:spcPct val="0"/>
              </a:spcBef>
              <a:buFontTx/>
              <a:buNone/>
            </a:pPr>
            <a:endParaRPr lang="zh-CN" altLang="en-US">
              <a:solidFill>
                <a:srgbClr val="FFFFFF"/>
              </a:solidFill>
            </a:endParaRPr>
          </a:p>
        </p:txBody>
      </p:sp>
      <p:grpSp>
        <p:nvGrpSpPr>
          <p:cNvPr id="10" name="组合 26">
            <a:extLst>
              <a:ext uri="{FF2B5EF4-FFF2-40B4-BE49-F238E27FC236}">
                <a16:creationId xmlns:a16="http://schemas.microsoft.com/office/drawing/2014/main" id="{85DAB206-F3EB-42B9-A1EF-75E59DDB801D}"/>
              </a:ext>
            </a:extLst>
          </p:cNvPr>
          <p:cNvGrpSpPr/>
          <p:nvPr/>
        </p:nvGrpSpPr>
        <p:grpSpPr>
          <a:xfrm>
            <a:off x="6618175" y="3467001"/>
            <a:ext cx="3096701" cy="1589449"/>
            <a:chOff x="6754243" y="4547730"/>
            <a:chExt cx="4129652" cy="2118979"/>
          </a:xfrm>
        </p:grpSpPr>
        <p:grpSp>
          <p:nvGrpSpPr>
            <p:cNvPr id="11" name="组合 27">
              <a:extLst>
                <a:ext uri="{FF2B5EF4-FFF2-40B4-BE49-F238E27FC236}">
                  <a16:creationId xmlns:a16="http://schemas.microsoft.com/office/drawing/2014/main" id="{AA18C840-7281-4F39-BF87-A437DC1F2198}"/>
                </a:ext>
              </a:extLst>
            </p:cNvPr>
            <p:cNvGrpSpPr/>
            <p:nvPr/>
          </p:nvGrpSpPr>
          <p:grpSpPr>
            <a:xfrm>
              <a:off x="6754808" y="4547730"/>
              <a:ext cx="4129087" cy="687387"/>
              <a:chOff x="1426142" y="2033841"/>
              <a:chExt cx="4129087" cy="687387"/>
            </a:xfrm>
          </p:grpSpPr>
          <p:sp>
            <p:nvSpPr>
              <p:cNvPr id="13" name="Freeform 779">
                <a:extLst>
                  <a:ext uri="{FF2B5EF4-FFF2-40B4-BE49-F238E27FC236}">
                    <a16:creationId xmlns:a16="http://schemas.microsoft.com/office/drawing/2014/main" id="{01DB8FB1-44B5-4F4C-96D0-849B8DEA7122}"/>
                  </a:ext>
                </a:extLst>
              </p:cNvPr>
              <p:cNvSpPr>
                <a:spLocks/>
              </p:cNvSpPr>
              <p:nvPr/>
            </p:nvSpPr>
            <p:spPr bwMode="auto">
              <a:xfrm>
                <a:off x="1426142" y="2033841"/>
                <a:ext cx="4129087" cy="687387"/>
              </a:xfrm>
              <a:custGeom>
                <a:avLst/>
                <a:gdLst>
                  <a:gd name="T0" fmla="*/ 2736 w 2736"/>
                  <a:gd name="T1" fmla="*/ 404 h 456"/>
                  <a:gd name="T2" fmla="*/ 2684 w 2736"/>
                  <a:gd name="T3" fmla="*/ 456 h 456"/>
                  <a:gd name="T4" fmla="*/ 52 w 2736"/>
                  <a:gd name="T5" fmla="*/ 456 h 456"/>
                  <a:gd name="T6" fmla="*/ 0 w 2736"/>
                  <a:gd name="T7" fmla="*/ 404 h 456"/>
                  <a:gd name="T8" fmla="*/ 0 w 2736"/>
                  <a:gd name="T9" fmla="*/ 52 h 456"/>
                  <a:gd name="T10" fmla="*/ 52 w 2736"/>
                  <a:gd name="T11" fmla="*/ 0 h 456"/>
                  <a:gd name="T12" fmla="*/ 2684 w 2736"/>
                  <a:gd name="T13" fmla="*/ 0 h 456"/>
                  <a:gd name="T14" fmla="*/ 2736 w 2736"/>
                  <a:gd name="T15" fmla="*/ 52 h 456"/>
                  <a:gd name="T16" fmla="*/ 2736 w 2736"/>
                  <a:gd name="T17" fmla="*/ 404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36" h="456">
                    <a:moveTo>
                      <a:pt x="2736" y="404"/>
                    </a:moveTo>
                    <a:cubicBezTo>
                      <a:pt x="2736" y="433"/>
                      <a:pt x="2713" y="456"/>
                      <a:pt x="2684" y="456"/>
                    </a:cubicBezTo>
                    <a:cubicBezTo>
                      <a:pt x="52" y="456"/>
                      <a:pt x="52" y="456"/>
                      <a:pt x="52" y="456"/>
                    </a:cubicBezTo>
                    <a:cubicBezTo>
                      <a:pt x="23" y="456"/>
                      <a:pt x="0" y="433"/>
                      <a:pt x="0" y="404"/>
                    </a:cubicBezTo>
                    <a:cubicBezTo>
                      <a:pt x="0" y="52"/>
                      <a:pt x="0" y="52"/>
                      <a:pt x="0" y="52"/>
                    </a:cubicBezTo>
                    <a:cubicBezTo>
                      <a:pt x="0" y="23"/>
                      <a:pt x="23" y="0"/>
                      <a:pt x="52" y="0"/>
                    </a:cubicBezTo>
                    <a:cubicBezTo>
                      <a:pt x="2684" y="0"/>
                      <a:pt x="2684" y="0"/>
                      <a:pt x="2684" y="0"/>
                    </a:cubicBezTo>
                    <a:cubicBezTo>
                      <a:pt x="2713" y="0"/>
                      <a:pt x="2736" y="23"/>
                      <a:pt x="2736" y="52"/>
                    </a:cubicBezTo>
                    <a:cubicBezTo>
                      <a:pt x="2736" y="404"/>
                      <a:pt x="2736" y="404"/>
                      <a:pt x="2736" y="404"/>
                    </a:cubicBezTo>
                  </a:path>
                </a:pathLst>
              </a:custGeom>
              <a:solidFill>
                <a:schemeClr val="bg1">
                  <a:lumMod val="95000"/>
                </a:schemeClr>
              </a:solidFill>
              <a:ln>
                <a:noFill/>
              </a:ln>
              <a:effectLst>
                <a:outerShdw blurRad="63500" sx="102000" sy="102000" algn="ctr" rotWithShape="0">
                  <a:prstClr val="black">
                    <a:alpha val="40000"/>
                  </a:prstClr>
                </a:outerShdw>
              </a:effectLst>
              <a:scene3d>
                <a:camera prst="orthographicFront"/>
                <a:lightRig rig="threePt" dir="t"/>
              </a:scene3d>
              <a:sp3d prstMaterial="softEdge">
                <a:bevelT w="3810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a:solidFill>
                    <a:schemeClr val="tx1">
                      <a:lumMod val="50000"/>
                      <a:lumOff val="50000"/>
                    </a:schemeClr>
                  </a:solidFill>
                </a:endParaRPr>
              </a:p>
            </p:txBody>
          </p:sp>
          <p:sp>
            <p:nvSpPr>
              <p:cNvPr id="14" name="任意多边形 23">
                <a:extLst>
                  <a:ext uri="{FF2B5EF4-FFF2-40B4-BE49-F238E27FC236}">
                    <a16:creationId xmlns:a16="http://schemas.microsoft.com/office/drawing/2014/main" id="{53DEB8A8-BB8C-4DB3-83D4-1F37BCCE4FEA}"/>
                  </a:ext>
                </a:extLst>
              </p:cNvPr>
              <p:cNvSpPr>
                <a:spLocks/>
              </p:cNvSpPr>
              <p:nvPr/>
            </p:nvSpPr>
            <p:spPr bwMode="auto">
              <a:xfrm>
                <a:off x="1519803" y="2141790"/>
                <a:ext cx="3932238" cy="495300"/>
              </a:xfrm>
              <a:custGeom>
                <a:avLst/>
                <a:gdLst>
                  <a:gd name="T0" fmla="*/ 854480 w 3932277"/>
                  <a:gd name="T1" fmla="*/ 0 h 495300"/>
                  <a:gd name="T2" fmla="*/ 3865683 w 3932277"/>
                  <a:gd name="T3" fmla="*/ 0 h 495300"/>
                  <a:gd name="T4" fmla="*/ 3932277 w 3932277"/>
                  <a:gd name="T5" fmla="*/ 60403 h 495300"/>
                  <a:gd name="T6" fmla="*/ 3932277 w 3932277"/>
                  <a:gd name="T7" fmla="*/ 434898 h 495300"/>
                  <a:gd name="T8" fmla="*/ 3865683 w 3932277"/>
                  <a:gd name="T9" fmla="*/ 495300 h 495300"/>
                  <a:gd name="T10" fmla="*/ 854480 w 3932277"/>
                  <a:gd name="T11" fmla="*/ 495300 h 495300"/>
                  <a:gd name="T12" fmla="*/ 787886 w 3932277"/>
                  <a:gd name="T13" fmla="*/ 434898 h 495300"/>
                  <a:gd name="T14" fmla="*/ 787886 w 3932277"/>
                  <a:gd name="T15" fmla="*/ 398462 h 495300"/>
                  <a:gd name="T16" fmla="*/ 478476 w 3932277"/>
                  <a:gd name="T17" fmla="*/ 398462 h 495300"/>
                  <a:gd name="T18" fmla="*/ 60325 w 3932277"/>
                  <a:gd name="T19" fmla="*/ 398462 h 495300"/>
                  <a:gd name="T20" fmla="*/ 0 w 3932277"/>
                  <a:gd name="T21" fmla="*/ 338202 h 495300"/>
                  <a:gd name="T22" fmla="*/ 0 w 3932277"/>
                  <a:gd name="T23" fmla="*/ 163447 h 495300"/>
                  <a:gd name="T24" fmla="*/ 60325 w 3932277"/>
                  <a:gd name="T25" fmla="*/ 103187 h 495300"/>
                  <a:gd name="T26" fmla="*/ 594767 w 3932277"/>
                  <a:gd name="T27" fmla="*/ 103187 h 495300"/>
                  <a:gd name="T28" fmla="*/ 787886 w 3932277"/>
                  <a:gd name="T29" fmla="*/ 103187 h 495300"/>
                  <a:gd name="T30" fmla="*/ 787886 w 3932277"/>
                  <a:gd name="T31" fmla="*/ 80151 h 495300"/>
                  <a:gd name="T32" fmla="*/ 787886 w 3932277"/>
                  <a:gd name="T33" fmla="*/ 60403 h 495300"/>
                  <a:gd name="T34" fmla="*/ 854480 w 3932277"/>
                  <a:gd name="T35" fmla="*/ 0 h 49530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932277"/>
                  <a:gd name="T55" fmla="*/ 0 h 495300"/>
                  <a:gd name="T56" fmla="*/ 3932277 w 3932277"/>
                  <a:gd name="T57" fmla="*/ 495300 h 49530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932277" h="495300">
                    <a:moveTo>
                      <a:pt x="854480" y="0"/>
                    </a:moveTo>
                    <a:cubicBezTo>
                      <a:pt x="3865683" y="0"/>
                      <a:pt x="3865683" y="0"/>
                      <a:pt x="3865683" y="0"/>
                    </a:cubicBezTo>
                    <a:cubicBezTo>
                      <a:pt x="3903323" y="0"/>
                      <a:pt x="3932277" y="27181"/>
                      <a:pt x="3932277" y="60403"/>
                    </a:cubicBezTo>
                    <a:lnTo>
                      <a:pt x="3932277" y="434898"/>
                    </a:lnTo>
                    <a:cubicBezTo>
                      <a:pt x="3932277" y="468119"/>
                      <a:pt x="3903323" y="495300"/>
                      <a:pt x="3865683" y="495300"/>
                    </a:cubicBezTo>
                    <a:cubicBezTo>
                      <a:pt x="854480" y="495300"/>
                      <a:pt x="854480" y="495300"/>
                      <a:pt x="854480" y="495300"/>
                    </a:cubicBezTo>
                    <a:cubicBezTo>
                      <a:pt x="816840" y="495300"/>
                      <a:pt x="787886" y="468119"/>
                      <a:pt x="787886" y="434898"/>
                    </a:cubicBezTo>
                    <a:lnTo>
                      <a:pt x="787886" y="398462"/>
                    </a:lnTo>
                    <a:lnTo>
                      <a:pt x="478476" y="398462"/>
                    </a:lnTo>
                    <a:cubicBezTo>
                      <a:pt x="357237" y="398462"/>
                      <a:pt x="218678" y="398462"/>
                      <a:pt x="60325" y="398462"/>
                    </a:cubicBezTo>
                    <a:cubicBezTo>
                      <a:pt x="27146" y="398462"/>
                      <a:pt x="0" y="371345"/>
                      <a:pt x="0" y="338202"/>
                    </a:cubicBezTo>
                    <a:cubicBezTo>
                      <a:pt x="0" y="338202"/>
                      <a:pt x="0" y="338202"/>
                      <a:pt x="0" y="163447"/>
                    </a:cubicBezTo>
                    <a:cubicBezTo>
                      <a:pt x="0" y="130304"/>
                      <a:pt x="27146" y="103187"/>
                      <a:pt x="60325" y="103187"/>
                    </a:cubicBezTo>
                    <a:cubicBezTo>
                      <a:pt x="60325" y="103187"/>
                      <a:pt x="60325" y="103187"/>
                      <a:pt x="594767" y="103187"/>
                    </a:cubicBezTo>
                    <a:lnTo>
                      <a:pt x="787886" y="103187"/>
                    </a:lnTo>
                    <a:lnTo>
                      <a:pt x="787886" y="80151"/>
                    </a:lnTo>
                    <a:cubicBezTo>
                      <a:pt x="787886" y="60403"/>
                      <a:pt x="787886" y="60403"/>
                      <a:pt x="787886" y="60403"/>
                    </a:cubicBezTo>
                    <a:cubicBezTo>
                      <a:pt x="787886" y="27181"/>
                      <a:pt x="816840" y="0"/>
                      <a:pt x="854480" y="0"/>
                    </a:cubicBezTo>
                    <a:close/>
                  </a:path>
                </a:pathLst>
              </a:custGeom>
              <a:solidFill>
                <a:srgbClr val="007791"/>
              </a:solidFill>
              <a:ln>
                <a:noFill/>
              </a:ln>
            </p:spPr>
            <p:txBody>
              <a:bodyPr lIns="899844"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zh-CN" altLang="en-US" sz="1200" dirty="0">
                    <a:solidFill>
                      <a:schemeClr val="bg1">
                        <a:lumMod val="95000"/>
                      </a:schemeClr>
                    </a:solidFill>
                    <a:latin typeface="微软雅黑" panose="020B0503020204020204" pitchFamily="34" charset="-122"/>
                    <a:ea typeface="微软雅黑" panose="020B0503020204020204" pitchFamily="34" charset="-122"/>
                  </a:rPr>
                  <a:t>Click to add a title</a:t>
                </a:r>
                <a:endParaRPr lang="id-ID" altLang="zh-CN" sz="1200" dirty="0">
                  <a:solidFill>
                    <a:schemeClr val="bg1">
                      <a:lumMod val="95000"/>
                    </a:schemeClr>
                  </a:solidFill>
                  <a:latin typeface="微软雅黑" panose="020B0503020204020204" pitchFamily="34" charset="-122"/>
                  <a:ea typeface="微软雅黑" panose="020B0503020204020204" pitchFamily="34" charset="-122"/>
                </a:endParaRPr>
              </a:p>
            </p:txBody>
          </p:sp>
          <p:sp>
            <p:nvSpPr>
              <p:cNvPr id="15" name="Rectangle 784">
                <a:extLst>
                  <a:ext uri="{FF2B5EF4-FFF2-40B4-BE49-F238E27FC236}">
                    <a16:creationId xmlns:a16="http://schemas.microsoft.com/office/drawing/2014/main" id="{DB9A9C97-6789-45AA-B159-1FFAEA13DBC6}"/>
                  </a:ext>
                </a:extLst>
              </p:cNvPr>
              <p:cNvSpPr>
                <a:spLocks noChangeArrowheads="1"/>
              </p:cNvSpPr>
              <p:nvPr/>
            </p:nvSpPr>
            <p:spPr bwMode="auto">
              <a:xfrm>
                <a:off x="1703953" y="2141790"/>
                <a:ext cx="419100" cy="495300"/>
              </a:xfrm>
              <a:prstGeom prst="rect">
                <a:avLst/>
              </a:prstGeom>
              <a:solidFill>
                <a:srgbClr val="FFFFFF"/>
              </a:solidFill>
              <a:ln>
                <a:noFill/>
              </a:ln>
              <a:effectLst>
                <a:outerShdw blurRad="63500" sx="102000" sy="102000" algn="ctr" rotWithShape="0">
                  <a:prstClr val="black">
                    <a:alpha val="20000"/>
                  </a:prstClr>
                </a:outerShdw>
              </a:effectLst>
            </p:spPr>
            <p:txBody>
              <a:bodyPr lIns="0" tIns="0" rIns="0" bIns="0" anchor="ctr"/>
              <a:lstStyle/>
              <a:p>
                <a:pPr algn="ctr">
                  <a:defRPr/>
                </a:pPr>
                <a:r>
                  <a:rPr lang="en-US" altLang="zh-CN" sz="1400" dirty="0">
                    <a:solidFill>
                      <a:schemeClr val="tx1">
                        <a:lumMod val="50000"/>
                        <a:lumOff val="50000"/>
                      </a:schemeClr>
                    </a:solidFill>
                    <a:latin typeface="微软雅黑" panose="020B0503020204020204" pitchFamily="34" charset="-122"/>
                    <a:ea typeface="微软雅黑" panose="020B0503020204020204" pitchFamily="34" charset="-122"/>
                  </a:rPr>
                  <a:t>02</a:t>
                </a:r>
                <a:endPar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6" name="矩形 15">
                <a:extLst>
                  <a:ext uri="{FF2B5EF4-FFF2-40B4-BE49-F238E27FC236}">
                    <a16:creationId xmlns:a16="http://schemas.microsoft.com/office/drawing/2014/main" id="{860BBB7E-84A6-4FC5-B65A-F2BE7876A505}"/>
                  </a:ext>
                </a:extLst>
              </p:cNvPr>
              <p:cNvSpPr/>
              <p:nvPr/>
            </p:nvSpPr>
            <p:spPr>
              <a:xfrm>
                <a:off x="1621404" y="2071941"/>
                <a:ext cx="582613" cy="7937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900">
                  <a:solidFill>
                    <a:schemeClr val="tx1">
                      <a:lumMod val="50000"/>
                      <a:lumOff val="50000"/>
                    </a:schemeClr>
                  </a:solidFill>
                </a:endParaRPr>
              </a:p>
            </p:txBody>
          </p:sp>
          <p:sp>
            <p:nvSpPr>
              <p:cNvPr id="17" name="矩形 16">
                <a:extLst>
                  <a:ext uri="{FF2B5EF4-FFF2-40B4-BE49-F238E27FC236}">
                    <a16:creationId xmlns:a16="http://schemas.microsoft.com/office/drawing/2014/main" id="{FAD40155-68A1-43BD-A5FC-91957F03BA7A}"/>
                  </a:ext>
                </a:extLst>
              </p:cNvPr>
              <p:cNvSpPr/>
              <p:nvPr/>
            </p:nvSpPr>
            <p:spPr>
              <a:xfrm>
                <a:off x="1621404" y="2611691"/>
                <a:ext cx="582613" cy="7937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900">
                  <a:solidFill>
                    <a:schemeClr val="tx1">
                      <a:lumMod val="50000"/>
                      <a:lumOff val="50000"/>
                    </a:schemeClr>
                  </a:solidFill>
                </a:endParaRPr>
              </a:p>
            </p:txBody>
          </p:sp>
        </p:grpSp>
        <p:sp>
          <p:nvSpPr>
            <p:cNvPr id="12" name="矩形 11">
              <a:extLst>
                <a:ext uri="{FF2B5EF4-FFF2-40B4-BE49-F238E27FC236}">
                  <a16:creationId xmlns:a16="http://schemas.microsoft.com/office/drawing/2014/main" id="{C9DF6ED5-1907-4698-8A43-27B879D119E6}"/>
                </a:ext>
              </a:extLst>
            </p:cNvPr>
            <p:cNvSpPr/>
            <p:nvPr/>
          </p:nvSpPr>
          <p:spPr>
            <a:xfrm>
              <a:off x="6754243" y="5712895"/>
              <a:ext cx="4100775" cy="953814"/>
            </a:xfrm>
            <a:prstGeom prst="rect">
              <a:avLst/>
            </a:prstGeom>
          </p:spPr>
          <p:txBody>
            <a:bodyPr wrap="square" anchor="ctr">
              <a:spAutoFit/>
            </a:bodyPr>
            <a:lstStyle/>
            <a:p>
              <a:pPr algn="ctr">
                <a:lnSpc>
                  <a:spcPct val="150000"/>
                </a:lnSpc>
              </a:pPr>
              <a:r>
                <a:rPr lang="zh-CN" altLang="en-US" sz="900" dirty="0">
                  <a:solidFill>
                    <a:schemeClr val="tx1">
                      <a:lumMod val="50000"/>
                      <a:lumOff val="50000"/>
                    </a:schemeClr>
                  </a:solidFill>
                  <a:latin typeface="微软雅黑" panose="020B0503020204020204" pitchFamily="34" charset="-122"/>
                  <a:ea typeface="微软雅黑" panose="020B0503020204020204" pitchFamily="34" charset="-122"/>
                  <a:cs typeface="Segoe UI" panose="020B0502040204020203" pitchFamily="34" charset="0"/>
                </a:rPr>
                <a:t>Add a detailed text description here, suggesting that it is relevant to the title and conforms to the overall language style, and the language description is as concise and vivid as possible. Try to control the number of words per slide</a:t>
              </a:r>
              <a:r>
                <a:rPr lang="en-US" altLang="zh-CN" sz="900" dirty="0">
                  <a:solidFill>
                    <a:schemeClr val="tx1">
                      <a:lumMod val="50000"/>
                      <a:lumOff val="50000"/>
                    </a:schemeClr>
                  </a:solidFill>
                  <a:latin typeface="微软雅黑" panose="020B0503020204020204" pitchFamily="34" charset="-122"/>
                  <a:ea typeface="微软雅黑" panose="020B0503020204020204" pitchFamily="34" charset="-122"/>
                  <a:cs typeface="Segoe UI" panose="020B0502040204020203" pitchFamily="34" charset="0"/>
                </a:rPr>
                <a:t>100</a:t>
              </a:r>
              <a:r>
                <a:rPr lang="zh-CN" altLang="en-US" sz="900" dirty="0">
                  <a:solidFill>
                    <a:schemeClr val="tx1">
                      <a:lumMod val="50000"/>
                      <a:lumOff val="50000"/>
                    </a:schemeClr>
                  </a:solidFill>
                  <a:latin typeface="微软雅黑" panose="020B0503020204020204" pitchFamily="34" charset="-122"/>
                  <a:ea typeface="微软雅黑" panose="020B0503020204020204" pitchFamily="34" charset="-122"/>
                  <a:cs typeface="Segoe UI" panose="020B0502040204020203" pitchFamily="34" charset="0"/>
                </a:rPr>
                <a:t>within the word.</a:t>
              </a:r>
              <a:endParaRPr lang="en-US" altLang="zh-CN" sz="900" dirty="0">
                <a:solidFill>
                  <a:schemeClr val="tx1">
                    <a:lumMod val="50000"/>
                    <a:lumOff val="50000"/>
                  </a:schemeClr>
                </a:solidFill>
                <a:latin typeface="微软雅黑" panose="020B0503020204020204" pitchFamily="34" charset="-122"/>
                <a:ea typeface="微软雅黑" panose="020B0503020204020204" pitchFamily="34" charset="-122"/>
                <a:cs typeface="Segoe UI" panose="020B0502040204020203" pitchFamily="34" charset="0"/>
              </a:endParaRPr>
            </a:p>
          </p:txBody>
        </p:sp>
      </p:grpSp>
      <p:sp>
        <p:nvSpPr>
          <p:cNvPr id="26" name="矩形 25">
            <a:extLst>
              <a:ext uri="{FF2B5EF4-FFF2-40B4-BE49-F238E27FC236}">
                <a16:creationId xmlns:a16="http://schemas.microsoft.com/office/drawing/2014/main" id="{9E55E152-6473-44C7-BBF6-FF7FA02E952A}"/>
              </a:ext>
            </a:extLst>
          </p:cNvPr>
          <p:cNvSpPr/>
          <p:nvPr/>
        </p:nvSpPr>
        <p:spPr bwMode="auto">
          <a:xfrm rot="20663561">
            <a:off x="2399257" y="3306583"/>
            <a:ext cx="1727892" cy="2088513"/>
          </a:xfrm>
          <a:prstGeom prst="rect">
            <a:avLst/>
          </a:prstGeom>
          <a:blipFill dpi="0" rotWithShape="1">
            <a:blip r:embed="rId4"/>
            <a:srcRect/>
            <a:stretch>
              <a:fillRect l="-3838" t="-266" r="-77866" b="266"/>
            </a:stretch>
          </a:blipFill>
          <a:ln w="25400">
            <a:solidFill>
              <a:srgbClr val="FFFFFF"/>
            </a:solidFill>
          </a:ln>
          <a:effectLst>
            <a:outerShdw blurRad="50800" sx="103000" sy="103000" algn="ctr" rotWithShape="0">
              <a:prstClr val="black">
                <a:alpha val="15000"/>
              </a:prstClr>
            </a:outerShdw>
          </a:effectLst>
        </p:spPr>
        <p:txBody>
          <a:bodyPr lIns="68568" tIns="34284" rIns="68568" bIns="34284" rtlCol="0" anchor="ctr"/>
          <a:lstStyle/>
          <a:p>
            <a:pPr algn="ctr" eaLnBrk="1" hangingPunct="1">
              <a:spcBef>
                <a:spcPct val="0"/>
              </a:spcBef>
              <a:buFontTx/>
              <a:buNone/>
            </a:pPr>
            <a:endParaRPr lang="zh-CN" altLang="en-US">
              <a:solidFill>
                <a:srgbClr val="FFFFFF"/>
              </a:solidFill>
            </a:endParaRPr>
          </a:p>
        </p:txBody>
      </p:sp>
      <p:sp>
        <p:nvSpPr>
          <p:cNvPr id="27" name="矩形 26">
            <a:extLst>
              <a:ext uri="{FF2B5EF4-FFF2-40B4-BE49-F238E27FC236}">
                <a16:creationId xmlns:a16="http://schemas.microsoft.com/office/drawing/2014/main" id="{A8EB0CBA-C8DC-47F8-9047-35AFE1508110}"/>
              </a:ext>
            </a:extLst>
          </p:cNvPr>
          <p:cNvSpPr/>
          <p:nvPr/>
        </p:nvSpPr>
        <p:spPr bwMode="auto">
          <a:xfrm rot="492657">
            <a:off x="3953010" y="3171456"/>
            <a:ext cx="1727892" cy="2088513"/>
          </a:xfrm>
          <a:prstGeom prst="rect">
            <a:avLst/>
          </a:prstGeom>
          <a:blipFill dpi="0" rotWithShape="1">
            <a:blip r:embed="rId5"/>
            <a:srcRect/>
            <a:stretch>
              <a:fillRect l="-46761" r="-46761"/>
            </a:stretch>
          </a:blipFill>
          <a:ln w="25400">
            <a:solidFill>
              <a:srgbClr val="FFFFFF"/>
            </a:solidFill>
          </a:ln>
          <a:effectLst>
            <a:outerShdw blurRad="50800" sx="103000" sy="103000" algn="ctr" rotWithShape="0">
              <a:prstClr val="black">
                <a:alpha val="15000"/>
              </a:prstClr>
            </a:outerShdw>
          </a:effectLst>
        </p:spPr>
        <p:txBody>
          <a:bodyPr lIns="68568" tIns="34284" rIns="68568" bIns="34284" rtlCol="0" anchor="ctr"/>
          <a:lstStyle/>
          <a:p>
            <a:pPr algn="ctr" eaLnBrk="1" hangingPunct="1">
              <a:spcBef>
                <a:spcPct val="0"/>
              </a:spcBef>
              <a:buFontTx/>
              <a:buNone/>
            </a:pPr>
            <a:endParaRPr lang="zh-CN" altLang="en-US">
              <a:solidFill>
                <a:srgbClr val="FFFFFF"/>
              </a:solidFill>
            </a:endParaRPr>
          </a:p>
        </p:txBody>
      </p:sp>
      <p:grpSp>
        <p:nvGrpSpPr>
          <p:cNvPr id="2" name="组合 18">
            <a:extLst>
              <a:ext uri="{FF2B5EF4-FFF2-40B4-BE49-F238E27FC236}">
                <a16:creationId xmlns:a16="http://schemas.microsoft.com/office/drawing/2014/main" id="{A9219105-D973-4762-A432-E8470C73C7E3}"/>
              </a:ext>
            </a:extLst>
          </p:cNvPr>
          <p:cNvGrpSpPr/>
          <p:nvPr/>
        </p:nvGrpSpPr>
        <p:grpSpPr>
          <a:xfrm>
            <a:off x="2534279" y="1958650"/>
            <a:ext cx="3128259" cy="3634993"/>
            <a:chOff x="1308105" y="389116"/>
            <a:chExt cx="4171737" cy="4846001"/>
          </a:xfrm>
        </p:grpSpPr>
        <p:grpSp>
          <p:nvGrpSpPr>
            <p:cNvPr id="3" name="组合 19">
              <a:extLst>
                <a:ext uri="{FF2B5EF4-FFF2-40B4-BE49-F238E27FC236}">
                  <a16:creationId xmlns:a16="http://schemas.microsoft.com/office/drawing/2014/main" id="{6172966D-40FE-41E6-9230-6150B212C8AB}"/>
                </a:ext>
              </a:extLst>
            </p:cNvPr>
            <p:cNvGrpSpPr/>
            <p:nvPr/>
          </p:nvGrpSpPr>
          <p:grpSpPr>
            <a:xfrm>
              <a:off x="1308105" y="4547730"/>
              <a:ext cx="4129087" cy="687387"/>
              <a:chOff x="1426142" y="2033841"/>
              <a:chExt cx="4129087" cy="687387"/>
            </a:xfrm>
          </p:grpSpPr>
          <p:sp>
            <p:nvSpPr>
              <p:cNvPr id="5" name="Freeform 779">
                <a:extLst>
                  <a:ext uri="{FF2B5EF4-FFF2-40B4-BE49-F238E27FC236}">
                    <a16:creationId xmlns:a16="http://schemas.microsoft.com/office/drawing/2014/main" id="{A081F6F0-2306-45DD-A167-8AB5ACA95C9F}"/>
                  </a:ext>
                </a:extLst>
              </p:cNvPr>
              <p:cNvSpPr>
                <a:spLocks/>
              </p:cNvSpPr>
              <p:nvPr/>
            </p:nvSpPr>
            <p:spPr bwMode="auto">
              <a:xfrm>
                <a:off x="1426142" y="2033841"/>
                <a:ext cx="4129087" cy="687387"/>
              </a:xfrm>
              <a:custGeom>
                <a:avLst/>
                <a:gdLst>
                  <a:gd name="T0" fmla="*/ 2736 w 2736"/>
                  <a:gd name="T1" fmla="*/ 404 h 456"/>
                  <a:gd name="T2" fmla="*/ 2684 w 2736"/>
                  <a:gd name="T3" fmla="*/ 456 h 456"/>
                  <a:gd name="T4" fmla="*/ 52 w 2736"/>
                  <a:gd name="T5" fmla="*/ 456 h 456"/>
                  <a:gd name="T6" fmla="*/ 0 w 2736"/>
                  <a:gd name="T7" fmla="*/ 404 h 456"/>
                  <a:gd name="T8" fmla="*/ 0 w 2736"/>
                  <a:gd name="T9" fmla="*/ 52 h 456"/>
                  <a:gd name="T10" fmla="*/ 52 w 2736"/>
                  <a:gd name="T11" fmla="*/ 0 h 456"/>
                  <a:gd name="T12" fmla="*/ 2684 w 2736"/>
                  <a:gd name="T13" fmla="*/ 0 h 456"/>
                  <a:gd name="T14" fmla="*/ 2736 w 2736"/>
                  <a:gd name="T15" fmla="*/ 52 h 456"/>
                  <a:gd name="T16" fmla="*/ 2736 w 2736"/>
                  <a:gd name="T17" fmla="*/ 404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36" h="456">
                    <a:moveTo>
                      <a:pt x="2736" y="404"/>
                    </a:moveTo>
                    <a:cubicBezTo>
                      <a:pt x="2736" y="433"/>
                      <a:pt x="2713" y="456"/>
                      <a:pt x="2684" y="456"/>
                    </a:cubicBezTo>
                    <a:cubicBezTo>
                      <a:pt x="52" y="456"/>
                      <a:pt x="52" y="456"/>
                      <a:pt x="52" y="456"/>
                    </a:cubicBezTo>
                    <a:cubicBezTo>
                      <a:pt x="23" y="456"/>
                      <a:pt x="0" y="433"/>
                      <a:pt x="0" y="404"/>
                    </a:cubicBezTo>
                    <a:cubicBezTo>
                      <a:pt x="0" y="52"/>
                      <a:pt x="0" y="52"/>
                      <a:pt x="0" y="52"/>
                    </a:cubicBezTo>
                    <a:cubicBezTo>
                      <a:pt x="0" y="23"/>
                      <a:pt x="23" y="0"/>
                      <a:pt x="52" y="0"/>
                    </a:cubicBezTo>
                    <a:cubicBezTo>
                      <a:pt x="2684" y="0"/>
                      <a:pt x="2684" y="0"/>
                      <a:pt x="2684" y="0"/>
                    </a:cubicBezTo>
                    <a:cubicBezTo>
                      <a:pt x="2713" y="0"/>
                      <a:pt x="2736" y="23"/>
                      <a:pt x="2736" y="52"/>
                    </a:cubicBezTo>
                    <a:cubicBezTo>
                      <a:pt x="2736" y="404"/>
                      <a:pt x="2736" y="404"/>
                      <a:pt x="2736" y="404"/>
                    </a:cubicBezTo>
                  </a:path>
                </a:pathLst>
              </a:custGeom>
              <a:solidFill>
                <a:schemeClr val="bg1">
                  <a:lumMod val="95000"/>
                </a:schemeClr>
              </a:solidFill>
              <a:ln>
                <a:noFill/>
              </a:ln>
              <a:effectLst>
                <a:outerShdw blurRad="63500" sx="102000" sy="102000" algn="ctr" rotWithShape="0">
                  <a:prstClr val="black">
                    <a:alpha val="40000"/>
                  </a:prstClr>
                </a:outerShdw>
              </a:effectLst>
              <a:scene3d>
                <a:camera prst="orthographicFront"/>
                <a:lightRig rig="threePt" dir="t"/>
              </a:scene3d>
              <a:sp3d prstMaterial="softEdge">
                <a:bevelT w="3810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a:solidFill>
                    <a:schemeClr val="tx1">
                      <a:lumMod val="50000"/>
                      <a:lumOff val="50000"/>
                    </a:schemeClr>
                  </a:solidFill>
                </a:endParaRPr>
              </a:p>
            </p:txBody>
          </p:sp>
          <p:sp>
            <p:nvSpPr>
              <p:cNvPr id="6" name="任意多边形 23">
                <a:extLst>
                  <a:ext uri="{FF2B5EF4-FFF2-40B4-BE49-F238E27FC236}">
                    <a16:creationId xmlns:a16="http://schemas.microsoft.com/office/drawing/2014/main" id="{566E420A-3DCA-4185-979F-58091FC1E758}"/>
                  </a:ext>
                </a:extLst>
              </p:cNvPr>
              <p:cNvSpPr>
                <a:spLocks/>
              </p:cNvSpPr>
              <p:nvPr/>
            </p:nvSpPr>
            <p:spPr bwMode="auto">
              <a:xfrm>
                <a:off x="1519803" y="2141790"/>
                <a:ext cx="3932238" cy="495300"/>
              </a:xfrm>
              <a:custGeom>
                <a:avLst/>
                <a:gdLst>
                  <a:gd name="T0" fmla="*/ 854480 w 3932277"/>
                  <a:gd name="T1" fmla="*/ 0 h 495300"/>
                  <a:gd name="T2" fmla="*/ 3865683 w 3932277"/>
                  <a:gd name="T3" fmla="*/ 0 h 495300"/>
                  <a:gd name="T4" fmla="*/ 3932277 w 3932277"/>
                  <a:gd name="T5" fmla="*/ 60403 h 495300"/>
                  <a:gd name="T6" fmla="*/ 3932277 w 3932277"/>
                  <a:gd name="T7" fmla="*/ 434898 h 495300"/>
                  <a:gd name="T8" fmla="*/ 3865683 w 3932277"/>
                  <a:gd name="T9" fmla="*/ 495300 h 495300"/>
                  <a:gd name="T10" fmla="*/ 854480 w 3932277"/>
                  <a:gd name="T11" fmla="*/ 495300 h 495300"/>
                  <a:gd name="T12" fmla="*/ 787886 w 3932277"/>
                  <a:gd name="T13" fmla="*/ 434898 h 495300"/>
                  <a:gd name="T14" fmla="*/ 787886 w 3932277"/>
                  <a:gd name="T15" fmla="*/ 398462 h 495300"/>
                  <a:gd name="T16" fmla="*/ 478476 w 3932277"/>
                  <a:gd name="T17" fmla="*/ 398462 h 495300"/>
                  <a:gd name="T18" fmla="*/ 60325 w 3932277"/>
                  <a:gd name="T19" fmla="*/ 398462 h 495300"/>
                  <a:gd name="T20" fmla="*/ 0 w 3932277"/>
                  <a:gd name="T21" fmla="*/ 338202 h 495300"/>
                  <a:gd name="T22" fmla="*/ 0 w 3932277"/>
                  <a:gd name="T23" fmla="*/ 163447 h 495300"/>
                  <a:gd name="T24" fmla="*/ 60325 w 3932277"/>
                  <a:gd name="T25" fmla="*/ 103187 h 495300"/>
                  <a:gd name="T26" fmla="*/ 594767 w 3932277"/>
                  <a:gd name="T27" fmla="*/ 103187 h 495300"/>
                  <a:gd name="T28" fmla="*/ 787886 w 3932277"/>
                  <a:gd name="T29" fmla="*/ 103187 h 495300"/>
                  <a:gd name="T30" fmla="*/ 787886 w 3932277"/>
                  <a:gd name="T31" fmla="*/ 80151 h 495300"/>
                  <a:gd name="T32" fmla="*/ 787886 w 3932277"/>
                  <a:gd name="T33" fmla="*/ 60403 h 495300"/>
                  <a:gd name="T34" fmla="*/ 854480 w 3932277"/>
                  <a:gd name="T35" fmla="*/ 0 h 49530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932277"/>
                  <a:gd name="T55" fmla="*/ 0 h 495300"/>
                  <a:gd name="T56" fmla="*/ 3932277 w 3932277"/>
                  <a:gd name="T57" fmla="*/ 495300 h 49530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932277" h="495300">
                    <a:moveTo>
                      <a:pt x="854480" y="0"/>
                    </a:moveTo>
                    <a:cubicBezTo>
                      <a:pt x="3865683" y="0"/>
                      <a:pt x="3865683" y="0"/>
                      <a:pt x="3865683" y="0"/>
                    </a:cubicBezTo>
                    <a:cubicBezTo>
                      <a:pt x="3903323" y="0"/>
                      <a:pt x="3932277" y="27181"/>
                      <a:pt x="3932277" y="60403"/>
                    </a:cubicBezTo>
                    <a:lnTo>
                      <a:pt x="3932277" y="434898"/>
                    </a:lnTo>
                    <a:cubicBezTo>
                      <a:pt x="3932277" y="468119"/>
                      <a:pt x="3903323" y="495300"/>
                      <a:pt x="3865683" y="495300"/>
                    </a:cubicBezTo>
                    <a:cubicBezTo>
                      <a:pt x="854480" y="495300"/>
                      <a:pt x="854480" y="495300"/>
                      <a:pt x="854480" y="495300"/>
                    </a:cubicBezTo>
                    <a:cubicBezTo>
                      <a:pt x="816840" y="495300"/>
                      <a:pt x="787886" y="468119"/>
                      <a:pt x="787886" y="434898"/>
                    </a:cubicBezTo>
                    <a:lnTo>
                      <a:pt x="787886" y="398462"/>
                    </a:lnTo>
                    <a:lnTo>
                      <a:pt x="478476" y="398462"/>
                    </a:lnTo>
                    <a:cubicBezTo>
                      <a:pt x="357237" y="398462"/>
                      <a:pt x="218678" y="398462"/>
                      <a:pt x="60325" y="398462"/>
                    </a:cubicBezTo>
                    <a:cubicBezTo>
                      <a:pt x="27146" y="398462"/>
                      <a:pt x="0" y="371345"/>
                      <a:pt x="0" y="338202"/>
                    </a:cubicBezTo>
                    <a:cubicBezTo>
                      <a:pt x="0" y="338202"/>
                      <a:pt x="0" y="338202"/>
                      <a:pt x="0" y="163447"/>
                    </a:cubicBezTo>
                    <a:cubicBezTo>
                      <a:pt x="0" y="130304"/>
                      <a:pt x="27146" y="103187"/>
                      <a:pt x="60325" y="103187"/>
                    </a:cubicBezTo>
                    <a:cubicBezTo>
                      <a:pt x="60325" y="103187"/>
                      <a:pt x="60325" y="103187"/>
                      <a:pt x="594767" y="103187"/>
                    </a:cubicBezTo>
                    <a:lnTo>
                      <a:pt x="787886" y="103187"/>
                    </a:lnTo>
                    <a:lnTo>
                      <a:pt x="787886" y="80151"/>
                    </a:lnTo>
                    <a:cubicBezTo>
                      <a:pt x="787886" y="60403"/>
                      <a:pt x="787886" y="60403"/>
                      <a:pt x="787886" y="60403"/>
                    </a:cubicBezTo>
                    <a:cubicBezTo>
                      <a:pt x="787886" y="27181"/>
                      <a:pt x="816840" y="0"/>
                      <a:pt x="854480" y="0"/>
                    </a:cubicBezTo>
                    <a:close/>
                  </a:path>
                </a:pathLst>
              </a:custGeom>
              <a:solidFill>
                <a:srgbClr val="FF7899"/>
              </a:solidFill>
              <a:ln>
                <a:noFill/>
              </a:ln>
            </p:spPr>
            <p:txBody>
              <a:bodyPr lIns="899844"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zh-CN" altLang="en-US" sz="1200" dirty="0">
                    <a:solidFill>
                      <a:schemeClr val="bg1">
                        <a:lumMod val="95000"/>
                      </a:schemeClr>
                    </a:solidFill>
                    <a:latin typeface="微软雅黑" panose="020B0503020204020204" pitchFamily="34" charset="-122"/>
                    <a:ea typeface="微软雅黑" panose="020B0503020204020204" pitchFamily="34" charset="-122"/>
                  </a:rPr>
                  <a:t>Click to add a title</a:t>
                </a:r>
                <a:endParaRPr lang="id-ID" altLang="zh-CN" sz="1200" dirty="0">
                  <a:solidFill>
                    <a:schemeClr val="bg1">
                      <a:lumMod val="95000"/>
                    </a:schemeClr>
                  </a:solidFill>
                  <a:latin typeface="微软雅黑" panose="020B0503020204020204" pitchFamily="34" charset="-122"/>
                  <a:ea typeface="微软雅黑" panose="020B0503020204020204" pitchFamily="34" charset="-122"/>
                </a:endParaRPr>
              </a:p>
            </p:txBody>
          </p:sp>
          <p:sp>
            <p:nvSpPr>
              <p:cNvPr id="7" name="Rectangle 784">
                <a:extLst>
                  <a:ext uri="{FF2B5EF4-FFF2-40B4-BE49-F238E27FC236}">
                    <a16:creationId xmlns:a16="http://schemas.microsoft.com/office/drawing/2014/main" id="{97882A90-3463-4E67-8FB5-B0751A3DD679}"/>
                  </a:ext>
                </a:extLst>
              </p:cNvPr>
              <p:cNvSpPr>
                <a:spLocks noChangeArrowheads="1"/>
              </p:cNvSpPr>
              <p:nvPr/>
            </p:nvSpPr>
            <p:spPr bwMode="auto">
              <a:xfrm>
                <a:off x="1703953" y="2141790"/>
                <a:ext cx="419100" cy="495300"/>
              </a:xfrm>
              <a:prstGeom prst="rect">
                <a:avLst/>
              </a:prstGeom>
              <a:solidFill>
                <a:srgbClr val="FFFFFF"/>
              </a:solidFill>
              <a:ln>
                <a:noFill/>
              </a:ln>
              <a:effectLst>
                <a:outerShdw blurRad="63500" sx="102000" sy="102000" algn="ctr" rotWithShape="0">
                  <a:prstClr val="black">
                    <a:alpha val="20000"/>
                  </a:prstClr>
                </a:outerShdw>
              </a:effectLst>
            </p:spPr>
            <p:txBody>
              <a:bodyPr lIns="0" tIns="0" rIns="0" bIns="0" anchor="ctr"/>
              <a:lstStyle/>
              <a:p>
                <a:pPr algn="ctr">
                  <a:defRPr/>
                </a:pPr>
                <a:r>
                  <a:rPr lang="en-US" altLang="zh-CN" sz="1400" dirty="0">
                    <a:solidFill>
                      <a:schemeClr val="tx1">
                        <a:lumMod val="50000"/>
                        <a:lumOff val="50000"/>
                      </a:schemeClr>
                    </a:solidFill>
                    <a:latin typeface="微软雅黑" panose="020B0503020204020204" pitchFamily="34" charset="-122"/>
                    <a:ea typeface="微软雅黑" panose="020B0503020204020204" pitchFamily="34" charset="-122"/>
                  </a:rPr>
                  <a:t>01</a:t>
                </a:r>
                <a:endPar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8" name="矩形 7">
                <a:extLst>
                  <a:ext uri="{FF2B5EF4-FFF2-40B4-BE49-F238E27FC236}">
                    <a16:creationId xmlns:a16="http://schemas.microsoft.com/office/drawing/2014/main" id="{EF6F97EF-650A-4478-9742-D8EBAD9C5BBD}"/>
                  </a:ext>
                </a:extLst>
              </p:cNvPr>
              <p:cNvSpPr/>
              <p:nvPr/>
            </p:nvSpPr>
            <p:spPr>
              <a:xfrm>
                <a:off x="1621404" y="2071941"/>
                <a:ext cx="582613" cy="7937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900">
                  <a:solidFill>
                    <a:schemeClr val="tx1">
                      <a:lumMod val="50000"/>
                      <a:lumOff val="50000"/>
                    </a:schemeClr>
                  </a:solidFill>
                </a:endParaRPr>
              </a:p>
            </p:txBody>
          </p:sp>
          <p:sp>
            <p:nvSpPr>
              <p:cNvPr id="9" name="矩形 8">
                <a:extLst>
                  <a:ext uri="{FF2B5EF4-FFF2-40B4-BE49-F238E27FC236}">
                    <a16:creationId xmlns:a16="http://schemas.microsoft.com/office/drawing/2014/main" id="{257211CB-78C4-458F-AA36-F7F1A4DA338F}"/>
                  </a:ext>
                </a:extLst>
              </p:cNvPr>
              <p:cNvSpPr/>
              <p:nvPr/>
            </p:nvSpPr>
            <p:spPr>
              <a:xfrm>
                <a:off x="1621404" y="2611691"/>
                <a:ext cx="582613" cy="7937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900">
                  <a:solidFill>
                    <a:schemeClr val="tx1">
                      <a:lumMod val="50000"/>
                      <a:lumOff val="50000"/>
                    </a:schemeClr>
                  </a:solidFill>
                </a:endParaRPr>
              </a:p>
            </p:txBody>
          </p:sp>
        </p:grpSp>
        <p:sp>
          <p:nvSpPr>
            <p:cNvPr id="4" name="矩形 3">
              <a:extLst>
                <a:ext uri="{FF2B5EF4-FFF2-40B4-BE49-F238E27FC236}">
                  <a16:creationId xmlns:a16="http://schemas.microsoft.com/office/drawing/2014/main" id="{509AFB9E-C7F1-48A0-BE7C-5D28C71168C8}"/>
                </a:ext>
              </a:extLst>
            </p:cNvPr>
            <p:cNvSpPr/>
            <p:nvPr/>
          </p:nvSpPr>
          <p:spPr>
            <a:xfrm>
              <a:off x="1379067" y="389116"/>
              <a:ext cx="4100775" cy="953813"/>
            </a:xfrm>
            <a:prstGeom prst="rect">
              <a:avLst/>
            </a:prstGeom>
          </p:spPr>
          <p:txBody>
            <a:bodyPr wrap="square" anchor="ctr">
              <a:spAutoFit/>
            </a:bodyPr>
            <a:lstStyle/>
            <a:p>
              <a:pPr algn="ctr">
                <a:lnSpc>
                  <a:spcPct val="150000"/>
                </a:lnSpc>
              </a:pPr>
              <a:r>
                <a:rPr lang="zh-CN" altLang="en-US" sz="900" dirty="0">
                  <a:solidFill>
                    <a:schemeClr val="tx1">
                      <a:lumMod val="50000"/>
                      <a:lumOff val="50000"/>
                    </a:schemeClr>
                  </a:solidFill>
                  <a:latin typeface="微软雅黑" panose="020B0503020204020204" pitchFamily="34" charset="-122"/>
                  <a:ea typeface="微软雅黑" panose="020B0503020204020204" pitchFamily="34" charset="-122"/>
                  <a:cs typeface="Segoe UI" panose="020B0502040204020203" pitchFamily="34" charset="0"/>
                </a:rPr>
                <a:t>Add a detailed text description here, suggesting that it is relevant to the title and conforms to the overall language style, and the language description is as concise and vivid as possible. Try to control the number of words per slide</a:t>
              </a:r>
              <a:r>
                <a:rPr lang="en-US" altLang="zh-CN" sz="900" dirty="0">
                  <a:solidFill>
                    <a:schemeClr val="tx1">
                      <a:lumMod val="50000"/>
                      <a:lumOff val="50000"/>
                    </a:schemeClr>
                  </a:solidFill>
                  <a:latin typeface="微软雅黑" panose="020B0503020204020204" pitchFamily="34" charset="-122"/>
                  <a:ea typeface="微软雅黑" panose="020B0503020204020204" pitchFamily="34" charset="-122"/>
                  <a:cs typeface="Segoe UI" panose="020B0502040204020203" pitchFamily="34" charset="0"/>
                </a:rPr>
                <a:t>100</a:t>
              </a:r>
              <a:r>
                <a:rPr lang="zh-CN" altLang="en-US" sz="900" dirty="0">
                  <a:solidFill>
                    <a:schemeClr val="tx1">
                      <a:lumMod val="50000"/>
                      <a:lumOff val="50000"/>
                    </a:schemeClr>
                  </a:solidFill>
                  <a:latin typeface="微软雅黑" panose="020B0503020204020204" pitchFamily="34" charset="-122"/>
                  <a:ea typeface="微软雅黑" panose="020B0503020204020204" pitchFamily="34" charset="-122"/>
                  <a:cs typeface="Segoe UI" panose="020B0502040204020203" pitchFamily="34" charset="0"/>
                </a:rPr>
                <a:t>within the word.</a:t>
              </a:r>
              <a:endParaRPr lang="en-US" altLang="zh-CN" sz="900" dirty="0">
                <a:solidFill>
                  <a:schemeClr val="tx1">
                    <a:lumMod val="50000"/>
                    <a:lumOff val="50000"/>
                  </a:schemeClr>
                </a:solidFill>
                <a:latin typeface="微软雅黑" panose="020B0503020204020204" pitchFamily="34" charset="-122"/>
                <a:ea typeface="微软雅黑" panose="020B0503020204020204" pitchFamily="34" charset="-122"/>
                <a:cs typeface="Segoe UI" panose="020B0502040204020203" pitchFamily="34" charset="0"/>
              </a:endParaRPr>
            </a:p>
          </p:txBody>
        </p:sp>
      </p:grpSp>
    </p:spTree>
    <p:extLst>
      <p:ext uri="{BB962C8B-B14F-4D97-AF65-F5344CB8AC3E}">
        <p14:creationId xmlns:p14="http://schemas.microsoft.com/office/powerpoint/2010/main" val="3094680089"/>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a16="http://schemas.microsoft.com/office/drawing/2014/main"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Horizont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6"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Horizontal)">
                                      <p:cBhvr>
                                        <p:cTn id="12" dur="500"/>
                                        <p:tgtEl>
                                          <p:spTgt spid="19"/>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par>
                                <p:cTn id="17" presetID="10" presetClass="entr" presetSubtype="0" fill="hold" nodeType="withEffect">
                                  <p:stCondLst>
                                    <p:cond delay="25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par>
                                <p:cTn id="20" presetID="12" presetClass="entr" presetSubtype="4" fill="hold" grpId="0" nodeType="withEffect">
                                  <p:stCondLst>
                                    <p:cond delay="300"/>
                                  </p:stCondLst>
                                  <p:childTnLst>
                                    <p:set>
                                      <p:cBhvr>
                                        <p:cTn id="21" dur="1" fill="hold">
                                          <p:stCondLst>
                                            <p:cond delay="0"/>
                                          </p:stCondLst>
                                        </p:cTn>
                                        <p:tgtEl>
                                          <p:spTgt spid="24"/>
                                        </p:tgtEl>
                                        <p:attrNameLst>
                                          <p:attrName>style.visibility</p:attrName>
                                        </p:attrNameLst>
                                      </p:cBhvr>
                                      <p:to>
                                        <p:strVal val="visible"/>
                                      </p:to>
                                    </p:set>
                                    <p:anim calcmode="lin" valueType="num">
                                      <p:cBhvr additive="base">
                                        <p:cTn id="22" dur="500"/>
                                        <p:tgtEl>
                                          <p:spTgt spid="24"/>
                                        </p:tgtEl>
                                        <p:attrNameLst>
                                          <p:attrName>ppt_y</p:attrName>
                                        </p:attrNameLst>
                                      </p:cBhvr>
                                      <p:tavLst>
                                        <p:tav tm="0">
                                          <p:val>
                                            <p:strVal val="#ppt_y+#ppt_h*1.125000"/>
                                          </p:val>
                                        </p:tav>
                                        <p:tav tm="100000">
                                          <p:val>
                                            <p:strVal val="#ppt_y"/>
                                          </p:val>
                                        </p:tav>
                                      </p:tavLst>
                                    </p:anim>
                                    <p:animEffect transition="in" filter="wipe(up)">
                                      <p:cBhvr>
                                        <p:cTn id="23" dur="500"/>
                                        <p:tgtEl>
                                          <p:spTgt spid="24"/>
                                        </p:tgtEl>
                                      </p:cBhvr>
                                    </p:animEffect>
                                  </p:childTnLst>
                                </p:cTn>
                              </p:par>
                              <p:par>
                                <p:cTn id="24" presetID="12" presetClass="entr" presetSubtype="4" fill="hold" grpId="0" nodeType="withEffect">
                                  <p:stCondLst>
                                    <p:cond delay="400"/>
                                  </p:stCondLst>
                                  <p:childTnLst>
                                    <p:set>
                                      <p:cBhvr>
                                        <p:cTn id="25" dur="1" fill="hold">
                                          <p:stCondLst>
                                            <p:cond delay="0"/>
                                          </p:stCondLst>
                                        </p:cTn>
                                        <p:tgtEl>
                                          <p:spTgt spid="25"/>
                                        </p:tgtEl>
                                        <p:attrNameLst>
                                          <p:attrName>style.visibility</p:attrName>
                                        </p:attrNameLst>
                                      </p:cBhvr>
                                      <p:to>
                                        <p:strVal val="visible"/>
                                      </p:to>
                                    </p:set>
                                    <p:anim calcmode="lin" valueType="num">
                                      <p:cBhvr additive="base">
                                        <p:cTn id="26" dur="500"/>
                                        <p:tgtEl>
                                          <p:spTgt spid="25"/>
                                        </p:tgtEl>
                                        <p:attrNameLst>
                                          <p:attrName>ppt_y</p:attrName>
                                        </p:attrNameLst>
                                      </p:cBhvr>
                                      <p:tavLst>
                                        <p:tav tm="0">
                                          <p:val>
                                            <p:strVal val="#ppt_y+#ppt_h*1.125000"/>
                                          </p:val>
                                        </p:tav>
                                        <p:tav tm="100000">
                                          <p:val>
                                            <p:strVal val="#ppt_y"/>
                                          </p:val>
                                        </p:tav>
                                      </p:tavLst>
                                    </p:anim>
                                    <p:animEffect transition="in" filter="wipe(up)">
                                      <p:cBhvr>
                                        <p:cTn id="27" dur="500"/>
                                        <p:tgtEl>
                                          <p:spTgt spid="25"/>
                                        </p:tgtEl>
                                      </p:cBhvr>
                                    </p:animEffect>
                                  </p:childTnLst>
                                </p:cTn>
                              </p:par>
                              <p:par>
                                <p:cTn id="28" presetID="12" presetClass="entr" presetSubtype="4" fill="hold" grpId="0" nodeType="withEffect">
                                  <p:stCondLst>
                                    <p:cond delay="300"/>
                                  </p:stCondLst>
                                  <p:childTnLst>
                                    <p:set>
                                      <p:cBhvr>
                                        <p:cTn id="29" dur="1" fill="hold">
                                          <p:stCondLst>
                                            <p:cond delay="0"/>
                                          </p:stCondLst>
                                        </p:cTn>
                                        <p:tgtEl>
                                          <p:spTgt spid="26"/>
                                        </p:tgtEl>
                                        <p:attrNameLst>
                                          <p:attrName>style.visibility</p:attrName>
                                        </p:attrNameLst>
                                      </p:cBhvr>
                                      <p:to>
                                        <p:strVal val="visible"/>
                                      </p:to>
                                    </p:set>
                                    <p:anim calcmode="lin" valueType="num">
                                      <p:cBhvr additive="base">
                                        <p:cTn id="30" dur="500"/>
                                        <p:tgtEl>
                                          <p:spTgt spid="26"/>
                                        </p:tgtEl>
                                        <p:attrNameLst>
                                          <p:attrName>ppt_y</p:attrName>
                                        </p:attrNameLst>
                                      </p:cBhvr>
                                      <p:tavLst>
                                        <p:tav tm="0">
                                          <p:val>
                                            <p:strVal val="#ppt_y+#ppt_h*1.125000"/>
                                          </p:val>
                                        </p:tav>
                                        <p:tav tm="100000">
                                          <p:val>
                                            <p:strVal val="#ppt_y"/>
                                          </p:val>
                                        </p:tav>
                                      </p:tavLst>
                                    </p:anim>
                                    <p:animEffect transition="in" filter="wipe(up)">
                                      <p:cBhvr>
                                        <p:cTn id="31" dur="500"/>
                                        <p:tgtEl>
                                          <p:spTgt spid="26"/>
                                        </p:tgtEl>
                                      </p:cBhvr>
                                    </p:animEffect>
                                  </p:childTnLst>
                                </p:cTn>
                              </p:par>
                              <p:par>
                                <p:cTn id="32" presetID="12" presetClass="entr" presetSubtype="4" fill="hold" grpId="0" nodeType="withEffect">
                                  <p:stCondLst>
                                    <p:cond delay="400"/>
                                  </p:stCondLst>
                                  <p:childTnLst>
                                    <p:set>
                                      <p:cBhvr>
                                        <p:cTn id="33" dur="1" fill="hold">
                                          <p:stCondLst>
                                            <p:cond delay="0"/>
                                          </p:stCondLst>
                                        </p:cTn>
                                        <p:tgtEl>
                                          <p:spTgt spid="27"/>
                                        </p:tgtEl>
                                        <p:attrNameLst>
                                          <p:attrName>style.visibility</p:attrName>
                                        </p:attrNameLst>
                                      </p:cBhvr>
                                      <p:to>
                                        <p:strVal val="visible"/>
                                      </p:to>
                                    </p:set>
                                    <p:anim calcmode="lin" valueType="num">
                                      <p:cBhvr additive="base">
                                        <p:cTn id="34" dur="500"/>
                                        <p:tgtEl>
                                          <p:spTgt spid="27"/>
                                        </p:tgtEl>
                                        <p:attrNameLst>
                                          <p:attrName>ppt_y</p:attrName>
                                        </p:attrNameLst>
                                      </p:cBhvr>
                                      <p:tavLst>
                                        <p:tav tm="0">
                                          <p:val>
                                            <p:strVal val="#ppt_y+#ppt_h*1.125000"/>
                                          </p:val>
                                        </p:tav>
                                        <p:tav tm="100000">
                                          <p:val>
                                            <p:strVal val="#ppt_y"/>
                                          </p:val>
                                        </p:tav>
                                      </p:tavLst>
                                    </p:anim>
                                    <p:animEffect transition="in" filter="wipe(up)">
                                      <p:cBhvr>
                                        <p:cTn id="35" dur="500"/>
                                        <p:tgtEl>
                                          <p:spTgt spid="27"/>
                                        </p:tgtEl>
                                      </p:cBhvr>
                                    </p:animEffec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fade">
                                      <p:cBhvr>
                                        <p:cTn id="40" dur="1000"/>
                                        <p:tgtEl>
                                          <p:spTgt spid="20"/>
                                        </p:tgtEl>
                                      </p:cBhvr>
                                    </p:animEffect>
                                    <p:anim calcmode="lin" valueType="num">
                                      <p:cBhvr>
                                        <p:cTn id="41" dur="1000" fill="hold"/>
                                        <p:tgtEl>
                                          <p:spTgt spid="20"/>
                                        </p:tgtEl>
                                        <p:attrNameLst>
                                          <p:attrName>ppt_x</p:attrName>
                                        </p:attrNameLst>
                                      </p:cBhvr>
                                      <p:tavLst>
                                        <p:tav tm="0">
                                          <p:val>
                                            <p:strVal val="#ppt_x"/>
                                          </p:val>
                                        </p:tav>
                                        <p:tav tm="100000">
                                          <p:val>
                                            <p:strVal val="#ppt_x"/>
                                          </p:val>
                                        </p:tav>
                                      </p:tavLst>
                                    </p:anim>
                                    <p:anim calcmode="lin" valueType="num">
                                      <p:cBhvr>
                                        <p:cTn id="42" dur="1000" fill="hold"/>
                                        <p:tgtEl>
                                          <p:spTgt spid="20"/>
                                        </p:tgtEl>
                                        <p:attrNameLst>
                                          <p:attrName>ppt_y</p:attrName>
                                        </p:attrNameLst>
                                      </p:cBhvr>
                                      <p:tavLst>
                                        <p:tav tm="0">
                                          <p:val>
                                            <p:strVal val="#ppt_y+.1"/>
                                          </p:val>
                                        </p:tav>
                                        <p:tav tm="100000">
                                          <p:val>
                                            <p:strVal val="#ppt_y"/>
                                          </p:val>
                                        </p:tav>
                                      </p:tavLst>
                                    </p:anim>
                                  </p:childTnLst>
                                </p:cTn>
                              </p:par>
                              <p:par>
                                <p:cTn id="43" presetID="42" presetClass="entr" presetSubtype="0" fill="hold" nodeType="withEffect">
                                  <p:stCondLst>
                                    <p:cond delay="0"/>
                                  </p:stCondLst>
                                  <p:childTnLst>
                                    <p:set>
                                      <p:cBhvr>
                                        <p:cTn id="44" dur="1" fill="hold">
                                          <p:stCondLst>
                                            <p:cond delay="0"/>
                                          </p:stCondLst>
                                        </p:cTn>
                                        <p:tgtEl>
                                          <p:spTgt spid="23"/>
                                        </p:tgtEl>
                                        <p:attrNameLst>
                                          <p:attrName>style.visibility</p:attrName>
                                        </p:attrNameLst>
                                      </p:cBhvr>
                                      <p:to>
                                        <p:strVal val="visible"/>
                                      </p:to>
                                    </p:set>
                                    <p:animEffect transition="in" filter="fade">
                                      <p:cBhvr>
                                        <p:cTn id="45" dur="1000"/>
                                        <p:tgtEl>
                                          <p:spTgt spid="23"/>
                                        </p:tgtEl>
                                      </p:cBhvr>
                                    </p:animEffect>
                                    <p:anim calcmode="lin" valueType="num">
                                      <p:cBhvr>
                                        <p:cTn id="46" dur="1000" fill="hold"/>
                                        <p:tgtEl>
                                          <p:spTgt spid="23"/>
                                        </p:tgtEl>
                                        <p:attrNameLst>
                                          <p:attrName>ppt_x</p:attrName>
                                        </p:attrNameLst>
                                      </p:cBhvr>
                                      <p:tavLst>
                                        <p:tav tm="0">
                                          <p:val>
                                            <p:strVal val="#ppt_x"/>
                                          </p:val>
                                        </p:tav>
                                        <p:tav tm="100000">
                                          <p:val>
                                            <p:strVal val="#ppt_x"/>
                                          </p:val>
                                        </p:tav>
                                      </p:tavLst>
                                    </p:anim>
                                    <p:anim calcmode="lin" valueType="num">
                                      <p:cBhvr>
                                        <p:cTn id="47" dur="1000" fill="hold"/>
                                        <p:tgtEl>
                                          <p:spTgt spid="23"/>
                                        </p:tgtEl>
                                        <p:attrNameLst>
                                          <p:attrName>ppt_y</p:attrName>
                                        </p:attrNameLst>
                                      </p:cBhvr>
                                      <p:tavLst>
                                        <p:tav tm="0">
                                          <p:val>
                                            <p:strVal val="#ppt_y+.1"/>
                                          </p:val>
                                        </p:tav>
                                        <p:tav tm="100000">
                                          <p:val>
                                            <p:strVal val="#ppt_y"/>
                                          </p:val>
                                        </p:tav>
                                      </p:tavLst>
                                    </p:anim>
                                  </p:childTnLst>
                                </p:cTn>
                              </p:par>
                              <p:par>
                                <p:cTn id="48" presetID="42" presetClass="entr" presetSubtype="0" fill="hold" nodeType="withEffect">
                                  <p:stCondLst>
                                    <p:cond delay="0"/>
                                  </p:stCondLst>
                                  <p:childTnLst>
                                    <p:set>
                                      <p:cBhvr>
                                        <p:cTn id="49" dur="1" fill="hold">
                                          <p:stCondLst>
                                            <p:cond delay="0"/>
                                          </p:stCondLst>
                                        </p:cTn>
                                        <p:tgtEl>
                                          <p:spTgt spid="22"/>
                                        </p:tgtEl>
                                        <p:attrNameLst>
                                          <p:attrName>style.visibility</p:attrName>
                                        </p:attrNameLst>
                                      </p:cBhvr>
                                      <p:to>
                                        <p:strVal val="visible"/>
                                      </p:to>
                                    </p:set>
                                    <p:animEffect transition="in" filter="fade">
                                      <p:cBhvr>
                                        <p:cTn id="50" dur="1000"/>
                                        <p:tgtEl>
                                          <p:spTgt spid="22"/>
                                        </p:tgtEl>
                                      </p:cBhvr>
                                    </p:animEffect>
                                    <p:anim calcmode="lin" valueType="num">
                                      <p:cBhvr>
                                        <p:cTn id="51" dur="1000" fill="hold"/>
                                        <p:tgtEl>
                                          <p:spTgt spid="22"/>
                                        </p:tgtEl>
                                        <p:attrNameLst>
                                          <p:attrName>ppt_x</p:attrName>
                                        </p:attrNameLst>
                                      </p:cBhvr>
                                      <p:tavLst>
                                        <p:tav tm="0">
                                          <p:val>
                                            <p:strVal val="#ppt_x"/>
                                          </p:val>
                                        </p:tav>
                                        <p:tav tm="100000">
                                          <p:val>
                                            <p:strVal val="#ppt_x"/>
                                          </p:val>
                                        </p:tav>
                                      </p:tavLst>
                                    </p:anim>
                                    <p:anim calcmode="lin" valueType="num">
                                      <p:cBhvr>
                                        <p:cTn id="52" dur="1000" fill="hold"/>
                                        <p:tgtEl>
                                          <p:spTgt spid="22"/>
                                        </p:tgtEl>
                                        <p:attrNameLst>
                                          <p:attrName>ppt_y</p:attrName>
                                        </p:attrNameLst>
                                      </p:cBhvr>
                                      <p:tavLst>
                                        <p:tav tm="0">
                                          <p:val>
                                            <p:strVal val="#ppt_y+.1"/>
                                          </p:val>
                                        </p:tav>
                                        <p:tav tm="100000">
                                          <p:val>
                                            <p:strVal val="#ppt_y"/>
                                          </p:val>
                                        </p:tav>
                                      </p:tavLst>
                                    </p:anim>
                                  </p:childTnLst>
                                </p:cTn>
                              </p:par>
                              <p:par>
                                <p:cTn id="53" presetID="42" presetClass="entr" presetSubtype="0" fill="hold" nodeType="withEffect">
                                  <p:stCondLst>
                                    <p:cond delay="0"/>
                                  </p:stCondLst>
                                  <p:childTnLst>
                                    <p:set>
                                      <p:cBhvr>
                                        <p:cTn id="54" dur="1" fill="hold">
                                          <p:stCondLst>
                                            <p:cond delay="0"/>
                                          </p:stCondLst>
                                        </p:cTn>
                                        <p:tgtEl>
                                          <p:spTgt spid="21"/>
                                        </p:tgtEl>
                                        <p:attrNameLst>
                                          <p:attrName>style.visibility</p:attrName>
                                        </p:attrNameLst>
                                      </p:cBhvr>
                                      <p:to>
                                        <p:strVal val="visible"/>
                                      </p:to>
                                    </p:set>
                                    <p:animEffect transition="in" filter="fade">
                                      <p:cBhvr>
                                        <p:cTn id="55" dur="1000"/>
                                        <p:tgtEl>
                                          <p:spTgt spid="21"/>
                                        </p:tgtEl>
                                      </p:cBhvr>
                                    </p:animEffect>
                                    <p:anim calcmode="lin" valueType="num">
                                      <p:cBhvr>
                                        <p:cTn id="56" dur="1000" fill="hold"/>
                                        <p:tgtEl>
                                          <p:spTgt spid="21"/>
                                        </p:tgtEl>
                                        <p:attrNameLst>
                                          <p:attrName>ppt_x</p:attrName>
                                        </p:attrNameLst>
                                      </p:cBhvr>
                                      <p:tavLst>
                                        <p:tav tm="0">
                                          <p:val>
                                            <p:strVal val="#ppt_x"/>
                                          </p:val>
                                        </p:tav>
                                        <p:tav tm="100000">
                                          <p:val>
                                            <p:strVal val="#ppt_x"/>
                                          </p:val>
                                        </p:tav>
                                      </p:tavLst>
                                    </p:anim>
                                    <p:anim calcmode="lin" valueType="num">
                                      <p:cBhvr>
                                        <p:cTn id="57"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8" grpId="0" animBg="1"/>
      <p:bldP spid="24" grpId="0" animBg="1"/>
      <p:bldP spid="25" grpId="0" animBg="1"/>
      <p:bldP spid="26" grpId="0" animBg="1"/>
      <p:bldP spid="27"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heme/theme1.xml><?xml version="1.0" encoding="utf-8"?>
<a:theme xmlns:a="http://schemas.openxmlformats.org/drawingml/2006/main" name="​https://www.freeppt7.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276</TotalTime>
  <Words>2631</Words>
  <Application>Microsoft Office PowerPoint</Application>
  <PresentationFormat>宽屏</PresentationFormat>
  <Paragraphs>246</Paragraphs>
  <Slides>26</Slides>
  <Notes>26</Notes>
  <HiddenSlides>0</HiddenSlides>
  <MMClips>1</MMClips>
  <ScaleCrop>false</ScaleCrop>
  <HeadingPairs>
    <vt:vector size="6" baseType="variant">
      <vt:variant>
        <vt:lpstr>已用的字体</vt:lpstr>
      </vt:variant>
      <vt:variant>
        <vt:i4>6</vt:i4>
      </vt:variant>
      <vt:variant>
        <vt:lpstr>主题</vt:lpstr>
      </vt:variant>
      <vt:variant>
        <vt:i4>1</vt:i4>
      </vt:variant>
      <vt:variant>
        <vt:lpstr>幻灯片标题</vt:lpstr>
      </vt:variant>
      <vt:variant>
        <vt:i4>26</vt:i4>
      </vt:variant>
    </vt:vector>
  </HeadingPairs>
  <TitlesOfParts>
    <vt:vector size="33" baseType="lpstr">
      <vt:lpstr>Gulim</vt:lpstr>
      <vt:lpstr>等线</vt:lpstr>
      <vt:lpstr>等线 Light</vt:lpstr>
      <vt:lpstr>微软雅黑</vt:lpstr>
      <vt:lpstr>Arial</vt:lpstr>
      <vt:lpstr>Open Sans</vt:lpstr>
      <vt:lpstr>​https://www.freeppt7.com​</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小清新PPT</dc:title>
  <dc:subject>RP</dc:subject>
  <cp:keywords>RP</cp:keywords>
  <dc:description>RP</dc:description>
  <cp:lastModifiedBy>之灵 宇</cp:lastModifiedBy>
  <cp:revision>27</cp:revision>
  <dcterms:created xsi:type="dcterms:W3CDTF">2017-07-05T05:06:42Z</dcterms:created>
  <dcterms:modified xsi:type="dcterms:W3CDTF">2019-08-18T09:48:56Z</dcterms:modified>
  <cp:category>RP</cp:category>
  <cp:contentStatus>RP</cp:contentStatus>
</cp:coreProperties>
</file>