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9" r:id="rId2"/>
    <p:sldId id="271" r:id="rId3"/>
    <p:sldId id="275" r:id="rId4"/>
    <p:sldId id="260" r:id="rId5"/>
    <p:sldId id="265" r:id="rId6"/>
    <p:sldId id="264" r:id="rId7"/>
    <p:sldId id="263" r:id="rId8"/>
    <p:sldId id="262" r:id="rId9"/>
    <p:sldId id="293" r:id="rId10"/>
    <p:sldId id="266" r:id="rId11"/>
    <p:sldId id="261" r:id="rId12"/>
    <p:sldId id="267" r:id="rId13"/>
    <p:sldId id="273" r:id="rId14"/>
    <p:sldId id="278" r:id="rId15"/>
    <p:sldId id="292" r:id="rId16"/>
    <p:sldId id="277" r:id="rId17"/>
    <p:sldId id="280" r:id="rId18"/>
    <p:sldId id="281" r:id="rId19"/>
    <p:sldId id="282" r:id="rId20"/>
    <p:sldId id="284" r:id="rId21"/>
    <p:sldId id="291" r:id="rId22"/>
    <p:sldId id="286" r:id="rId23"/>
    <p:sldId id="283" r:id="rId24"/>
    <p:sldId id="287" r:id="rId25"/>
    <p:sldId id="276" r:id="rId26"/>
    <p:sldId id="285" r:id="rId27"/>
    <p:sldId id="295" r:id="rId28"/>
  </p:sldIdLst>
  <p:sldSz cx="12192000" cy="6858000"/>
  <p:notesSz cx="6761163" cy="99425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EDE7"/>
    <a:srgbClr val="F68F3F"/>
    <a:srgbClr val="DCD68A"/>
    <a:srgbClr val="7B9939"/>
    <a:srgbClr val="A7AC38"/>
    <a:srgbClr val="E2D6C3"/>
    <a:srgbClr val="C2CB1E"/>
    <a:srgbClr val="B0B336"/>
    <a:srgbClr val="F9F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29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876" y="48"/>
      </p:cViewPr>
      <p:guideLst>
        <p:guide orient="horz" pos="2115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microsoft.com/office/2011/relationships/chartColorStyle" Target="colors1.xml"/><Relationship Id="rId1" Type="http://schemas.microsoft.com/office/2011/relationships/chartStyle" Target="style1.xml"/><Relationship Id="rId6" Type="http://schemas.openxmlformats.org/officeDocument/2006/relationships/package" Target="../embeddings/Microsoft_Excel_Worksheet.xlsx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12-417F-8147-3F72518DF7D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blipFill>
              <a:blip xmlns:r="http://schemas.openxmlformats.org/officeDocument/2006/relationships" r:embed="rId4"/>
              <a:stretch>
                <a:fillRect/>
              </a:stretch>
            </a:blip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12-417F-8147-3F72518DF7D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blipFill>
              <a:blip xmlns:r="http://schemas.openxmlformats.org/officeDocument/2006/relationships" r:embed="rId5"/>
              <a:stretch>
                <a:fillRect/>
              </a:stretch>
            </a:blip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12-417F-8147-3F72518DF7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80682528"/>
        <c:axId val="1108562688"/>
      </c:barChart>
      <c:catAx>
        <c:axId val="1380682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horzOverflow="overflow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  <a:sym typeface="微软雅黑" pitchFamily="34" charset="-122"/>
              </a:defRPr>
            </a:pPr>
            <a:endParaRPr lang="zh-CN"/>
          </a:p>
        </c:txPr>
        <c:crossAx val="1108562688"/>
        <c:crosses val="autoZero"/>
        <c:auto val="1"/>
        <c:lblAlgn val="ctr"/>
        <c:lblOffset val="100"/>
        <c:tickMarkSkip val="1"/>
        <c:noMultiLvlLbl val="0"/>
      </c:catAx>
      <c:valAx>
        <c:axId val="1108562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horzOverflow="overflow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  <a:sym typeface="微软雅黑" pitchFamily="34" charset="-122"/>
              </a:defRPr>
            </a:pPr>
            <a:endParaRPr lang="zh-CN"/>
          </a:p>
        </c:txPr>
        <c:crossAx val="1380682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>
          <a:latin typeface="微软雅黑" pitchFamily="34" charset="-122"/>
          <a:ea typeface="微软雅黑" pitchFamily="34" charset="-122"/>
          <a:sym typeface="微软雅黑" pitchFamily="34" charset="-122"/>
        </a:defRPr>
      </a:pPr>
      <a:endParaRPr lang="zh-CN"/>
    </a:p>
  </c:txPr>
  <c:externalData r:id="rId6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B4BBC-166F-44DA-AFF0-27F82D1D5CE6}" type="datetimeFigureOut">
              <a:rPr lang="zh-CN" altLang="en-US" smtClean="0"/>
              <a:t>2019/8/22 Thursday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6275" y="4784725"/>
            <a:ext cx="5408613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EB0E06-D727-4E47-8865-EF477F1BA77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EB0E06-D727-4E47-8865-EF477F1BA7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EB0E06-D727-4E47-8865-EF477F1BA7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EB0E06-D727-4E47-8865-EF477F1BA7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t>2019/8/22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t>2019/8/22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t>2019/8/22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t>2019/8/22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t>2019/8/22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t>2019/8/22 Thursday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t>2019/8/22 Thursday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t>2019/8/22 Thursday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t>2019/8/22 Thursday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t>2019/8/22 Thursday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t>2019/8/22 Thursday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079FE-F62E-49E3-AB35-F12F59700CD9}" type="datetimeFigureOut">
              <a:rPr lang="zh-CN" altLang="en-US" smtClean="0"/>
              <a:t>2019/8/22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0CAF7-C5C7-4E7A-90E9-DA8DA54EC1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6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50.png"/><Relationship Id="rId5" Type="http://schemas.openxmlformats.org/officeDocument/2006/relationships/image" Target="../media/image59.png"/><Relationship Id="rId10" Type="http://schemas.openxmlformats.org/officeDocument/2006/relationships/image" Target="../media/image49.png"/><Relationship Id="rId4" Type="http://schemas.openxmlformats.org/officeDocument/2006/relationships/image" Target="../media/image58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6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50.png"/><Relationship Id="rId5" Type="http://schemas.openxmlformats.org/officeDocument/2006/relationships/image" Target="../media/image69.png"/><Relationship Id="rId10" Type="http://schemas.openxmlformats.org/officeDocument/2006/relationships/image" Target="../media/image49.png"/><Relationship Id="rId4" Type="http://schemas.openxmlformats.org/officeDocument/2006/relationships/image" Target="../media/image68.png"/><Relationship Id="rId9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50.png"/><Relationship Id="rId4" Type="http://schemas.openxmlformats.org/officeDocument/2006/relationships/image" Target="../media/image74.png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24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7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24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025" y="1302416"/>
            <a:ext cx="5695950" cy="38213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2192000" cy="5143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3650" y="660400"/>
            <a:ext cx="4612088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404" y="4354221"/>
            <a:ext cx="1113342" cy="25418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1423" y="4993318"/>
            <a:ext cx="767372" cy="18646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388" y="4089400"/>
            <a:ext cx="1081498" cy="2768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300" y="4368122"/>
            <a:ext cx="885617" cy="25140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437" y="1432677"/>
            <a:ext cx="2908920" cy="546342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292" y="2581643"/>
            <a:ext cx="855722" cy="15827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192" y="3075618"/>
            <a:ext cx="1008011" cy="383540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3657262" y="1774379"/>
            <a:ext cx="5657136" cy="2504968"/>
            <a:chOff x="3395813" y="-1147079"/>
            <a:chExt cx="5657136" cy="2504968"/>
          </a:xfrm>
        </p:grpSpPr>
        <p:sp>
          <p:nvSpPr>
            <p:cNvPr id="20" name="文本框 19"/>
            <p:cNvSpPr txBox="1"/>
            <p:nvPr/>
          </p:nvSpPr>
          <p:spPr>
            <a:xfrm>
              <a:off x="3395813" y="328423"/>
              <a:ext cx="56571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spc="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" pitchFamily="34" charset="-122"/>
                </a:rPr>
                <a:t>Aesthetic Creative Templates</a:t>
              </a: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662247" y="1019335"/>
              <a:ext cx="22522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rgbClr val="B0B336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ADD THE TITLE HERE</a:t>
              </a:r>
              <a:endParaRPr lang="zh-CN" altLang="en-US" sz="1600" dirty="0">
                <a:solidFill>
                  <a:srgbClr val="B0B336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152201" y="-1147079"/>
              <a:ext cx="3477718" cy="1554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9600" spc="600" dirty="0">
                  <a:solidFill>
                    <a:srgbClr val="C2CB1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Imprint MT Shadow" pitchFamily="82" charset="0"/>
                  <a:ea typeface="TypeLand 康熙字典體試用版" pitchFamily="50" charset="-120"/>
                  <a:sym typeface="微软雅黑" pitchFamily="34" charset="-122"/>
                </a:rPr>
                <a:t>2019</a:t>
              </a:r>
              <a:endParaRPr lang="zh-CN" altLang="en-US" sz="9600" spc="600" dirty="0">
                <a:solidFill>
                  <a:srgbClr val="C2CB1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mprint MT Shadow" pitchFamily="82" charset="0"/>
                <a:ea typeface="TypeLand 康熙字典體試用版" pitchFamily="50" charset="-120"/>
                <a:sym typeface="微软雅黑" pitchFamily="34" charset="-122"/>
              </a:endParaRPr>
            </a:p>
          </p:txBody>
        </p:sp>
      </p:grpSp>
      <p:pic>
        <p:nvPicPr>
          <p:cNvPr id="2" name="Audio Idols - Ulys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71500" y="-1333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7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08" y="1120899"/>
            <a:ext cx="9921092" cy="57371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组合 2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5793242" y="1331212"/>
            <a:ext cx="5166857" cy="936639"/>
            <a:chOff x="5793242" y="1331212"/>
            <a:chExt cx="5166857" cy="936639"/>
          </a:xfrm>
        </p:grpSpPr>
        <p:sp>
          <p:nvSpPr>
            <p:cNvPr id="12" name="TextBox 14"/>
            <p:cNvSpPr txBox="1"/>
            <p:nvPr/>
          </p:nvSpPr>
          <p:spPr>
            <a:xfrm>
              <a:off x="5793242" y="1741040"/>
              <a:ext cx="5166857" cy="5268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present on a projector or computer, or they can print out a presentation and make it into film for application to a wider range of areas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793242" y="1331212"/>
              <a:ext cx="31819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bg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Here's the title.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30648" y="266700"/>
            <a:ext cx="4527102" cy="750108"/>
            <a:chOff x="224637" y="266700"/>
            <a:chExt cx="4527102" cy="750108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37" y="266700"/>
              <a:ext cx="838269" cy="75010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13000"/>
                </a:prstClr>
              </a:outerShdw>
            </a:effectLst>
          </p:spPr>
        </p:pic>
        <p:grpSp>
          <p:nvGrpSpPr>
            <p:cNvPr id="16" name="组合 15"/>
            <p:cNvGrpSpPr/>
            <p:nvPr/>
          </p:nvGrpSpPr>
          <p:grpSpPr>
            <a:xfrm>
              <a:off x="1144037" y="301242"/>
              <a:ext cx="3607702" cy="713392"/>
              <a:chOff x="6807200" y="1586570"/>
              <a:chExt cx="3607702" cy="713392"/>
            </a:xfrm>
          </p:grpSpPr>
          <p:sp>
            <p:nvSpPr>
              <p:cNvPr id="17" name="文本框 16"/>
              <p:cNvSpPr txBox="1"/>
              <p:nvPr/>
            </p:nvSpPr>
            <p:spPr>
              <a:xfrm>
                <a:off x="6807200" y="1586570"/>
                <a:ext cx="360770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ypeLand 康熙字典體試用版" pitchFamily="50" charset="-120"/>
                    <a:ea typeface="TypeLand 康熙字典體試用版" pitchFamily="50" charset="-120"/>
                    <a:sym typeface="微软雅黑" pitchFamily="34" charset="-122"/>
                  </a:rPr>
                  <a:t>Here's your title.</a:t>
                </a: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6807200" y="1961408"/>
                <a:ext cx="22522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rgbClr val="B0B336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ADD THE TITLE HERE</a:t>
                </a:r>
                <a:endParaRPr lang="zh-CN" altLang="en-US" sz="1600" dirty="0">
                  <a:solidFill>
                    <a:srgbClr val="B0B336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63" y="1974304"/>
            <a:ext cx="2989585" cy="46736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" name="组合 2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4670975" y="1974304"/>
            <a:ext cx="6466925" cy="1549651"/>
            <a:chOff x="4670975" y="1974304"/>
            <a:chExt cx="6466925" cy="1549651"/>
          </a:xfrm>
        </p:grpSpPr>
        <p:sp>
          <p:nvSpPr>
            <p:cNvPr id="12" name="TextBox 14"/>
            <p:cNvSpPr txBox="1"/>
            <p:nvPr/>
          </p:nvSpPr>
          <p:spPr>
            <a:xfrm>
              <a:off x="4692722" y="2739125"/>
              <a:ext cx="6445178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present on a projector or computer, or they can print out a presentation and make it into film for application to a wider range of areas</a:t>
              </a: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Microsoft Office </a:t>
              </a:r>
              <a:r>
                <a:rPr lang="en-US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Powerpoint</a:t>
              </a: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Not only can you create a presentation, which users can present on a projector or computer, but you can also print it out and make it into film for a wider range of applications.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367046" y="2374221"/>
              <a:ext cx="23975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Here's the title.</a:t>
              </a: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0975" y="1974304"/>
              <a:ext cx="696071" cy="764750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4670975" y="3688804"/>
            <a:ext cx="6466925" cy="1549651"/>
            <a:chOff x="4670975" y="1974304"/>
            <a:chExt cx="6466925" cy="1549651"/>
          </a:xfrm>
        </p:grpSpPr>
        <p:sp>
          <p:nvSpPr>
            <p:cNvPr id="17" name="TextBox 14"/>
            <p:cNvSpPr txBox="1"/>
            <p:nvPr/>
          </p:nvSpPr>
          <p:spPr>
            <a:xfrm>
              <a:off x="4692722" y="2739125"/>
              <a:ext cx="6445178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present on a projector or computer, or they can print out a presentation and make it into film for application to a wider range of areas</a:t>
              </a: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Microsoft Office </a:t>
              </a:r>
              <a:r>
                <a:rPr lang="en-US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Powerpoint</a:t>
              </a: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Not only can you create a presentation, which users can present on a projector or computer, but you can also print it out and make it into film for a wider range of applications.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397500" y="2356679"/>
              <a:ext cx="23975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Here's the title.</a:t>
              </a: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0975" y="1974304"/>
              <a:ext cx="696071" cy="76475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330648" y="266700"/>
            <a:ext cx="4527102" cy="750108"/>
            <a:chOff x="224637" y="266700"/>
            <a:chExt cx="4527102" cy="750108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37" y="266700"/>
              <a:ext cx="838269" cy="75010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13000"/>
                </a:prstClr>
              </a:outerShdw>
            </a:effectLst>
          </p:spPr>
        </p:pic>
        <p:grpSp>
          <p:nvGrpSpPr>
            <p:cNvPr id="22" name="组合 21"/>
            <p:cNvGrpSpPr/>
            <p:nvPr/>
          </p:nvGrpSpPr>
          <p:grpSpPr>
            <a:xfrm>
              <a:off x="1144037" y="301242"/>
              <a:ext cx="3607702" cy="713392"/>
              <a:chOff x="6807200" y="1586570"/>
              <a:chExt cx="3607702" cy="713392"/>
            </a:xfrm>
          </p:grpSpPr>
          <p:sp>
            <p:nvSpPr>
              <p:cNvPr id="23" name="文本框 22"/>
              <p:cNvSpPr txBox="1"/>
              <p:nvPr/>
            </p:nvSpPr>
            <p:spPr>
              <a:xfrm>
                <a:off x="6807200" y="1586570"/>
                <a:ext cx="360770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ypeLand 康熙字典體試用版" pitchFamily="50" charset="-120"/>
                    <a:ea typeface="TypeLand 康熙字典體試用版" pitchFamily="50" charset="-120"/>
                    <a:sym typeface="微软雅黑" pitchFamily="34" charset="-122"/>
                  </a:rPr>
                  <a:t>Here's your title.</a:t>
                </a: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6807200" y="1961408"/>
                <a:ext cx="22522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rgbClr val="B0B336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ADD THE TITLE HERE</a:t>
                </a:r>
                <a:endParaRPr lang="zh-CN" altLang="en-US" sz="1600" dirty="0">
                  <a:solidFill>
                    <a:srgbClr val="B0B336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668" y="2507746"/>
            <a:ext cx="1108131" cy="10786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4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1211948" y="4368638"/>
            <a:ext cx="2892080" cy="1133326"/>
            <a:chOff x="3746047" y="2828818"/>
            <a:chExt cx="2892080" cy="1133326"/>
          </a:xfrm>
        </p:grpSpPr>
        <p:sp>
          <p:nvSpPr>
            <p:cNvPr id="20" name="文本框 19"/>
            <p:cNvSpPr txBox="1"/>
            <p:nvPr/>
          </p:nvSpPr>
          <p:spPr>
            <a:xfrm>
              <a:off x="4240551" y="2828818"/>
              <a:ext cx="23975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Here's the title.</a:t>
              </a:r>
            </a:p>
          </p:txBody>
        </p:sp>
        <p:sp>
          <p:nvSpPr>
            <p:cNvPr id="21" name="TextBox 14"/>
            <p:cNvSpPr txBox="1"/>
            <p:nvPr/>
          </p:nvSpPr>
          <p:spPr>
            <a:xfrm>
              <a:off x="3746047" y="3177314"/>
              <a:ext cx="2309131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present on a projector or computer or print out a presentation and make it into film for wider application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987573" y="4367104"/>
            <a:ext cx="2818464" cy="1134860"/>
            <a:chOff x="3746047" y="2827284"/>
            <a:chExt cx="2818464" cy="1134860"/>
          </a:xfrm>
        </p:grpSpPr>
        <p:sp>
          <p:nvSpPr>
            <p:cNvPr id="24" name="文本框 23"/>
            <p:cNvSpPr txBox="1"/>
            <p:nvPr/>
          </p:nvSpPr>
          <p:spPr>
            <a:xfrm>
              <a:off x="4166935" y="2827284"/>
              <a:ext cx="23975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Here's the title.</a:t>
              </a:r>
            </a:p>
          </p:txBody>
        </p:sp>
        <p:sp>
          <p:nvSpPr>
            <p:cNvPr id="25" name="TextBox 14"/>
            <p:cNvSpPr txBox="1"/>
            <p:nvPr/>
          </p:nvSpPr>
          <p:spPr>
            <a:xfrm>
              <a:off x="3746047" y="3177314"/>
              <a:ext cx="2309131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present on a projector or computer or print out a presentation and make it into film for wider application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528026" y="4376484"/>
            <a:ext cx="2816877" cy="1166415"/>
            <a:chOff x="3746047" y="2795729"/>
            <a:chExt cx="2816877" cy="1166415"/>
          </a:xfrm>
        </p:grpSpPr>
        <p:sp>
          <p:nvSpPr>
            <p:cNvPr id="27" name="文本框 26"/>
            <p:cNvSpPr txBox="1"/>
            <p:nvPr/>
          </p:nvSpPr>
          <p:spPr>
            <a:xfrm>
              <a:off x="4165348" y="2795729"/>
              <a:ext cx="23975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Here's the title.</a:t>
              </a:r>
            </a:p>
          </p:txBody>
        </p:sp>
        <p:sp>
          <p:nvSpPr>
            <p:cNvPr id="28" name="TextBox 14"/>
            <p:cNvSpPr txBox="1"/>
            <p:nvPr/>
          </p:nvSpPr>
          <p:spPr>
            <a:xfrm>
              <a:off x="3746047" y="3177314"/>
              <a:ext cx="2309131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present on a projector or computer or print out a presentation and make it into film for wider application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93415" y="3279607"/>
            <a:ext cx="11025485" cy="599307"/>
            <a:chOff x="531515" y="3381207"/>
            <a:chExt cx="11025485" cy="59930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91" r="35831"/>
            <a:stretch>
              <a:fillRect/>
            </a:stretch>
          </p:blipFill>
          <p:spPr>
            <a:xfrm rot="5118147">
              <a:off x="3713785" y="304784"/>
              <a:ext cx="493460" cy="6858000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91" r="35831"/>
            <a:stretch>
              <a:fillRect/>
            </a:stretch>
          </p:blipFill>
          <p:spPr>
            <a:xfrm rot="16200000" flipV="1">
              <a:off x="7881270" y="198937"/>
              <a:ext cx="493460" cy="6858000"/>
            </a:xfrm>
            <a:prstGeom prst="rect">
              <a:avLst/>
            </a:prstGeom>
          </p:spPr>
        </p:pic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96" y="2052792"/>
            <a:ext cx="1452804" cy="14142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37" y="2388308"/>
            <a:ext cx="1108131" cy="10786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642" y="2651471"/>
            <a:ext cx="898739" cy="8748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5" name="组合 34"/>
          <p:cNvGrpSpPr/>
          <p:nvPr/>
        </p:nvGrpSpPr>
        <p:grpSpPr>
          <a:xfrm>
            <a:off x="8978447" y="4367104"/>
            <a:ext cx="2865657" cy="1150208"/>
            <a:chOff x="3746047" y="2811936"/>
            <a:chExt cx="2865657" cy="1150208"/>
          </a:xfrm>
        </p:grpSpPr>
        <p:sp>
          <p:nvSpPr>
            <p:cNvPr id="36" name="文本框 35"/>
            <p:cNvSpPr txBox="1"/>
            <p:nvPr/>
          </p:nvSpPr>
          <p:spPr>
            <a:xfrm>
              <a:off x="4214128" y="2811936"/>
              <a:ext cx="23975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Here's the title.</a:t>
              </a:r>
            </a:p>
          </p:txBody>
        </p:sp>
        <p:sp>
          <p:nvSpPr>
            <p:cNvPr id="37" name="TextBox 14"/>
            <p:cNvSpPr txBox="1"/>
            <p:nvPr/>
          </p:nvSpPr>
          <p:spPr>
            <a:xfrm>
              <a:off x="3746047" y="3177314"/>
              <a:ext cx="2309131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present on a projector or computer or print out a presentation and make it into film for wider application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30648" y="266700"/>
            <a:ext cx="4527102" cy="750108"/>
            <a:chOff x="224637" y="266700"/>
            <a:chExt cx="4527102" cy="750108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37" y="266700"/>
              <a:ext cx="838269" cy="75010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13000"/>
                </a:prstClr>
              </a:outerShdw>
            </a:effectLst>
          </p:spPr>
        </p:pic>
        <p:grpSp>
          <p:nvGrpSpPr>
            <p:cNvPr id="40" name="组合 39"/>
            <p:cNvGrpSpPr/>
            <p:nvPr/>
          </p:nvGrpSpPr>
          <p:grpSpPr>
            <a:xfrm>
              <a:off x="1144037" y="301242"/>
              <a:ext cx="3607702" cy="713392"/>
              <a:chOff x="6807200" y="1586570"/>
              <a:chExt cx="3607702" cy="713392"/>
            </a:xfrm>
          </p:grpSpPr>
          <p:sp>
            <p:nvSpPr>
              <p:cNvPr id="41" name="文本框 40"/>
              <p:cNvSpPr txBox="1"/>
              <p:nvPr/>
            </p:nvSpPr>
            <p:spPr>
              <a:xfrm>
                <a:off x="6807200" y="1586570"/>
                <a:ext cx="360770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ypeLand 康熙字典體試用版" pitchFamily="50" charset="-120"/>
                    <a:ea typeface="TypeLand 康熙字典體試用版" pitchFamily="50" charset="-120"/>
                    <a:sym typeface="微软雅黑" pitchFamily="34" charset="-122"/>
                  </a:rPr>
                  <a:t>Here's your title.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6807200" y="1961408"/>
                <a:ext cx="22522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rgbClr val="B0B336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ADD THE TITLE HERE</a:t>
                </a:r>
                <a:endParaRPr lang="zh-CN" altLang="en-US" sz="1600" dirty="0">
                  <a:solidFill>
                    <a:srgbClr val="B0B336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0" y="1574325"/>
            <a:ext cx="11546769" cy="4740559"/>
            <a:chOff x="-5704115" y="-2141332"/>
            <a:chExt cx="11546769" cy="4740559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96082" y="1630481"/>
              <a:ext cx="2977748" cy="96874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774"/>
            <a:stretch>
              <a:fillRect/>
            </a:stretch>
          </p:blipFill>
          <p:spPr>
            <a:xfrm>
              <a:off x="-5704115" y="-2141332"/>
              <a:ext cx="4673600" cy="4740559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4906" y="1630481"/>
              <a:ext cx="2977748" cy="968746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4437544" y="2681152"/>
            <a:ext cx="3230080" cy="2660207"/>
            <a:chOff x="4437544" y="2681152"/>
            <a:chExt cx="3230080" cy="2660207"/>
          </a:xfrm>
        </p:grpSpPr>
        <p:sp>
          <p:nvSpPr>
            <p:cNvPr id="15" name="TextBox 14"/>
            <p:cNvSpPr txBox="1"/>
            <p:nvPr/>
          </p:nvSpPr>
          <p:spPr>
            <a:xfrm>
              <a:off x="4437544" y="4325696"/>
              <a:ext cx="323008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present on a projector or computer, or they can print out a presentation and make it into film for application to a wider range of areas</a:t>
              </a: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Microsoft </a:t>
              </a:r>
              <a:r>
                <a:rPr lang="en-US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O</a:t>
              </a:r>
              <a:r>
                <a:rPr lang="en-US" altLang="zh-CN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Powerpoint</a:t>
              </a: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Not only can you create a presentation, but users can present it on a projector or computer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4608033" y="3886622"/>
              <a:ext cx="29777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Here's the title.</a:t>
              </a: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2681152"/>
              <a:ext cx="1502395" cy="1058982"/>
            </a:xfrm>
            <a:prstGeom prst="rect">
              <a:avLst/>
            </a:prstGeom>
          </p:spPr>
        </p:pic>
      </p:grpSp>
      <p:grpSp>
        <p:nvGrpSpPr>
          <p:cNvPr id="27" name="组合 26"/>
          <p:cNvGrpSpPr/>
          <p:nvPr/>
        </p:nvGrpSpPr>
        <p:grpSpPr>
          <a:xfrm>
            <a:off x="8316689" y="2681152"/>
            <a:ext cx="3230080" cy="2660207"/>
            <a:chOff x="8316689" y="2681152"/>
            <a:chExt cx="3230080" cy="2660207"/>
          </a:xfrm>
        </p:grpSpPr>
        <p:sp>
          <p:nvSpPr>
            <p:cNvPr id="17" name="TextBox 14"/>
            <p:cNvSpPr txBox="1"/>
            <p:nvPr/>
          </p:nvSpPr>
          <p:spPr>
            <a:xfrm>
              <a:off x="8316689" y="4325696"/>
              <a:ext cx="323008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present on a projector or computer, or they can print out a presentation and make it into film for application to a wider range of areas</a:t>
              </a: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Microsoft </a:t>
              </a:r>
              <a:r>
                <a:rPr lang="en-US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O</a:t>
              </a:r>
              <a:r>
                <a:rPr lang="en-US" altLang="zh-CN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Powerpoint</a:t>
              </a: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Not only can you create a presentation, but users can present it on a projector or computer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8490352" y="3843087"/>
              <a:ext cx="29777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Here's the title.</a:t>
              </a: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0086" y="2681152"/>
              <a:ext cx="1740290" cy="977993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330648" y="266700"/>
            <a:ext cx="4527102" cy="750108"/>
            <a:chOff x="224637" y="266700"/>
            <a:chExt cx="4527102" cy="750108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37" y="266700"/>
              <a:ext cx="838269" cy="75010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13000"/>
                </a:prstClr>
              </a:outerShdw>
            </a:effectLst>
          </p:spPr>
        </p:pic>
        <p:grpSp>
          <p:nvGrpSpPr>
            <p:cNvPr id="24" name="组合 23"/>
            <p:cNvGrpSpPr/>
            <p:nvPr/>
          </p:nvGrpSpPr>
          <p:grpSpPr>
            <a:xfrm>
              <a:off x="1144037" y="301242"/>
              <a:ext cx="3607702" cy="713392"/>
              <a:chOff x="6807200" y="1586570"/>
              <a:chExt cx="3607702" cy="713392"/>
            </a:xfrm>
          </p:grpSpPr>
          <p:sp>
            <p:nvSpPr>
              <p:cNvPr id="25" name="文本框 24"/>
              <p:cNvSpPr txBox="1"/>
              <p:nvPr/>
            </p:nvSpPr>
            <p:spPr>
              <a:xfrm>
                <a:off x="6807200" y="1586570"/>
                <a:ext cx="360770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ypeLand 康熙字典體試用版" pitchFamily="50" charset="-120"/>
                    <a:ea typeface="TypeLand 康熙字典體試用版" pitchFamily="50" charset="-120"/>
                    <a:sym typeface="微软雅黑" pitchFamily="34" charset="-122"/>
                  </a:rPr>
                  <a:t>Here's your title.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6807200" y="1961408"/>
                <a:ext cx="22522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rgbClr val="B0B336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ADD THE TITLE HERE</a:t>
                </a:r>
                <a:endParaRPr lang="zh-CN" altLang="en-US" sz="1600" dirty="0">
                  <a:solidFill>
                    <a:srgbClr val="B0B336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42573" y="4066862"/>
            <a:ext cx="3058202" cy="258104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92574" y="2678820"/>
            <a:ext cx="4702852" cy="396908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7031" y="4924425"/>
            <a:ext cx="2042101" cy="172348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6934200" y="1409701"/>
            <a:ext cx="4834811" cy="1123570"/>
            <a:chOff x="6303088" y="2142366"/>
            <a:chExt cx="4834811" cy="1123570"/>
          </a:xfrm>
        </p:grpSpPr>
        <p:sp>
          <p:nvSpPr>
            <p:cNvPr id="15" name="TextBox 14"/>
            <p:cNvSpPr txBox="1"/>
            <p:nvPr/>
          </p:nvSpPr>
          <p:spPr>
            <a:xfrm>
              <a:off x="6303088" y="2739125"/>
              <a:ext cx="4834811" cy="5268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present on a projector or computer, or they can print out a presentation and make it into film for application to a wider range of areas</a:t>
              </a: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Microsoft Office </a:t>
              </a:r>
              <a:r>
                <a:rPr lang="en-US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Powerpoint</a:t>
              </a: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Not only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533146" y="2379090"/>
              <a:ext cx="3213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Here's the title.</a:t>
              </a: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8662" y="2142366"/>
              <a:ext cx="543101" cy="596687"/>
            </a:xfrm>
            <a:prstGeom prst="rect">
              <a:avLst/>
            </a:prstGeom>
          </p:spPr>
        </p:pic>
      </p:grpSp>
      <p:grpSp>
        <p:nvGrpSpPr>
          <p:cNvPr id="26" name="组合 25"/>
          <p:cNvGrpSpPr/>
          <p:nvPr/>
        </p:nvGrpSpPr>
        <p:grpSpPr>
          <a:xfrm>
            <a:off x="3525583" y="2694518"/>
            <a:ext cx="4834811" cy="1123570"/>
            <a:chOff x="6303088" y="2142366"/>
            <a:chExt cx="4834811" cy="1123570"/>
          </a:xfrm>
        </p:grpSpPr>
        <p:sp>
          <p:nvSpPr>
            <p:cNvPr id="27" name="TextBox 14"/>
            <p:cNvSpPr txBox="1"/>
            <p:nvPr/>
          </p:nvSpPr>
          <p:spPr>
            <a:xfrm>
              <a:off x="6303088" y="2739125"/>
              <a:ext cx="4834811" cy="5268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present on a projector or computer, or they can print out a presentation and make it into film for application to a wider range of areas</a:t>
              </a: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Microsoft Office </a:t>
              </a:r>
              <a:r>
                <a:rPr lang="en-US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Powerpoint</a:t>
              </a: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Not only</a:t>
              </a: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348349" y="2379090"/>
              <a:ext cx="33983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Here's the title.</a:t>
              </a:r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8662" y="2142366"/>
              <a:ext cx="543101" cy="596687"/>
            </a:xfrm>
            <a:prstGeom prst="rect">
              <a:avLst/>
            </a:prstGeom>
          </p:spPr>
        </p:pic>
      </p:grpSp>
      <p:grpSp>
        <p:nvGrpSpPr>
          <p:cNvPr id="30" name="组合 29"/>
          <p:cNvGrpSpPr/>
          <p:nvPr/>
        </p:nvGrpSpPr>
        <p:grpSpPr>
          <a:xfrm>
            <a:off x="110674" y="3753421"/>
            <a:ext cx="4834811" cy="1123570"/>
            <a:chOff x="6303088" y="2142366"/>
            <a:chExt cx="4834811" cy="1123570"/>
          </a:xfrm>
        </p:grpSpPr>
        <p:sp>
          <p:nvSpPr>
            <p:cNvPr id="31" name="TextBox 14"/>
            <p:cNvSpPr txBox="1"/>
            <p:nvPr/>
          </p:nvSpPr>
          <p:spPr>
            <a:xfrm>
              <a:off x="6303088" y="2739125"/>
              <a:ext cx="4834811" cy="5268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present on a projector or computer, or they can print out a presentation and make it into film for application to a wider range of areas</a:t>
              </a: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Microsoft Office </a:t>
              </a:r>
              <a:r>
                <a:rPr lang="en-US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Powerpoint</a:t>
              </a: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Not only</a:t>
              </a: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7455437" y="2379090"/>
              <a:ext cx="32912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Here's the title.</a:t>
              </a:r>
            </a:p>
          </p:txBody>
        </p: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8662" y="2142366"/>
              <a:ext cx="543101" cy="596687"/>
            </a:xfrm>
            <a:prstGeom prst="rect">
              <a:avLst/>
            </a:prstGeom>
          </p:spPr>
        </p:pic>
      </p:grpSp>
      <p:grpSp>
        <p:nvGrpSpPr>
          <p:cNvPr id="34" name="组合 33"/>
          <p:cNvGrpSpPr/>
          <p:nvPr/>
        </p:nvGrpSpPr>
        <p:grpSpPr>
          <a:xfrm>
            <a:off x="330648" y="266700"/>
            <a:ext cx="4527102" cy="750108"/>
            <a:chOff x="224637" y="266700"/>
            <a:chExt cx="4527102" cy="750108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37" y="266700"/>
              <a:ext cx="838269" cy="75010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13000"/>
                </a:prstClr>
              </a:outerShdw>
            </a:effectLst>
          </p:spPr>
        </p:pic>
        <p:grpSp>
          <p:nvGrpSpPr>
            <p:cNvPr id="36" name="组合 35"/>
            <p:cNvGrpSpPr/>
            <p:nvPr/>
          </p:nvGrpSpPr>
          <p:grpSpPr>
            <a:xfrm>
              <a:off x="1144037" y="301242"/>
              <a:ext cx="3607702" cy="713392"/>
              <a:chOff x="6807200" y="1586570"/>
              <a:chExt cx="3607702" cy="713392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6807200" y="1586570"/>
                <a:ext cx="360770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ypeLand 康熙字典體試用版" pitchFamily="50" charset="-120"/>
                    <a:ea typeface="TypeLand 康熙字典體試用版" pitchFamily="50" charset="-120"/>
                    <a:sym typeface="微软雅黑" pitchFamily="34" charset="-122"/>
                  </a:rPr>
                  <a:t>Here's your title.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6807200" y="1961408"/>
                <a:ext cx="22522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rgbClr val="B0B336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ADD THE TITLE HERE</a:t>
                </a:r>
                <a:endParaRPr lang="zh-CN" altLang="en-US" sz="1600" dirty="0">
                  <a:solidFill>
                    <a:srgbClr val="B0B336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210" y="1908359"/>
            <a:ext cx="3703590" cy="3581217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0" t="63027"/>
          <a:stretch>
            <a:fillRect/>
          </a:stretch>
        </p:blipFill>
        <p:spPr>
          <a:xfrm rot="3868764">
            <a:off x="-368302" y="-139702"/>
            <a:ext cx="2146301" cy="175012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742268" y="3682320"/>
            <a:ext cx="2994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u="none" strike="noStrike" kern="1200" cap="none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ypeLand 康熙字典體試用版" pitchFamily="50" charset="-120"/>
                <a:ea typeface="TypeLand 康熙字典體試用版" pitchFamily="50" charset="-120"/>
                <a:sym typeface="微软雅黑" pitchFamily="34" charset="-122"/>
              </a:rPr>
              <a:t>Here's the title.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590724" y="2691786"/>
            <a:ext cx="1533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03</a:t>
            </a:r>
            <a:endParaRPr kumimoji="0" lang="zh-CN" alt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7788">
            <a:off x="5920138" y="-190260"/>
            <a:ext cx="7023111" cy="311826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668" y="4189149"/>
            <a:ext cx="828673" cy="1011489"/>
          </a:xfrm>
          <a:prstGeom prst="rect">
            <a:avLst/>
          </a:prstGeom>
        </p:spPr>
      </p:pic>
      <p:sp>
        <p:nvSpPr>
          <p:cNvPr id="16" name="TextBox 14"/>
          <p:cNvSpPr txBox="1"/>
          <p:nvPr/>
        </p:nvSpPr>
        <p:spPr>
          <a:xfrm>
            <a:off x="3047320" y="5530064"/>
            <a:ext cx="6384373" cy="526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rPr>
              <a:t>Users can present on a projector or computer, or they can print out a presentation and make it into film for application to a wider range of areas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rPr>
              <a:t>Microsoft Office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rPr>
              <a:t>Powerpoint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rPr>
              <a:t>Not only can you create a presentation, the user can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5683751"/>
            <a:ext cx="12192001" cy="1174248"/>
            <a:chOff x="0" y="5683751"/>
            <a:chExt cx="12192001" cy="117424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37"/>
            <a:stretch>
              <a:fillRect/>
            </a:stretch>
          </p:blipFill>
          <p:spPr>
            <a:xfrm>
              <a:off x="0" y="5749536"/>
              <a:ext cx="4987637" cy="110846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37"/>
            <a:stretch>
              <a:fillRect/>
            </a:stretch>
          </p:blipFill>
          <p:spPr>
            <a:xfrm>
              <a:off x="4987637" y="5683751"/>
              <a:ext cx="4987637" cy="1174248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37" r="55556"/>
            <a:stretch>
              <a:fillRect/>
            </a:stretch>
          </p:blipFill>
          <p:spPr>
            <a:xfrm>
              <a:off x="9975275" y="5683751"/>
              <a:ext cx="2216726" cy="1174248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819221" y="1983375"/>
            <a:ext cx="2755723" cy="3633336"/>
            <a:chOff x="819221" y="1983375"/>
            <a:chExt cx="2755723" cy="363333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2" t="14873" r="16516" b="45088"/>
            <a:stretch>
              <a:fillRect/>
            </a:stretch>
          </p:blipFill>
          <p:spPr>
            <a:xfrm>
              <a:off x="935413" y="1983375"/>
              <a:ext cx="2566851" cy="2090059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917" y="3837918"/>
              <a:ext cx="2254795" cy="1778793"/>
            </a:xfrm>
            <a:prstGeom prst="rect">
              <a:avLst/>
            </a:prstGeom>
          </p:spPr>
        </p:pic>
        <p:grpSp>
          <p:nvGrpSpPr>
            <p:cNvPr id="24" name="组合 23"/>
            <p:cNvGrpSpPr/>
            <p:nvPr/>
          </p:nvGrpSpPr>
          <p:grpSpPr>
            <a:xfrm>
              <a:off x="819221" y="4040678"/>
              <a:ext cx="2755723" cy="1375698"/>
              <a:chOff x="7990974" y="2379090"/>
              <a:chExt cx="2755723" cy="1375698"/>
            </a:xfrm>
          </p:grpSpPr>
          <p:sp>
            <p:nvSpPr>
              <p:cNvPr id="25" name="TextBox 14"/>
              <p:cNvSpPr txBox="1"/>
              <p:nvPr/>
            </p:nvSpPr>
            <p:spPr>
              <a:xfrm>
                <a:off x="8612621" y="2739125"/>
                <a:ext cx="1828800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zh-CN" alt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Open Sans" panose="020B0606030504020204" pitchFamily="34" charset="0"/>
                    <a:sym typeface="微软雅黑" pitchFamily="34" charset="-122"/>
                  </a:rPr>
                  <a:t>Users can present on a projector or computer, or they can print out a presentation and make it into film for use in a wider field.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7990974" y="2379090"/>
                <a:ext cx="275572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Here's the title.</a:t>
                </a:r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3667871" y="1983375"/>
            <a:ext cx="2639531" cy="3663833"/>
            <a:chOff x="935413" y="1983375"/>
            <a:chExt cx="2639531" cy="3663833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2" t="14873" r="16516" b="45088"/>
            <a:stretch>
              <a:fillRect/>
            </a:stretch>
          </p:blipFill>
          <p:spPr>
            <a:xfrm>
              <a:off x="935413" y="1983375"/>
              <a:ext cx="2566851" cy="2090059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917" y="3837918"/>
              <a:ext cx="2254795" cy="1778793"/>
            </a:xfrm>
            <a:prstGeom prst="rect">
              <a:avLst/>
            </a:prstGeom>
          </p:spPr>
        </p:pic>
        <p:grpSp>
          <p:nvGrpSpPr>
            <p:cNvPr id="33" name="组合 32"/>
            <p:cNvGrpSpPr/>
            <p:nvPr/>
          </p:nvGrpSpPr>
          <p:grpSpPr>
            <a:xfrm>
              <a:off x="1022498" y="4040678"/>
              <a:ext cx="2552446" cy="1606530"/>
              <a:chOff x="8194251" y="2379090"/>
              <a:chExt cx="2552446" cy="1606530"/>
            </a:xfrm>
          </p:grpSpPr>
          <p:sp>
            <p:nvSpPr>
              <p:cNvPr id="34" name="TextBox 14"/>
              <p:cNvSpPr txBox="1"/>
              <p:nvPr/>
            </p:nvSpPr>
            <p:spPr>
              <a:xfrm>
                <a:off x="8612621" y="2739125"/>
                <a:ext cx="1828800" cy="12464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zh-CN" alt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Open Sans" panose="020B0606030504020204" pitchFamily="34" charset="0"/>
                    <a:sym typeface="微软雅黑" pitchFamily="34" charset="-122"/>
                  </a:rPr>
                  <a:t>Users can present on a projector or computer, or they can print out a presentation and make it into film for use in a wider field.</a:t>
                </a: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8194251" y="2379090"/>
                <a:ext cx="25524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Here's the title.</a:t>
                </a:r>
              </a:p>
            </p:txBody>
          </p:sp>
        </p:grpSp>
      </p:grpSp>
      <p:grpSp>
        <p:nvGrpSpPr>
          <p:cNvPr id="36" name="组合 35"/>
          <p:cNvGrpSpPr/>
          <p:nvPr/>
        </p:nvGrpSpPr>
        <p:grpSpPr>
          <a:xfrm>
            <a:off x="6280442" y="1983375"/>
            <a:ext cx="2639531" cy="3633336"/>
            <a:chOff x="935413" y="1983375"/>
            <a:chExt cx="2639531" cy="3633336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2" t="14873" r="16516" b="45088"/>
            <a:stretch>
              <a:fillRect/>
            </a:stretch>
          </p:blipFill>
          <p:spPr>
            <a:xfrm>
              <a:off x="935413" y="1983375"/>
              <a:ext cx="2566851" cy="2090059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917" y="3837918"/>
              <a:ext cx="2254795" cy="1778793"/>
            </a:xfrm>
            <a:prstGeom prst="rect">
              <a:avLst/>
            </a:prstGeom>
          </p:spPr>
        </p:pic>
        <p:grpSp>
          <p:nvGrpSpPr>
            <p:cNvPr id="39" name="组合 38"/>
            <p:cNvGrpSpPr/>
            <p:nvPr/>
          </p:nvGrpSpPr>
          <p:grpSpPr>
            <a:xfrm>
              <a:off x="1022498" y="4040678"/>
              <a:ext cx="2552446" cy="1375698"/>
              <a:chOff x="8194251" y="2379090"/>
              <a:chExt cx="2552446" cy="1375698"/>
            </a:xfrm>
          </p:grpSpPr>
          <p:sp>
            <p:nvSpPr>
              <p:cNvPr id="40" name="TextBox 14"/>
              <p:cNvSpPr txBox="1"/>
              <p:nvPr/>
            </p:nvSpPr>
            <p:spPr>
              <a:xfrm>
                <a:off x="8612621" y="2739125"/>
                <a:ext cx="1828800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zh-CN" alt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Open Sans" panose="020B0606030504020204" pitchFamily="34" charset="0"/>
                    <a:sym typeface="微软雅黑" pitchFamily="34" charset="-122"/>
                  </a:rPr>
                  <a:t>Users can present on a projector or computer, or they can print out a presentation and make it into film for use in a wider field.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8194251" y="2379090"/>
                <a:ext cx="25524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Here's the title.</a:t>
                </a:r>
              </a:p>
            </p:txBody>
          </p:sp>
        </p:grpSp>
      </p:grpSp>
      <p:grpSp>
        <p:nvGrpSpPr>
          <p:cNvPr id="42" name="组合 41"/>
          <p:cNvGrpSpPr/>
          <p:nvPr/>
        </p:nvGrpSpPr>
        <p:grpSpPr>
          <a:xfrm>
            <a:off x="8805928" y="1983375"/>
            <a:ext cx="2639531" cy="3633336"/>
            <a:chOff x="935413" y="1983375"/>
            <a:chExt cx="2639531" cy="3633336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2" t="14873" r="16516" b="45088"/>
            <a:stretch>
              <a:fillRect/>
            </a:stretch>
          </p:blipFill>
          <p:spPr>
            <a:xfrm>
              <a:off x="935413" y="1983375"/>
              <a:ext cx="2566851" cy="2090059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917" y="3837918"/>
              <a:ext cx="2254795" cy="1778793"/>
            </a:xfrm>
            <a:prstGeom prst="rect">
              <a:avLst/>
            </a:prstGeom>
          </p:spPr>
        </p:pic>
        <p:grpSp>
          <p:nvGrpSpPr>
            <p:cNvPr id="45" name="组合 44"/>
            <p:cNvGrpSpPr/>
            <p:nvPr/>
          </p:nvGrpSpPr>
          <p:grpSpPr>
            <a:xfrm>
              <a:off x="962373" y="4040678"/>
              <a:ext cx="2612571" cy="1375698"/>
              <a:chOff x="8134126" y="2379090"/>
              <a:chExt cx="2612571" cy="1375698"/>
            </a:xfrm>
          </p:grpSpPr>
          <p:sp>
            <p:nvSpPr>
              <p:cNvPr id="46" name="TextBox 14"/>
              <p:cNvSpPr txBox="1"/>
              <p:nvPr/>
            </p:nvSpPr>
            <p:spPr>
              <a:xfrm>
                <a:off x="8612621" y="2739125"/>
                <a:ext cx="1828800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zh-CN" alt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Open Sans" panose="020B0606030504020204" pitchFamily="34" charset="0"/>
                    <a:sym typeface="微软雅黑" pitchFamily="34" charset="-122"/>
                  </a:rPr>
                  <a:t>Users can present on a projector or computer, or they can print out a presentation and make it into film for use in a wider field.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>
                <a:off x="8134126" y="2379090"/>
                <a:ext cx="26125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Here's the title.</a:t>
                </a:r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330648" y="266700"/>
            <a:ext cx="4527102" cy="750108"/>
            <a:chOff x="224637" y="266700"/>
            <a:chExt cx="4527102" cy="750108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37" y="266700"/>
              <a:ext cx="838269" cy="75010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13000"/>
                </a:prstClr>
              </a:outerShdw>
            </a:effectLst>
          </p:spPr>
        </p:pic>
        <p:grpSp>
          <p:nvGrpSpPr>
            <p:cNvPr id="50" name="组合 49"/>
            <p:cNvGrpSpPr/>
            <p:nvPr/>
          </p:nvGrpSpPr>
          <p:grpSpPr>
            <a:xfrm>
              <a:off x="1144037" y="301242"/>
              <a:ext cx="3607702" cy="713392"/>
              <a:chOff x="6807200" y="1586570"/>
              <a:chExt cx="3607702" cy="713392"/>
            </a:xfrm>
          </p:grpSpPr>
          <p:sp>
            <p:nvSpPr>
              <p:cNvPr id="51" name="文本框 50"/>
              <p:cNvSpPr txBox="1"/>
              <p:nvPr/>
            </p:nvSpPr>
            <p:spPr>
              <a:xfrm>
                <a:off x="6807200" y="1586570"/>
                <a:ext cx="360770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ypeLand 康熙字典體試用版" pitchFamily="50" charset="-120"/>
                    <a:ea typeface="TypeLand 康熙字典體試用版" pitchFamily="50" charset="-120"/>
                    <a:sym typeface="微软雅黑" pitchFamily="34" charset="-122"/>
                  </a:rPr>
                  <a:t>Here's your title.</a:t>
                </a:r>
              </a:p>
            </p:txBody>
          </p:sp>
          <p:sp>
            <p:nvSpPr>
              <p:cNvPr id="52" name="文本框 51"/>
              <p:cNvSpPr txBox="1"/>
              <p:nvPr/>
            </p:nvSpPr>
            <p:spPr>
              <a:xfrm>
                <a:off x="6807200" y="1961408"/>
                <a:ext cx="22522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rgbClr val="B0B336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ADD THE TITLE HERE</a:t>
                </a:r>
                <a:endParaRPr lang="zh-CN" altLang="en-US" sz="1600" dirty="0">
                  <a:solidFill>
                    <a:srgbClr val="B0B336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52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52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863987" y="1995032"/>
            <a:ext cx="3259662" cy="3314506"/>
            <a:chOff x="863987" y="1995032"/>
            <a:chExt cx="3259662" cy="331450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13" y="2409354"/>
              <a:ext cx="2709301" cy="2460187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649" y="1995032"/>
              <a:ext cx="1767013" cy="762860"/>
            </a:xfrm>
            <a:prstGeom prst="rect">
              <a:avLst/>
            </a:prstGeom>
          </p:spPr>
        </p:pic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987" y="4205909"/>
              <a:ext cx="3259662" cy="1103629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>
              <a:off x="1305599" y="2836396"/>
              <a:ext cx="2397576" cy="1375698"/>
              <a:chOff x="1305599" y="2836396"/>
              <a:chExt cx="2397576" cy="1375698"/>
            </a:xfrm>
          </p:grpSpPr>
          <p:sp>
            <p:nvSpPr>
              <p:cNvPr id="56" name="TextBox 14"/>
              <p:cNvSpPr txBox="1"/>
              <p:nvPr/>
            </p:nvSpPr>
            <p:spPr>
              <a:xfrm>
                <a:off x="1569099" y="3196431"/>
                <a:ext cx="1828800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zh-CN" alt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Open Sans" panose="020B0606030504020204" pitchFamily="34" charset="0"/>
                    <a:sym typeface="微软雅黑" pitchFamily="34" charset="-122"/>
                  </a:rPr>
                  <a:t>Users can present on a projector or computer, or they can print out a presentation and make it into film for use in a wider field.</a:t>
                </a:r>
              </a:p>
            </p:txBody>
          </p:sp>
          <p:sp>
            <p:nvSpPr>
              <p:cNvPr id="57" name="文本框 56"/>
              <p:cNvSpPr txBox="1"/>
              <p:nvPr/>
            </p:nvSpPr>
            <p:spPr>
              <a:xfrm>
                <a:off x="1305599" y="2836396"/>
                <a:ext cx="23975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Here's the title.</a:t>
                </a: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4857750" y="1995032"/>
            <a:ext cx="3259662" cy="3314506"/>
            <a:chOff x="4857750" y="1995032"/>
            <a:chExt cx="3259662" cy="3314506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7637" y="2409354"/>
              <a:ext cx="2709301" cy="2460187"/>
            </a:xfrm>
            <a:prstGeom prst="rect">
              <a:avLst/>
            </a:prstGeom>
          </p:spPr>
        </p:pic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8780" y="1995032"/>
              <a:ext cx="1767013" cy="762860"/>
            </a:xfrm>
            <a:prstGeom prst="rect">
              <a:avLst/>
            </a:prstGeom>
          </p:spPr>
        </p:pic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7750" y="4205909"/>
              <a:ext cx="3259662" cy="1103629"/>
            </a:xfrm>
            <a:prstGeom prst="rect">
              <a:avLst/>
            </a:prstGeom>
          </p:spPr>
        </p:pic>
        <p:grpSp>
          <p:nvGrpSpPr>
            <p:cNvPr id="58" name="组合 57"/>
            <p:cNvGrpSpPr/>
            <p:nvPr/>
          </p:nvGrpSpPr>
          <p:grpSpPr>
            <a:xfrm>
              <a:off x="5225475" y="2836396"/>
              <a:ext cx="2397576" cy="1375698"/>
              <a:chOff x="1305599" y="2836396"/>
              <a:chExt cx="2397576" cy="1375698"/>
            </a:xfrm>
          </p:grpSpPr>
          <p:sp>
            <p:nvSpPr>
              <p:cNvPr id="59" name="TextBox 14"/>
              <p:cNvSpPr txBox="1"/>
              <p:nvPr/>
            </p:nvSpPr>
            <p:spPr>
              <a:xfrm>
                <a:off x="1569099" y="3196431"/>
                <a:ext cx="1828800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zh-CN" alt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Open Sans" panose="020B0606030504020204" pitchFamily="34" charset="0"/>
                    <a:sym typeface="微软雅黑" pitchFamily="34" charset="-122"/>
                  </a:rPr>
                  <a:t>Users can present on a projector or computer, or they can print out a presentation and make it into film for use in a wider field.</a:t>
                </a:r>
              </a:p>
            </p:txBody>
          </p:sp>
          <p:sp>
            <p:nvSpPr>
              <p:cNvPr id="60" name="文本框 59"/>
              <p:cNvSpPr txBox="1"/>
              <p:nvPr/>
            </p:nvSpPr>
            <p:spPr>
              <a:xfrm>
                <a:off x="1305599" y="2836396"/>
                <a:ext cx="23975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Here's the title.</a:t>
                </a: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8851513" y="1995032"/>
            <a:ext cx="3259662" cy="3314506"/>
            <a:chOff x="8851513" y="1995032"/>
            <a:chExt cx="3259662" cy="3314506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0861" y="2409354"/>
              <a:ext cx="2709301" cy="2460187"/>
            </a:xfrm>
            <a:prstGeom prst="rect">
              <a:avLst/>
            </a:prstGeom>
          </p:spPr>
        </p:pic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911" y="1995032"/>
              <a:ext cx="1767013" cy="762860"/>
            </a:xfrm>
            <a:prstGeom prst="rect">
              <a:avLst/>
            </a:prstGeom>
          </p:spPr>
        </p:pic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1513" y="4205909"/>
              <a:ext cx="3259662" cy="1103629"/>
            </a:xfrm>
            <a:prstGeom prst="rect">
              <a:avLst/>
            </a:prstGeom>
          </p:spPr>
        </p:pic>
        <p:grpSp>
          <p:nvGrpSpPr>
            <p:cNvPr id="61" name="组合 60"/>
            <p:cNvGrpSpPr/>
            <p:nvPr/>
          </p:nvGrpSpPr>
          <p:grpSpPr>
            <a:xfrm>
              <a:off x="9222586" y="2836396"/>
              <a:ext cx="2397576" cy="1375698"/>
              <a:chOff x="1305599" y="2836396"/>
              <a:chExt cx="2397576" cy="1375698"/>
            </a:xfrm>
          </p:grpSpPr>
          <p:sp>
            <p:nvSpPr>
              <p:cNvPr id="62" name="TextBox 14"/>
              <p:cNvSpPr txBox="1"/>
              <p:nvPr/>
            </p:nvSpPr>
            <p:spPr>
              <a:xfrm>
                <a:off x="1569099" y="3196431"/>
                <a:ext cx="1828800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zh-CN" alt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Open Sans" panose="020B0606030504020204" pitchFamily="34" charset="0"/>
                    <a:sym typeface="微软雅黑" pitchFamily="34" charset="-122"/>
                  </a:rPr>
                  <a:t>Users can present on a projector or computer, or they can print out a presentation and make it into film for use in a wider field.</a:t>
                </a:r>
              </a:p>
            </p:txBody>
          </p:sp>
          <p:sp>
            <p:nvSpPr>
              <p:cNvPr id="63" name="文本框 62"/>
              <p:cNvSpPr txBox="1"/>
              <p:nvPr/>
            </p:nvSpPr>
            <p:spPr>
              <a:xfrm>
                <a:off x="1305599" y="2836396"/>
                <a:ext cx="23975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Here's the title.</a:t>
                </a: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330648" y="266700"/>
            <a:ext cx="4527102" cy="750108"/>
            <a:chOff x="224637" y="266700"/>
            <a:chExt cx="4527102" cy="750108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37" y="266700"/>
              <a:ext cx="838269" cy="75010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13000"/>
                </a:prstClr>
              </a:outerShdw>
            </a:effectLst>
          </p:spPr>
        </p:pic>
        <p:grpSp>
          <p:nvGrpSpPr>
            <p:cNvPr id="31" name="组合 30"/>
            <p:cNvGrpSpPr/>
            <p:nvPr/>
          </p:nvGrpSpPr>
          <p:grpSpPr>
            <a:xfrm>
              <a:off x="1144037" y="301242"/>
              <a:ext cx="3607702" cy="713392"/>
              <a:chOff x="6807200" y="1586570"/>
              <a:chExt cx="3607702" cy="713392"/>
            </a:xfrm>
          </p:grpSpPr>
          <p:sp>
            <p:nvSpPr>
              <p:cNvPr id="32" name="文本框 31"/>
              <p:cNvSpPr txBox="1"/>
              <p:nvPr/>
            </p:nvSpPr>
            <p:spPr>
              <a:xfrm>
                <a:off x="6807200" y="1586570"/>
                <a:ext cx="360770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ypeLand 康熙字典體試用版" pitchFamily="50" charset="-120"/>
                    <a:ea typeface="TypeLand 康熙字典體試用版" pitchFamily="50" charset="-120"/>
                    <a:sym typeface="微软雅黑" pitchFamily="34" charset="-122"/>
                  </a:rPr>
                  <a:t>Here's your title.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6807200" y="1961408"/>
                <a:ext cx="22522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rgbClr val="B0B336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ADD THE TITLE HERE</a:t>
                </a:r>
                <a:endParaRPr lang="zh-CN" altLang="en-US" sz="1600" dirty="0">
                  <a:solidFill>
                    <a:srgbClr val="B0B336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>
            <a:off x="0" y="5683751"/>
            <a:ext cx="12192001" cy="1174248"/>
            <a:chOff x="0" y="5683751"/>
            <a:chExt cx="12192001" cy="1174248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37"/>
            <a:stretch>
              <a:fillRect/>
            </a:stretch>
          </p:blipFill>
          <p:spPr>
            <a:xfrm>
              <a:off x="0" y="5749536"/>
              <a:ext cx="4987637" cy="1108463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37"/>
            <a:stretch>
              <a:fillRect/>
            </a:stretch>
          </p:blipFill>
          <p:spPr>
            <a:xfrm>
              <a:off x="4987637" y="5683751"/>
              <a:ext cx="4987637" cy="1174248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37" r="55556"/>
            <a:stretch>
              <a:fillRect/>
            </a:stretch>
          </p:blipFill>
          <p:spPr>
            <a:xfrm>
              <a:off x="9975275" y="5683751"/>
              <a:ext cx="2216726" cy="117424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7" y="1389472"/>
            <a:ext cx="1806512" cy="5300195"/>
          </a:xfrm>
          <a:prstGeom prst="rect">
            <a:avLst/>
          </a:prstGeom>
        </p:spPr>
      </p:pic>
      <p:sp>
        <p:nvSpPr>
          <p:cNvPr id="31" name="TextBox 14"/>
          <p:cNvSpPr txBox="1"/>
          <p:nvPr/>
        </p:nvSpPr>
        <p:spPr>
          <a:xfrm>
            <a:off x="3788229" y="1797203"/>
            <a:ext cx="680129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rPr>
              <a:t>Users can present on a projector or computer, or they can print out a presentation and make it into film for application to a wider range of areas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rPr>
              <a:t>Microsoft Office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rPr>
              <a:t>Powerpoint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rPr>
              <a:t>Not only can you create a presentation, which users can present on a projector or computer, but you can also print it out and make it into film for a wider range of applications.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6096000" y="1359450"/>
            <a:ext cx="3376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Here's the title.</a:t>
            </a:r>
          </a:p>
        </p:txBody>
      </p:sp>
      <p:cxnSp>
        <p:nvCxnSpPr>
          <p:cNvPr id="16" name="直接连接符 15"/>
          <p:cNvCxnSpPr/>
          <p:nvPr/>
        </p:nvCxnSpPr>
        <p:spPr>
          <a:xfrm>
            <a:off x="6202680" y="3192780"/>
            <a:ext cx="0" cy="2095500"/>
          </a:xfrm>
          <a:prstGeom prst="line">
            <a:avLst/>
          </a:prstGeom>
          <a:ln>
            <a:solidFill>
              <a:srgbClr val="DCD6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9037320" y="3253740"/>
            <a:ext cx="0" cy="2034540"/>
          </a:xfrm>
          <a:prstGeom prst="line">
            <a:avLst/>
          </a:prstGeom>
          <a:ln>
            <a:solidFill>
              <a:srgbClr val="DCD6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6414737" y="3076486"/>
            <a:ext cx="2477803" cy="2041802"/>
            <a:chOff x="6414737" y="3076486"/>
            <a:chExt cx="2477803" cy="2041802"/>
          </a:xfrm>
        </p:grpSpPr>
        <p:sp>
          <p:nvSpPr>
            <p:cNvPr id="34" name="TextBox 14"/>
            <p:cNvSpPr txBox="1"/>
            <p:nvPr/>
          </p:nvSpPr>
          <p:spPr>
            <a:xfrm>
              <a:off x="6414737" y="3871793"/>
              <a:ext cx="2477803" cy="1246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use the projector or computer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endParaRPr>
            </a:p>
            <a:p>
              <a:pPr algn="ctr"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to present, or to print the presentation into film for wider application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endParaRPr>
            </a:p>
            <a:p>
              <a:pPr algn="ctr"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in the general field, the use of</a:t>
              </a: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Microsoft Office </a:t>
              </a:r>
              <a:r>
                <a:rPr lang="en-US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Powerpoint</a:t>
              </a: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Not only can you create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7426464" y="3076486"/>
              <a:ext cx="387931" cy="535715"/>
              <a:chOff x="2567671" y="1357314"/>
              <a:chExt cx="266700" cy="368300"/>
            </a:xfrm>
          </p:grpSpPr>
          <p:sp>
            <p:nvSpPr>
              <p:cNvPr id="47" name="Freeform 6054"/>
              <p:cNvSpPr/>
              <p:nvPr/>
            </p:nvSpPr>
            <p:spPr bwMode="auto">
              <a:xfrm>
                <a:off x="2735946" y="1401764"/>
                <a:ext cx="61913" cy="274638"/>
              </a:xfrm>
              <a:custGeom>
                <a:avLst/>
                <a:gdLst>
                  <a:gd name="T0" fmla="*/ 14 w 14"/>
                  <a:gd name="T1" fmla="*/ 0 h 63"/>
                  <a:gd name="T2" fmla="*/ 0 w 14"/>
                  <a:gd name="T3" fmla="*/ 29 h 63"/>
                  <a:gd name="T4" fmla="*/ 0 w 14"/>
                  <a:gd name="T5" fmla="*/ 35 h 63"/>
                  <a:gd name="T6" fmla="*/ 14 w 14"/>
                  <a:gd name="T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63">
                    <a:moveTo>
                      <a:pt x="14" y="0"/>
                    </a:moveTo>
                    <a:cubicBezTo>
                      <a:pt x="14" y="13"/>
                      <a:pt x="8" y="25"/>
                      <a:pt x="0" y="2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8" y="38"/>
                      <a:pt x="14" y="50"/>
                      <a:pt x="14" y="63"/>
                    </a:cubicBezTo>
                  </a:path>
                </a:pathLst>
              </a:custGeom>
              <a:solidFill>
                <a:srgbClr val="F2EDE7"/>
              </a:solidFill>
              <a:ln w="17463" cap="rnd">
                <a:solidFill>
                  <a:srgbClr val="7B9939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fr-CA"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64" name="Freeform 6055"/>
              <p:cNvSpPr/>
              <p:nvPr/>
            </p:nvSpPr>
            <p:spPr bwMode="auto">
              <a:xfrm>
                <a:off x="2607359" y="1401764"/>
                <a:ext cx="63500" cy="274638"/>
              </a:xfrm>
              <a:custGeom>
                <a:avLst/>
                <a:gdLst>
                  <a:gd name="T0" fmla="*/ 0 w 14"/>
                  <a:gd name="T1" fmla="*/ 0 h 63"/>
                  <a:gd name="T2" fmla="*/ 14 w 14"/>
                  <a:gd name="T3" fmla="*/ 28 h 63"/>
                  <a:gd name="T4" fmla="*/ 14 w 14"/>
                  <a:gd name="T5" fmla="*/ 35 h 63"/>
                  <a:gd name="T6" fmla="*/ 0 w 14"/>
                  <a:gd name="T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63">
                    <a:moveTo>
                      <a:pt x="0" y="0"/>
                    </a:moveTo>
                    <a:cubicBezTo>
                      <a:pt x="0" y="13"/>
                      <a:pt x="7" y="24"/>
                      <a:pt x="14" y="28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6" y="38"/>
                      <a:pt x="0" y="49"/>
                      <a:pt x="0" y="63"/>
                    </a:cubicBezTo>
                  </a:path>
                </a:pathLst>
              </a:custGeom>
              <a:solidFill>
                <a:srgbClr val="F2EDE7"/>
              </a:solidFill>
              <a:ln w="17463" cap="rnd">
                <a:solidFill>
                  <a:srgbClr val="7B9939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fr-CA"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65" name="Rectangle 6056"/>
              <p:cNvSpPr>
                <a:spLocks noChangeArrowheads="1"/>
              </p:cNvSpPr>
              <p:nvPr/>
            </p:nvSpPr>
            <p:spPr bwMode="auto">
              <a:xfrm>
                <a:off x="2567671" y="1357314"/>
                <a:ext cx="266700" cy="34925"/>
              </a:xfrm>
              <a:prstGeom prst="rect">
                <a:avLst/>
              </a:prstGeom>
              <a:solidFill>
                <a:srgbClr val="F2EDE7"/>
              </a:solidFill>
              <a:ln w="17463" cap="rnd">
                <a:solidFill>
                  <a:srgbClr val="7B9939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fr-CA"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66" name="Rectangle 6057"/>
              <p:cNvSpPr>
                <a:spLocks noChangeArrowheads="1"/>
              </p:cNvSpPr>
              <p:nvPr/>
            </p:nvSpPr>
            <p:spPr bwMode="auto">
              <a:xfrm>
                <a:off x="2567671" y="1690689"/>
                <a:ext cx="266700" cy="34925"/>
              </a:xfrm>
              <a:prstGeom prst="rect">
                <a:avLst/>
              </a:prstGeom>
              <a:solidFill>
                <a:srgbClr val="F2EDE7"/>
              </a:solidFill>
              <a:ln w="17463" cap="rnd">
                <a:solidFill>
                  <a:srgbClr val="7B9939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fr-CA"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67" name="Line 6058"/>
              <p:cNvSpPr>
                <a:spLocks noChangeShapeType="1"/>
              </p:cNvSpPr>
              <p:nvPr/>
            </p:nvSpPr>
            <p:spPr bwMode="auto">
              <a:xfrm>
                <a:off x="2661334" y="1651002"/>
                <a:ext cx="0" cy="0"/>
              </a:xfrm>
              <a:prstGeom prst="line">
                <a:avLst/>
              </a:prstGeom>
              <a:noFill/>
              <a:ln w="17463" cap="rnd">
                <a:solidFill>
                  <a:srgbClr val="7B9939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fr-CA"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68" name="Line 6059"/>
              <p:cNvSpPr>
                <a:spLocks noChangeShapeType="1"/>
              </p:cNvSpPr>
              <p:nvPr/>
            </p:nvSpPr>
            <p:spPr bwMode="auto">
              <a:xfrm>
                <a:off x="2701021" y="1628777"/>
                <a:ext cx="0" cy="0"/>
              </a:xfrm>
              <a:prstGeom prst="line">
                <a:avLst/>
              </a:prstGeom>
              <a:noFill/>
              <a:ln w="17463" cap="rnd">
                <a:solidFill>
                  <a:srgbClr val="7B9939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fr-CA"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69" name="Line 6060"/>
              <p:cNvSpPr>
                <a:spLocks noChangeShapeType="1"/>
              </p:cNvSpPr>
              <p:nvPr/>
            </p:nvSpPr>
            <p:spPr bwMode="auto">
              <a:xfrm>
                <a:off x="2740709" y="1651002"/>
                <a:ext cx="0" cy="0"/>
              </a:xfrm>
              <a:prstGeom prst="line">
                <a:avLst/>
              </a:prstGeom>
              <a:noFill/>
              <a:ln w="17463" cap="rnd">
                <a:solidFill>
                  <a:srgbClr val="7B9939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fr-CA"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70" name="Line 6061"/>
              <p:cNvSpPr>
                <a:spLocks noChangeShapeType="1"/>
              </p:cNvSpPr>
              <p:nvPr/>
            </p:nvSpPr>
            <p:spPr bwMode="auto">
              <a:xfrm>
                <a:off x="2701021" y="1550989"/>
                <a:ext cx="0" cy="0"/>
              </a:xfrm>
              <a:prstGeom prst="line">
                <a:avLst/>
              </a:prstGeom>
              <a:noFill/>
              <a:ln w="17463" cap="rnd">
                <a:solidFill>
                  <a:srgbClr val="7B9939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fr-CA"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71" name="Line 6062"/>
              <p:cNvSpPr>
                <a:spLocks noChangeShapeType="1"/>
              </p:cNvSpPr>
              <p:nvPr/>
            </p:nvSpPr>
            <p:spPr bwMode="auto">
              <a:xfrm>
                <a:off x="2701021" y="1589089"/>
                <a:ext cx="0" cy="0"/>
              </a:xfrm>
              <a:prstGeom prst="line">
                <a:avLst/>
              </a:prstGeom>
              <a:noFill/>
              <a:ln w="17463" cap="rnd">
                <a:solidFill>
                  <a:srgbClr val="7B9939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fr-CA"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72" name="Line 6063"/>
              <p:cNvSpPr>
                <a:spLocks noChangeShapeType="1"/>
              </p:cNvSpPr>
              <p:nvPr/>
            </p:nvSpPr>
            <p:spPr bwMode="auto">
              <a:xfrm>
                <a:off x="2701021" y="1511302"/>
                <a:ext cx="0" cy="0"/>
              </a:xfrm>
              <a:prstGeom prst="line">
                <a:avLst/>
              </a:prstGeom>
              <a:noFill/>
              <a:ln w="17463" cap="rnd">
                <a:solidFill>
                  <a:srgbClr val="7B9939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fr-CA"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73" name="Line 6064"/>
              <p:cNvSpPr>
                <a:spLocks noChangeShapeType="1"/>
              </p:cNvSpPr>
              <p:nvPr/>
            </p:nvSpPr>
            <p:spPr bwMode="auto">
              <a:xfrm>
                <a:off x="2661334" y="1471614"/>
                <a:ext cx="0" cy="0"/>
              </a:xfrm>
              <a:prstGeom prst="line">
                <a:avLst/>
              </a:prstGeom>
              <a:noFill/>
              <a:ln w="17463" cap="rnd">
                <a:solidFill>
                  <a:srgbClr val="7B9939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fr-CA"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74" name="Line 6065"/>
              <p:cNvSpPr>
                <a:spLocks noChangeShapeType="1"/>
              </p:cNvSpPr>
              <p:nvPr/>
            </p:nvSpPr>
            <p:spPr bwMode="auto">
              <a:xfrm>
                <a:off x="2701021" y="1471614"/>
                <a:ext cx="0" cy="0"/>
              </a:xfrm>
              <a:prstGeom prst="line">
                <a:avLst/>
              </a:prstGeom>
              <a:noFill/>
              <a:ln w="17463" cap="rnd">
                <a:solidFill>
                  <a:srgbClr val="7B9939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fr-CA"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75" name="Line 6066"/>
              <p:cNvSpPr>
                <a:spLocks noChangeShapeType="1"/>
              </p:cNvSpPr>
              <p:nvPr/>
            </p:nvSpPr>
            <p:spPr bwMode="auto">
              <a:xfrm>
                <a:off x="2701021" y="1431927"/>
                <a:ext cx="0" cy="0"/>
              </a:xfrm>
              <a:prstGeom prst="line">
                <a:avLst/>
              </a:prstGeom>
              <a:noFill/>
              <a:ln w="17463" cap="rnd">
                <a:solidFill>
                  <a:srgbClr val="7B9939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fr-CA"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76" name="Line 6067"/>
              <p:cNvSpPr>
                <a:spLocks noChangeShapeType="1"/>
              </p:cNvSpPr>
              <p:nvPr/>
            </p:nvSpPr>
            <p:spPr bwMode="auto">
              <a:xfrm>
                <a:off x="2740709" y="1471614"/>
                <a:ext cx="0" cy="0"/>
              </a:xfrm>
              <a:prstGeom prst="line">
                <a:avLst/>
              </a:prstGeom>
              <a:noFill/>
              <a:ln w="17463" cap="rnd">
                <a:solidFill>
                  <a:srgbClr val="7B9939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fr-CA"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9150317" y="3086963"/>
            <a:ext cx="2477803" cy="2031325"/>
            <a:chOff x="9150317" y="3086963"/>
            <a:chExt cx="2477803" cy="2031325"/>
          </a:xfrm>
        </p:grpSpPr>
        <p:sp>
          <p:nvSpPr>
            <p:cNvPr id="35" name="TextBox 14"/>
            <p:cNvSpPr txBox="1"/>
            <p:nvPr/>
          </p:nvSpPr>
          <p:spPr>
            <a:xfrm>
              <a:off x="9150317" y="3871793"/>
              <a:ext cx="2477803" cy="1246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use the projector or computer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endParaRPr>
            </a:p>
            <a:p>
              <a:pPr algn="ctr"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to present, or to print the presentation into film for wider application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endParaRPr>
            </a:p>
            <a:p>
              <a:pPr algn="ctr"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in the general field, the use of</a:t>
              </a: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Microsoft Office </a:t>
              </a:r>
              <a:r>
                <a:rPr lang="en-US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Powerpoint</a:t>
              </a: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Not only can you create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10184960" y="3086963"/>
              <a:ext cx="452473" cy="589660"/>
              <a:chOff x="5600149" y="2872169"/>
              <a:chExt cx="298450" cy="388938"/>
            </a:xfrm>
          </p:grpSpPr>
          <p:sp>
            <p:nvSpPr>
              <p:cNvPr id="24" name="Freeform 5"/>
              <p:cNvSpPr/>
              <p:nvPr/>
            </p:nvSpPr>
            <p:spPr bwMode="auto">
              <a:xfrm>
                <a:off x="5669999" y="2872169"/>
                <a:ext cx="158750" cy="276225"/>
              </a:xfrm>
              <a:custGeom>
                <a:avLst/>
                <a:gdLst>
                  <a:gd name="T0" fmla="*/ 0 w 36"/>
                  <a:gd name="T1" fmla="*/ 17 h 63"/>
                  <a:gd name="T2" fmla="*/ 18 w 36"/>
                  <a:gd name="T3" fmla="*/ 0 h 63"/>
                  <a:gd name="T4" fmla="*/ 36 w 36"/>
                  <a:gd name="T5" fmla="*/ 17 h 63"/>
                  <a:gd name="T6" fmla="*/ 36 w 36"/>
                  <a:gd name="T7" fmla="*/ 63 h 63"/>
                  <a:gd name="T8" fmla="*/ 0 w 36"/>
                  <a:gd name="T9" fmla="*/ 63 h 63"/>
                  <a:gd name="T10" fmla="*/ 0 w 36"/>
                  <a:gd name="T11" fmla="*/ 17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63">
                    <a:moveTo>
                      <a:pt x="0" y="17"/>
                    </a:moveTo>
                    <a:cubicBezTo>
                      <a:pt x="0" y="12"/>
                      <a:pt x="18" y="0"/>
                      <a:pt x="18" y="0"/>
                    </a:cubicBezTo>
                    <a:cubicBezTo>
                      <a:pt x="18" y="0"/>
                      <a:pt x="36" y="11"/>
                      <a:pt x="36" y="17"/>
                    </a:cubicBezTo>
                    <a:cubicBezTo>
                      <a:pt x="36" y="23"/>
                      <a:pt x="36" y="63"/>
                      <a:pt x="36" y="63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0" y="63"/>
                      <a:pt x="0" y="22"/>
                      <a:pt x="0" y="17"/>
                    </a:cubicBezTo>
                    <a:close/>
                  </a:path>
                </a:pathLst>
              </a:custGeom>
              <a:noFill/>
              <a:ln w="17463" cap="rnd">
                <a:solidFill>
                  <a:srgbClr val="7B9939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25" name="Rectangle 6"/>
              <p:cNvSpPr>
                <a:spLocks noChangeArrowheads="1"/>
              </p:cNvSpPr>
              <p:nvPr/>
            </p:nvSpPr>
            <p:spPr bwMode="auto">
              <a:xfrm>
                <a:off x="5704924" y="3148394"/>
                <a:ext cx="88900" cy="34925"/>
              </a:xfrm>
              <a:prstGeom prst="rect">
                <a:avLst/>
              </a:prstGeom>
              <a:noFill/>
              <a:ln w="17463" cap="rnd">
                <a:solidFill>
                  <a:srgbClr val="7B9939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26" name="Freeform 7"/>
              <p:cNvSpPr/>
              <p:nvPr/>
            </p:nvSpPr>
            <p:spPr bwMode="auto">
              <a:xfrm>
                <a:off x="5600149" y="3038857"/>
                <a:ext cx="69850" cy="109538"/>
              </a:xfrm>
              <a:custGeom>
                <a:avLst/>
                <a:gdLst>
                  <a:gd name="T0" fmla="*/ 0 w 44"/>
                  <a:gd name="T1" fmla="*/ 38 h 69"/>
                  <a:gd name="T2" fmla="*/ 44 w 44"/>
                  <a:gd name="T3" fmla="*/ 0 h 69"/>
                  <a:gd name="T4" fmla="*/ 44 w 44"/>
                  <a:gd name="T5" fmla="*/ 44 h 69"/>
                  <a:gd name="T6" fmla="*/ 0 w 44"/>
                  <a:gd name="T7" fmla="*/ 69 h 69"/>
                  <a:gd name="T8" fmla="*/ 0 w 44"/>
                  <a:gd name="T9" fmla="*/ 38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69">
                    <a:moveTo>
                      <a:pt x="0" y="38"/>
                    </a:moveTo>
                    <a:lnTo>
                      <a:pt x="44" y="0"/>
                    </a:lnTo>
                    <a:lnTo>
                      <a:pt x="44" y="44"/>
                    </a:lnTo>
                    <a:lnTo>
                      <a:pt x="0" y="69"/>
                    </a:lnTo>
                    <a:lnTo>
                      <a:pt x="0" y="38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7B9939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27" name="Freeform 8"/>
              <p:cNvSpPr/>
              <p:nvPr/>
            </p:nvSpPr>
            <p:spPr bwMode="auto">
              <a:xfrm>
                <a:off x="5828749" y="3038857"/>
                <a:ext cx="69850" cy="109538"/>
              </a:xfrm>
              <a:custGeom>
                <a:avLst/>
                <a:gdLst>
                  <a:gd name="T0" fmla="*/ 44 w 44"/>
                  <a:gd name="T1" fmla="*/ 38 h 69"/>
                  <a:gd name="T2" fmla="*/ 0 w 44"/>
                  <a:gd name="T3" fmla="*/ 0 h 69"/>
                  <a:gd name="T4" fmla="*/ 0 w 44"/>
                  <a:gd name="T5" fmla="*/ 44 h 69"/>
                  <a:gd name="T6" fmla="*/ 44 w 44"/>
                  <a:gd name="T7" fmla="*/ 69 h 69"/>
                  <a:gd name="T8" fmla="*/ 44 w 44"/>
                  <a:gd name="T9" fmla="*/ 38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69">
                    <a:moveTo>
                      <a:pt x="44" y="38"/>
                    </a:moveTo>
                    <a:lnTo>
                      <a:pt x="0" y="0"/>
                    </a:lnTo>
                    <a:lnTo>
                      <a:pt x="0" y="44"/>
                    </a:lnTo>
                    <a:lnTo>
                      <a:pt x="44" y="69"/>
                    </a:lnTo>
                    <a:lnTo>
                      <a:pt x="44" y="38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7B9939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28" name="Line 9"/>
              <p:cNvSpPr>
                <a:spLocks noChangeShapeType="1"/>
              </p:cNvSpPr>
              <p:nvPr/>
            </p:nvSpPr>
            <p:spPr bwMode="auto">
              <a:xfrm>
                <a:off x="5679524" y="2938844"/>
                <a:ext cx="139700" cy="0"/>
              </a:xfrm>
              <a:prstGeom prst="line">
                <a:avLst/>
              </a:prstGeom>
              <a:noFill/>
              <a:ln w="17463" cap="rnd">
                <a:solidFill>
                  <a:srgbClr val="7B9939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29" name="Oval 10"/>
              <p:cNvSpPr>
                <a:spLocks noChangeArrowheads="1"/>
              </p:cNvSpPr>
              <p:nvPr/>
            </p:nvSpPr>
            <p:spPr bwMode="auto">
              <a:xfrm>
                <a:off x="5722387" y="2986469"/>
                <a:ext cx="53975" cy="52388"/>
              </a:xfrm>
              <a:prstGeom prst="ellipse">
                <a:avLst/>
              </a:prstGeom>
              <a:noFill/>
              <a:ln w="17463" cap="rnd">
                <a:solidFill>
                  <a:srgbClr val="7B9939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30" name="Oval 11"/>
              <p:cNvSpPr>
                <a:spLocks noChangeArrowheads="1"/>
              </p:cNvSpPr>
              <p:nvPr/>
            </p:nvSpPr>
            <p:spPr bwMode="auto">
              <a:xfrm>
                <a:off x="5722387" y="3061082"/>
                <a:ext cx="53975" cy="52388"/>
              </a:xfrm>
              <a:prstGeom prst="ellipse">
                <a:avLst/>
              </a:prstGeom>
              <a:noFill/>
              <a:ln w="17463" cap="rnd">
                <a:solidFill>
                  <a:srgbClr val="7B9939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36" name="Line 12"/>
              <p:cNvSpPr>
                <a:spLocks noChangeShapeType="1"/>
              </p:cNvSpPr>
              <p:nvPr/>
            </p:nvSpPr>
            <p:spPr bwMode="auto">
              <a:xfrm>
                <a:off x="5722387" y="3208719"/>
                <a:ext cx="0" cy="52388"/>
              </a:xfrm>
              <a:prstGeom prst="line">
                <a:avLst/>
              </a:prstGeom>
              <a:noFill/>
              <a:ln w="17463" cap="rnd">
                <a:solidFill>
                  <a:srgbClr val="7B9939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37" name="Line 13"/>
              <p:cNvSpPr>
                <a:spLocks noChangeShapeType="1"/>
              </p:cNvSpPr>
              <p:nvPr/>
            </p:nvSpPr>
            <p:spPr bwMode="auto">
              <a:xfrm>
                <a:off x="5776362" y="3208719"/>
                <a:ext cx="0" cy="52388"/>
              </a:xfrm>
              <a:prstGeom prst="line">
                <a:avLst/>
              </a:prstGeom>
              <a:noFill/>
              <a:ln w="17463" cap="rnd">
                <a:solidFill>
                  <a:srgbClr val="7B9939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3618197" y="3135143"/>
            <a:ext cx="2477803" cy="1983145"/>
            <a:chOff x="3618197" y="3135143"/>
            <a:chExt cx="2477803" cy="1983145"/>
          </a:xfrm>
        </p:grpSpPr>
        <p:sp>
          <p:nvSpPr>
            <p:cNvPr id="33" name="TextBox 14"/>
            <p:cNvSpPr txBox="1"/>
            <p:nvPr/>
          </p:nvSpPr>
          <p:spPr>
            <a:xfrm>
              <a:off x="3618197" y="3871793"/>
              <a:ext cx="2477803" cy="1246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use the projector or computer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endParaRPr>
            </a:p>
            <a:p>
              <a:pPr algn="ctr"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to present, or to print the presentation into film for wider application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endParaRPr>
            </a:p>
            <a:p>
              <a:pPr algn="ctr"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in the general field, the use of</a:t>
              </a: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Microsoft Office </a:t>
              </a:r>
              <a:r>
                <a:rPr lang="en-US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Powerpoint</a:t>
              </a: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Not only can you create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endParaRPr>
            </a:p>
          </p:txBody>
        </p:sp>
        <p:grpSp>
          <p:nvGrpSpPr>
            <p:cNvPr id="79" name="组合 78"/>
            <p:cNvGrpSpPr/>
            <p:nvPr/>
          </p:nvGrpSpPr>
          <p:grpSpPr>
            <a:xfrm>
              <a:off x="4452444" y="3135143"/>
              <a:ext cx="535193" cy="535193"/>
              <a:chOff x="4198938" y="2930525"/>
              <a:chExt cx="393700" cy="393700"/>
            </a:xfrm>
          </p:grpSpPr>
          <p:sp>
            <p:nvSpPr>
              <p:cNvPr id="41" name="AutoShape 15"/>
              <p:cNvSpPr>
                <a:spLocks noChangeAspect="1" noChangeArrowheads="1" noTextEdit="1"/>
              </p:cNvSpPr>
              <p:nvPr/>
            </p:nvSpPr>
            <p:spPr bwMode="auto">
              <a:xfrm>
                <a:off x="4198938" y="2930525"/>
                <a:ext cx="393700" cy="393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42" name="Freeform 17"/>
              <p:cNvSpPr/>
              <p:nvPr/>
            </p:nvSpPr>
            <p:spPr bwMode="auto">
              <a:xfrm>
                <a:off x="4203701" y="2943225"/>
                <a:ext cx="384175" cy="319088"/>
              </a:xfrm>
              <a:custGeom>
                <a:avLst/>
                <a:gdLst>
                  <a:gd name="T0" fmla="*/ 0 w 242"/>
                  <a:gd name="T1" fmla="*/ 133 h 201"/>
                  <a:gd name="T2" fmla="*/ 204 w 242"/>
                  <a:gd name="T3" fmla="*/ 201 h 201"/>
                  <a:gd name="T4" fmla="*/ 242 w 242"/>
                  <a:gd name="T5" fmla="*/ 0 h 201"/>
                  <a:gd name="T6" fmla="*/ 0 w 242"/>
                  <a:gd name="T7" fmla="*/ 133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" h="201">
                    <a:moveTo>
                      <a:pt x="0" y="133"/>
                    </a:moveTo>
                    <a:lnTo>
                      <a:pt x="204" y="201"/>
                    </a:lnTo>
                    <a:lnTo>
                      <a:pt x="242" y="0"/>
                    </a:lnTo>
                    <a:lnTo>
                      <a:pt x="0" y="133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7B9939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77" name="Line 18"/>
              <p:cNvSpPr>
                <a:spLocks noChangeShapeType="1"/>
              </p:cNvSpPr>
              <p:nvPr/>
            </p:nvSpPr>
            <p:spPr bwMode="auto">
              <a:xfrm flipV="1">
                <a:off x="4351338" y="2943225"/>
                <a:ext cx="236538" cy="258763"/>
              </a:xfrm>
              <a:prstGeom prst="line">
                <a:avLst/>
              </a:prstGeom>
              <a:noFill/>
              <a:ln w="17463" cap="rnd">
                <a:solidFill>
                  <a:srgbClr val="7B9939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78" name="Freeform 19"/>
              <p:cNvSpPr/>
              <p:nvPr/>
            </p:nvSpPr>
            <p:spPr bwMode="auto">
              <a:xfrm>
                <a:off x="4356101" y="3206750"/>
                <a:ext cx="61913" cy="104775"/>
              </a:xfrm>
              <a:custGeom>
                <a:avLst/>
                <a:gdLst>
                  <a:gd name="T0" fmla="*/ 39 w 39"/>
                  <a:gd name="T1" fmla="*/ 13 h 66"/>
                  <a:gd name="T2" fmla="*/ 3 w 39"/>
                  <a:gd name="T3" fmla="*/ 66 h 66"/>
                  <a:gd name="T4" fmla="*/ 0 w 39"/>
                  <a:gd name="T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66">
                    <a:moveTo>
                      <a:pt x="39" y="13"/>
                    </a:moveTo>
                    <a:lnTo>
                      <a:pt x="3" y="66"/>
                    </a:lnTo>
                    <a:lnTo>
                      <a:pt x="0" y="0"/>
                    </a:lnTo>
                  </a:path>
                </a:pathLst>
              </a:custGeom>
              <a:noFill/>
              <a:ln w="17463" cap="rnd">
                <a:solidFill>
                  <a:srgbClr val="7B9939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>
            <a:off x="330648" y="266700"/>
            <a:ext cx="4527102" cy="750108"/>
            <a:chOff x="224637" y="266700"/>
            <a:chExt cx="4527102" cy="750108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37" y="266700"/>
              <a:ext cx="838269" cy="75010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13000"/>
                </a:prstClr>
              </a:outerShdw>
            </a:effectLst>
          </p:spPr>
        </p:pic>
        <p:grpSp>
          <p:nvGrpSpPr>
            <p:cNvPr id="51" name="组合 50"/>
            <p:cNvGrpSpPr/>
            <p:nvPr/>
          </p:nvGrpSpPr>
          <p:grpSpPr>
            <a:xfrm>
              <a:off x="1144037" y="301242"/>
              <a:ext cx="3607702" cy="713392"/>
              <a:chOff x="6807200" y="1586570"/>
              <a:chExt cx="3607702" cy="713392"/>
            </a:xfrm>
          </p:grpSpPr>
          <p:sp>
            <p:nvSpPr>
              <p:cNvPr id="52" name="文本框 51"/>
              <p:cNvSpPr txBox="1"/>
              <p:nvPr/>
            </p:nvSpPr>
            <p:spPr>
              <a:xfrm>
                <a:off x="6807200" y="1586570"/>
                <a:ext cx="360770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ypeLand 康熙字典體試用版" pitchFamily="50" charset="-120"/>
                    <a:ea typeface="TypeLand 康熙字典體試用版" pitchFamily="50" charset="-120"/>
                    <a:sym typeface="微软雅黑" pitchFamily="34" charset="-122"/>
                  </a:rPr>
                  <a:t>Here's your title.</a:t>
                </a: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6807200" y="1961408"/>
                <a:ext cx="22522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rgbClr val="B0B336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ADD THE TITLE HERE</a:t>
                </a:r>
                <a:endParaRPr lang="zh-CN" altLang="en-US" sz="1600" dirty="0">
                  <a:solidFill>
                    <a:srgbClr val="B0B336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0" y="5683751"/>
            <a:ext cx="12192001" cy="1174248"/>
            <a:chOff x="0" y="5683751"/>
            <a:chExt cx="12192001" cy="1174248"/>
          </a:xfrm>
        </p:grpSpPr>
        <p:pic>
          <p:nvPicPr>
            <p:cNvPr id="55" name="图片 5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37"/>
            <a:stretch>
              <a:fillRect/>
            </a:stretch>
          </p:blipFill>
          <p:spPr>
            <a:xfrm>
              <a:off x="0" y="5749536"/>
              <a:ext cx="4987637" cy="1108463"/>
            </a:xfrm>
            <a:prstGeom prst="rect">
              <a:avLst/>
            </a:prstGeom>
          </p:spPr>
        </p:pic>
        <p:pic>
          <p:nvPicPr>
            <p:cNvPr id="56" name="图片 5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37"/>
            <a:stretch>
              <a:fillRect/>
            </a:stretch>
          </p:blipFill>
          <p:spPr>
            <a:xfrm>
              <a:off x="4987637" y="5683751"/>
              <a:ext cx="4987637" cy="1174248"/>
            </a:xfrm>
            <a:prstGeom prst="rect">
              <a:avLst/>
            </a:prstGeom>
          </p:spPr>
        </p:pic>
        <p:pic>
          <p:nvPicPr>
            <p:cNvPr id="57" name="图片 5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37" r="55556"/>
            <a:stretch>
              <a:fillRect/>
            </a:stretch>
          </p:blipFill>
          <p:spPr>
            <a:xfrm>
              <a:off x="9975275" y="5683751"/>
              <a:ext cx="2216726" cy="117424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305101" y="1585466"/>
            <a:ext cx="2674894" cy="5272534"/>
            <a:chOff x="660947" y="1389472"/>
            <a:chExt cx="2765332" cy="545079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50"/>
            <a:stretch>
              <a:fillRect/>
            </a:stretch>
          </p:blipFill>
          <p:spPr>
            <a:xfrm>
              <a:off x="775233" y="3079656"/>
              <a:ext cx="1560880" cy="3760615"/>
            </a:xfrm>
            <a:prstGeom prst="rect">
              <a:avLst/>
            </a:prstGeom>
          </p:spPr>
        </p:pic>
        <p:grpSp>
          <p:nvGrpSpPr>
            <p:cNvPr id="4" name="组合 3"/>
            <p:cNvGrpSpPr/>
            <p:nvPr/>
          </p:nvGrpSpPr>
          <p:grpSpPr>
            <a:xfrm>
              <a:off x="660947" y="1389472"/>
              <a:ext cx="2765332" cy="2765332"/>
              <a:chOff x="-140953" y="-235800"/>
              <a:chExt cx="6080125" cy="6080125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7090" y="1199300"/>
                <a:ext cx="1984040" cy="3209925"/>
              </a:xfrm>
              <a:prstGeom prst="rect">
                <a:avLst/>
              </a:prstGeom>
            </p:spPr>
          </p:pic>
          <p:pic>
            <p:nvPicPr>
              <p:cNvPr id="50" name="图片 4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-5400000">
                <a:off x="471990" y="1199300"/>
                <a:ext cx="1984040" cy="3209925"/>
              </a:xfrm>
              <a:prstGeom prst="rect">
                <a:avLst/>
              </a:prstGeom>
            </p:spPr>
          </p:pic>
          <p:pic>
            <p:nvPicPr>
              <p:cNvPr id="51" name="图片 5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-3600000">
                <a:off x="664257" y="481750"/>
                <a:ext cx="1984040" cy="3209925"/>
              </a:xfrm>
              <a:prstGeom prst="rect">
                <a:avLst/>
              </a:prstGeom>
            </p:spPr>
          </p:pic>
          <p:pic>
            <p:nvPicPr>
              <p:cNvPr id="52" name="图片 5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-1800000">
                <a:off x="1189540" y="-43533"/>
                <a:ext cx="1984040" cy="3209925"/>
              </a:xfrm>
              <a:prstGeom prst="rect">
                <a:avLst/>
              </a:prstGeom>
            </p:spPr>
          </p:pic>
          <p:pic>
            <p:nvPicPr>
              <p:cNvPr id="53" name="图片 5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7090" y="-235800"/>
                <a:ext cx="1984040" cy="3209925"/>
              </a:xfrm>
              <a:prstGeom prst="rect">
                <a:avLst/>
              </a:prstGeom>
            </p:spPr>
          </p:pic>
          <p:pic>
            <p:nvPicPr>
              <p:cNvPr id="54" name="图片 5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00000">
                <a:off x="2624640" y="-43533"/>
                <a:ext cx="1984040" cy="3209925"/>
              </a:xfrm>
              <a:prstGeom prst="rect">
                <a:avLst/>
              </a:prstGeom>
            </p:spPr>
          </p:pic>
          <p:pic>
            <p:nvPicPr>
              <p:cNvPr id="55" name="图片 5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600000">
                <a:off x="3149923" y="481750"/>
                <a:ext cx="1984040" cy="3209925"/>
              </a:xfrm>
              <a:prstGeom prst="rect">
                <a:avLst/>
              </a:prstGeom>
            </p:spPr>
          </p:pic>
          <p:pic>
            <p:nvPicPr>
              <p:cNvPr id="56" name="图片 5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3342190" y="1199300"/>
                <a:ext cx="1984040" cy="3209925"/>
              </a:xfrm>
              <a:prstGeom prst="rect">
                <a:avLst/>
              </a:prstGeom>
            </p:spPr>
          </p:pic>
          <p:pic>
            <p:nvPicPr>
              <p:cNvPr id="57" name="图片 5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200000">
                <a:off x="3149923" y="1916850"/>
                <a:ext cx="1984040" cy="3209925"/>
              </a:xfrm>
              <a:prstGeom prst="rect">
                <a:avLst/>
              </a:prstGeom>
            </p:spPr>
          </p:pic>
          <p:pic>
            <p:nvPicPr>
              <p:cNvPr id="58" name="图片 5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000000">
                <a:off x="2624640" y="2442133"/>
                <a:ext cx="1984040" cy="3209925"/>
              </a:xfrm>
              <a:prstGeom prst="rect">
                <a:avLst/>
              </a:prstGeom>
            </p:spPr>
          </p:pic>
          <p:pic>
            <p:nvPicPr>
              <p:cNvPr id="59" name="图片 5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907090" y="2634400"/>
                <a:ext cx="1984040" cy="3209925"/>
              </a:xfrm>
              <a:prstGeom prst="rect">
                <a:avLst/>
              </a:prstGeom>
            </p:spPr>
          </p:pic>
          <p:pic>
            <p:nvPicPr>
              <p:cNvPr id="60" name="图片 5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600000">
                <a:off x="1189540" y="2442133"/>
                <a:ext cx="1984040" cy="3209925"/>
              </a:xfrm>
              <a:prstGeom prst="rect">
                <a:avLst/>
              </a:prstGeom>
            </p:spPr>
          </p:pic>
          <p:pic>
            <p:nvPicPr>
              <p:cNvPr id="61" name="图片 6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400000">
                <a:off x="664257" y="1916850"/>
                <a:ext cx="1984040" cy="3209925"/>
              </a:xfrm>
              <a:prstGeom prst="rect">
                <a:avLst/>
              </a:prstGeom>
            </p:spPr>
          </p:pic>
        </p:grpSp>
      </p:grpSp>
      <p:grpSp>
        <p:nvGrpSpPr>
          <p:cNvPr id="17" name="组合 16"/>
          <p:cNvGrpSpPr/>
          <p:nvPr/>
        </p:nvGrpSpPr>
        <p:grpSpPr>
          <a:xfrm>
            <a:off x="2945198" y="1695466"/>
            <a:ext cx="3570338" cy="1089983"/>
            <a:chOff x="4702630" y="-265521"/>
            <a:chExt cx="3570338" cy="1089983"/>
          </a:xfrm>
        </p:grpSpPr>
        <p:sp>
          <p:nvSpPr>
            <p:cNvPr id="31" name="TextBox 14"/>
            <p:cNvSpPr txBox="1"/>
            <p:nvPr/>
          </p:nvSpPr>
          <p:spPr>
            <a:xfrm>
              <a:off x="4702630" y="39632"/>
              <a:ext cx="3570338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present on a projector or computer, or they can print out a presentation and make it into film for application to a wider range of areas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Microsoft Office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702630" y="-265521"/>
              <a:ext cx="23975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0" cap="none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Here's the title.</a:t>
              </a: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3520092" y="2754279"/>
            <a:ext cx="2038334" cy="4017799"/>
            <a:chOff x="660947" y="1389472"/>
            <a:chExt cx="2765332" cy="5450799"/>
          </a:xfrm>
        </p:grpSpPr>
        <p:pic>
          <p:nvPicPr>
            <p:cNvPr id="81" name="图片 8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50"/>
            <a:stretch>
              <a:fillRect/>
            </a:stretch>
          </p:blipFill>
          <p:spPr>
            <a:xfrm>
              <a:off x="775233" y="3079656"/>
              <a:ext cx="1560880" cy="3760615"/>
            </a:xfrm>
            <a:prstGeom prst="rect">
              <a:avLst/>
            </a:prstGeom>
          </p:spPr>
        </p:pic>
        <p:grpSp>
          <p:nvGrpSpPr>
            <p:cNvPr id="82" name="组合 81"/>
            <p:cNvGrpSpPr/>
            <p:nvPr/>
          </p:nvGrpSpPr>
          <p:grpSpPr>
            <a:xfrm>
              <a:off x="660947" y="1389472"/>
              <a:ext cx="2765332" cy="2765332"/>
              <a:chOff x="-140953" y="-235800"/>
              <a:chExt cx="6080125" cy="6080125"/>
            </a:xfrm>
          </p:grpSpPr>
          <p:pic>
            <p:nvPicPr>
              <p:cNvPr id="83" name="图片 8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7090" y="1199300"/>
                <a:ext cx="1984040" cy="3209925"/>
              </a:xfrm>
              <a:prstGeom prst="rect">
                <a:avLst/>
              </a:prstGeom>
            </p:spPr>
          </p:pic>
          <p:pic>
            <p:nvPicPr>
              <p:cNvPr id="84" name="图片 8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-5400000">
                <a:off x="471990" y="1199300"/>
                <a:ext cx="1984040" cy="3209925"/>
              </a:xfrm>
              <a:prstGeom prst="rect">
                <a:avLst/>
              </a:prstGeom>
            </p:spPr>
          </p:pic>
          <p:pic>
            <p:nvPicPr>
              <p:cNvPr id="85" name="图片 8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-3600000">
                <a:off x="664257" y="481750"/>
                <a:ext cx="1984040" cy="3209925"/>
              </a:xfrm>
              <a:prstGeom prst="rect">
                <a:avLst/>
              </a:prstGeom>
            </p:spPr>
          </p:pic>
          <p:pic>
            <p:nvPicPr>
              <p:cNvPr id="86" name="图片 8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-1800000">
                <a:off x="1189540" y="-43533"/>
                <a:ext cx="1984040" cy="3209925"/>
              </a:xfrm>
              <a:prstGeom prst="rect">
                <a:avLst/>
              </a:prstGeom>
            </p:spPr>
          </p:pic>
          <p:pic>
            <p:nvPicPr>
              <p:cNvPr id="87" name="图片 8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7090" y="-235800"/>
                <a:ext cx="1984040" cy="3209925"/>
              </a:xfrm>
              <a:prstGeom prst="rect">
                <a:avLst/>
              </a:prstGeom>
            </p:spPr>
          </p:pic>
          <p:pic>
            <p:nvPicPr>
              <p:cNvPr id="88" name="图片 8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00000">
                <a:off x="2624640" y="-43533"/>
                <a:ext cx="1984040" cy="3209925"/>
              </a:xfrm>
              <a:prstGeom prst="rect">
                <a:avLst/>
              </a:prstGeom>
            </p:spPr>
          </p:pic>
          <p:pic>
            <p:nvPicPr>
              <p:cNvPr id="89" name="图片 8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600000">
                <a:off x="3149923" y="481750"/>
                <a:ext cx="1984040" cy="3209925"/>
              </a:xfrm>
              <a:prstGeom prst="rect">
                <a:avLst/>
              </a:prstGeom>
            </p:spPr>
          </p:pic>
          <p:pic>
            <p:nvPicPr>
              <p:cNvPr id="90" name="图片 8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3342190" y="1199300"/>
                <a:ext cx="1984040" cy="3209925"/>
              </a:xfrm>
              <a:prstGeom prst="rect">
                <a:avLst/>
              </a:prstGeom>
            </p:spPr>
          </p:pic>
          <p:pic>
            <p:nvPicPr>
              <p:cNvPr id="91" name="图片 9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200000">
                <a:off x="3149923" y="1916850"/>
                <a:ext cx="1984040" cy="3209925"/>
              </a:xfrm>
              <a:prstGeom prst="rect">
                <a:avLst/>
              </a:prstGeom>
            </p:spPr>
          </p:pic>
          <p:pic>
            <p:nvPicPr>
              <p:cNvPr id="92" name="图片 9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000000">
                <a:off x="2624640" y="2442133"/>
                <a:ext cx="1984040" cy="3209925"/>
              </a:xfrm>
              <a:prstGeom prst="rect">
                <a:avLst/>
              </a:prstGeom>
            </p:spPr>
          </p:pic>
          <p:pic>
            <p:nvPicPr>
              <p:cNvPr id="93" name="图片 9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907090" y="2634400"/>
                <a:ext cx="1984040" cy="3209925"/>
              </a:xfrm>
              <a:prstGeom prst="rect">
                <a:avLst/>
              </a:prstGeom>
            </p:spPr>
          </p:pic>
          <p:pic>
            <p:nvPicPr>
              <p:cNvPr id="94" name="图片 9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600000">
                <a:off x="1189540" y="2442133"/>
                <a:ext cx="1984040" cy="3209925"/>
              </a:xfrm>
              <a:prstGeom prst="rect">
                <a:avLst/>
              </a:prstGeom>
            </p:spPr>
          </p:pic>
          <p:pic>
            <p:nvPicPr>
              <p:cNvPr id="95" name="图片 9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400000">
                <a:off x="664257" y="1916850"/>
                <a:ext cx="1984040" cy="3209925"/>
              </a:xfrm>
              <a:prstGeom prst="rect">
                <a:avLst/>
              </a:prstGeom>
            </p:spPr>
          </p:pic>
        </p:grpSp>
      </p:grpSp>
      <p:grpSp>
        <p:nvGrpSpPr>
          <p:cNvPr id="96" name="组合 95"/>
          <p:cNvGrpSpPr/>
          <p:nvPr/>
        </p:nvGrpSpPr>
        <p:grpSpPr>
          <a:xfrm>
            <a:off x="6726564" y="3629001"/>
            <a:ext cx="1594565" cy="3143077"/>
            <a:chOff x="660947" y="1389472"/>
            <a:chExt cx="2765332" cy="5450799"/>
          </a:xfrm>
        </p:grpSpPr>
        <p:pic>
          <p:nvPicPr>
            <p:cNvPr id="97" name="图片 9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50"/>
            <a:stretch>
              <a:fillRect/>
            </a:stretch>
          </p:blipFill>
          <p:spPr>
            <a:xfrm>
              <a:off x="775233" y="3079656"/>
              <a:ext cx="1560880" cy="3760615"/>
            </a:xfrm>
            <a:prstGeom prst="rect">
              <a:avLst/>
            </a:prstGeom>
          </p:spPr>
        </p:pic>
        <p:grpSp>
          <p:nvGrpSpPr>
            <p:cNvPr id="98" name="组合 97"/>
            <p:cNvGrpSpPr/>
            <p:nvPr/>
          </p:nvGrpSpPr>
          <p:grpSpPr>
            <a:xfrm>
              <a:off x="660947" y="1389472"/>
              <a:ext cx="2765332" cy="2765332"/>
              <a:chOff x="-140953" y="-235800"/>
              <a:chExt cx="6080125" cy="6080125"/>
            </a:xfrm>
          </p:grpSpPr>
          <p:pic>
            <p:nvPicPr>
              <p:cNvPr id="99" name="图片 9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7090" y="1199300"/>
                <a:ext cx="1984040" cy="3209925"/>
              </a:xfrm>
              <a:prstGeom prst="rect">
                <a:avLst/>
              </a:prstGeom>
            </p:spPr>
          </p:pic>
          <p:pic>
            <p:nvPicPr>
              <p:cNvPr id="100" name="图片 9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-5400000">
                <a:off x="471990" y="1199300"/>
                <a:ext cx="1984040" cy="3209925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-3600000">
                <a:off x="664257" y="481750"/>
                <a:ext cx="1984040" cy="3209925"/>
              </a:xfrm>
              <a:prstGeom prst="rect">
                <a:avLst/>
              </a:prstGeom>
            </p:spPr>
          </p:pic>
          <p:pic>
            <p:nvPicPr>
              <p:cNvPr id="102" name="图片 10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-1800000">
                <a:off x="1189540" y="-43533"/>
                <a:ext cx="1984040" cy="3209925"/>
              </a:xfrm>
              <a:prstGeom prst="rect">
                <a:avLst/>
              </a:prstGeom>
            </p:spPr>
          </p:pic>
          <p:pic>
            <p:nvPicPr>
              <p:cNvPr id="103" name="图片 10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7090" y="-235800"/>
                <a:ext cx="1984040" cy="3209925"/>
              </a:xfrm>
              <a:prstGeom prst="rect">
                <a:avLst/>
              </a:prstGeom>
            </p:spPr>
          </p:pic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00000">
                <a:off x="2624640" y="-43533"/>
                <a:ext cx="1984040" cy="3209925"/>
              </a:xfrm>
              <a:prstGeom prst="rect">
                <a:avLst/>
              </a:prstGeom>
            </p:spPr>
          </p:pic>
          <p:pic>
            <p:nvPicPr>
              <p:cNvPr id="105" name="图片 10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600000">
                <a:off x="3149923" y="481750"/>
                <a:ext cx="1984040" cy="3209925"/>
              </a:xfrm>
              <a:prstGeom prst="rect">
                <a:avLst/>
              </a:prstGeom>
            </p:spPr>
          </p:pic>
          <p:pic>
            <p:nvPicPr>
              <p:cNvPr id="106" name="图片 10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3342190" y="1199300"/>
                <a:ext cx="1984040" cy="3209925"/>
              </a:xfrm>
              <a:prstGeom prst="rect">
                <a:avLst/>
              </a:prstGeom>
            </p:spPr>
          </p:pic>
          <p:pic>
            <p:nvPicPr>
              <p:cNvPr id="107" name="图片 10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200000">
                <a:off x="3149923" y="1916850"/>
                <a:ext cx="1984040" cy="3209925"/>
              </a:xfrm>
              <a:prstGeom prst="rect">
                <a:avLst/>
              </a:prstGeom>
            </p:spPr>
          </p:pic>
          <p:pic>
            <p:nvPicPr>
              <p:cNvPr id="108" name="图片 10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000000">
                <a:off x="2624640" y="2442133"/>
                <a:ext cx="1984040" cy="3209925"/>
              </a:xfrm>
              <a:prstGeom prst="rect">
                <a:avLst/>
              </a:prstGeom>
            </p:spPr>
          </p:pic>
          <p:pic>
            <p:nvPicPr>
              <p:cNvPr id="109" name="图片 10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907090" y="2634400"/>
                <a:ext cx="1984040" cy="3209925"/>
              </a:xfrm>
              <a:prstGeom prst="rect">
                <a:avLst/>
              </a:prstGeom>
            </p:spPr>
          </p:pic>
          <p:pic>
            <p:nvPicPr>
              <p:cNvPr id="110" name="图片 10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600000">
                <a:off x="1189540" y="2442133"/>
                <a:ext cx="1984040" cy="3209925"/>
              </a:xfrm>
              <a:prstGeom prst="rect">
                <a:avLst/>
              </a:prstGeom>
            </p:spPr>
          </p:pic>
          <p:pic>
            <p:nvPicPr>
              <p:cNvPr id="111" name="图片 11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400000">
                <a:off x="664257" y="1916850"/>
                <a:ext cx="1984040" cy="3209925"/>
              </a:xfrm>
              <a:prstGeom prst="rect">
                <a:avLst/>
              </a:prstGeom>
            </p:spPr>
          </p:pic>
        </p:grpSp>
      </p:grpSp>
      <p:grpSp>
        <p:nvGrpSpPr>
          <p:cNvPr id="121" name="组合 120"/>
          <p:cNvGrpSpPr/>
          <p:nvPr/>
        </p:nvGrpSpPr>
        <p:grpSpPr>
          <a:xfrm>
            <a:off x="5437743" y="2697226"/>
            <a:ext cx="3570339" cy="1061060"/>
            <a:chOff x="4702629" y="-236598"/>
            <a:chExt cx="3570339" cy="1061060"/>
          </a:xfrm>
        </p:grpSpPr>
        <p:sp>
          <p:nvSpPr>
            <p:cNvPr id="122" name="TextBox 14"/>
            <p:cNvSpPr txBox="1"/>
            <p:nvPr/>
          </p:nvSpPr>
          <p:spPr>
            <a:xfrm>
              <a:off x="4702630" y="39632"/>
              <a:ext cx="3570338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present on a projector or computer, or they can print out a presentation and make it into film for application to a wider range of areas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Microsoft Office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endParaRPr>
            </a:p>
          </p:txBody>
        </p:sp>
        <p:sp>
          <p:nvSpPr>
            <p:cNvPr id="123" name="文本框 122"/>
            <p:cNvSpPr txBox="1"/>
            <p:nvPr/>
          </p:nvSpPr>
          <p:spPr>
            <a:xfrm>
              <a:off x="4702629" y="-236598"/>
              <a:ext cx="23975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0" cap="none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Here's the title.</a:t>
              </a:r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8344397" y="3714337"/>
            <a:ext cx="3570339" cy="1047526"/>
            <a:chOff x="4702629" y="-223064"/>
            <a:chExt cx="3570339" cy="1047526"/>
          </a:xfrm>
        </p:grpSpPr>
        <p:sp>
          <p:nvSpPr>
            <p:cNvPr id="125" name="TextBox 14"/>
            <p:cNvSpPr txBox="1"/>
            <p:nvPr/>
          </p:nvSpPr>
          <p:spPr>
            <a:xfrm>
              <a:off x="4702630" y="39632"/>
              <a:ext cx="3570338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present on a projector or computer, or they can print out a presentation and make it into film for application to a wider range of areas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Microsoft Office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endParaRPr>
            </a:p>
          </p:txBody>
        </p:sp>
        <p:sp>
          <p:nvSpPr>
            <p:cNvPr id="126" name="文本框 125"/>
            <p:cNvSpPr txBox="1"/>
            <p:nvPr/>
          </p:nvSpPr>
          <p:spPr>
            <a:xfrm>
              <a:off x="4702629" y="-223064"/>
              <a:ext cx="23975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0" cap="none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Here's the title.</a:t>
              </a: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330648" y="266700"/>
            <a:ext cx="4527102" cy="750108"/>
            <a:chOff x="224637" y="266700"/>
            <a:chExt cx="4527102" cy="750108"/>
          </a:xfrm>
        </p:grpSpPr>
        <p:pic>
          <p:nvPicPr>
            <p:cNvPr id="69" name="图片 6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37" y="266700"/>
              <a:ext cx="838269" cy="75010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13000"/>
                </a:prstClr>
              </a:outerShdw>
            </a:effectLst>
          </p:spPr>
        </p:pic>
        <p:grpSp>
          <p:nvGrpSpPr>
            <p:cNvPr id="70" name="组合 69"/>
            <p:cNvGrpSpPr/>
            <p:nvPr/>
          </p:nvGrpSpPr>
          <p:grpSpPr>
            <a:xfrm>
              <a:off x="1144037" y="301242"/>
              <a:ext cx="3607702" cy="713392"/>
              <a:chOff x="6807200" y="1586570"/>
              <a:chExt cx="3607702" cy="713392"/>
            </a:xfrm>
          </p:grpSpPr>
          <p:sp>
            <p:nvSpPr>
              <p:cNvPr id="71" name="文本框 70"/>
              <p:cNvSpPr txBox="1"/>
              <p:nvPr/>
            </p:nvSpPr>
            <p:spPr>
              <a:xfrm>
                <a:off x="6807200" y="1586570"/>
                <a:ext cx="360770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ypeLand 康熙字典體試用版" pitchFamily="50" charset="-120"/>
                    <a:ea typeface="TypeLand 康熙字典體試用版" pitchFamily="50" charset="-120"/>
                    <a:sym typeface="微软雅黑" pitchFamily="34" charset="-122"/>
                  </a:rPr>
                  <a:t>Here's your title.</a:t>
                </a:r>
              </a:p>
            </p:txBody>
          </p:sp>
          <p:sp>
            <p:nvSpPr>
              <p:cNvPr id="72" name="文本框 71"/>
              <p:cNvSpPr txBox="1"/>
              <p:nvPr/>
            </p:nvSpPr>
            <p:spPr>
              <a:xfrm>
                <a:off x="6807200" y="1961408"/>
                <a:ext cx="22522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rgbClr val="B0B336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ADD THE TITLE HERE</a:t>
                </a:r>
                <a:endParaRPr lang="zh-CN" altLang="en-US" sz="1600" dirty="0">
                  <a:solidFill>
                    <a:srgbClr val="B0B336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  <p:grpSp>
        <p:nvGrpSpPr>
          <p:cNvPr id="73" name="组合 72"/>
          <p:cNvGrpSpPr/>
          <p:nvPr/>
        </p:nvGrpSpPr>
        <p:grpSpPr>
          <a:xfrm>
            <a:off x="0" y="5683751"/>
            <a:ext cx="12192001" cy="1174248"/>
            <a:chOff x="0" y="5683751"/>
            <a:chExt cx="12192001" cy="1174248"/>
          </a:xfrm>
        </p:grpSpPr>
        <p:pic>
          <p:nvPicPr>
            <p:cNvPr id="74" name="图片 7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37"/>
            <a:stretch>
              <a:fillRect/>
            </a:stretch>
          </p:blipFill>
          <p:spPr>
            <a:xfrm>
              <a:off x="0" y="5749536"/>
              <a:ext cx="4987637" cy="1108463"/>
            </a:xfrm>
            <a:prstGeom prst="rect">
              <a:avLst/>
            </a:prstGeom>
          </p:spPr>
        </p:pic>
        <p:pic>
          <p:nvPicPr>
            <p:cNvPr id="75" name="图片 74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37"/>
            <a:stretch>
              <a:fillRect/>
            </a:stretch>
          </p:blipFill>
          <p:spPr>
            <a:xfrm>
              <a:off x="4987637" y="5683751"/>
              <a:ext cx="4987637" cy="1174248"/>
            </a:xfrm>
            <a:prstGeom prst="rect">
              <a:avLst/>
            </a:prstGeom>
          </p:spPr>
        </p:pic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37" r="55556"/>
            <a:stretch>
              <a:fillRect/>
            </a:stretch>
          </p:blipFill>
          <p:spPr>
            <a:xfrm>
              <a:off x="9975275" y="5683751"/>
              <a:ext cx="2216726" cy="117424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133" y="317396"/>
            <a:ext cx="2686432" cy="654060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199" y="3058974"/>
            <a:ext cx="943235" cy="358893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5291"/>
            <a:ext cx="1044236" cy="259518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09" y="2509180"/>
            <a:ext cx="1091383" cy="4152622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412733" y="1122592"/>
            <a:ext cx="5445768" cy="1511897"/>
            <a:chOff x="5412733" y="1122592"/>
            <a:chExt cx="5445768" cy="151189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733" y="1122592"/>
              <a:ext cx="5344168" cy="1511897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133" y="1335762"/>
              <a:ext cx="988067" cy="1085556"/>
            </a:xfrm>
            <a:prstGeom prst="rect">
              <a:avLst/>
            </a:prstGeom>
          </p:spPr>
        </p:pic>
        <p:grpSp>
          <p:nvGrpSpPr>
            <p:cNvPr id="2" name="组合 1"/>
            <p:cNvGrpSpPr/>
            <p:nvPr/>
          </p:nvGrpSpPr>
          <p:grpSpPr>
            <a:xfrm>
              <a:off x="6705601" y="1462413"/>
              <a:ext cx="4152900" cy="897521"/>
              <a:chOff x="6705601" y="1462413"/>
              <a:chExt cx="4152900" cy="897521"/>
            </a:xfrm>
          </p:grpSpPr>
          <p:sp>
            <p:nvSpPr>
              <p:cNvPr id="20" name="文本框 19"/>
              <p:cNvSpPr txBox="1"/>
              <p:nvPr/>
            </p:nvSpPr>
            <p:spPr>
              <a:xfrm>
                <a:off x="6705601" y="1462413"/>
                <a:ext cx="41529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ypeLand 康熙字典體試用版" pitchFamily="50" charset="-120"/>
                    <a:ea typeface="TypeLand 康熙字典體試用版" pitchFamily="50" charset="-120"/>
                    <a:sym typeface="微软雅黑" pitchFamily="34" charset="-122"/>
                  </a:rPr>
                  <a:t>Here's your title.</a:t>
                </a: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6877008" y="2021380"/>
                <a:ext cx="22522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rgbClr val="B0B336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ADD THE TITLE HERE</a:t>
                </a:r>
                <a:endParaRPr lang="zh-CN" altLang="en-US" sz="1600" dirty="0">
                  <a:solidFill>
                    <a:srgbClr val="B0B336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5412733" y="3002192"/>
            <a:ext cx="5344168" cy="1511897"/>
            <a:chOff x="5412733" y="3002192"/>
            <a:chExt cx="5344168" cy="151189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733" y="3002192"/>
              <a:ext cx="5344168" cy="1511897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133" y="3309841"/>
              <a:ext cx="988067" cy="1085556"/>
            </a:xfrm>
            <a:prstGeom prst="rect">
              <a:avLst/>
            </a:prstGeom>
          </p:spPr>
        </p:pic>
        <p:grpSp>
          <p:nvGrpSpPr>
            <p:cNvPr id="22" name="组合 21"/>
            <p:cNvGrpSpPr/>
            <p:nvPr/>
          </p:nvGrpSpPr>
          <p:grpSpPr>
            <a:xfrm>
              <a:off x="6642552" y="3395254"/>
              <a:ext cx="3936998" cy="897521"/>
              <a:chOff x="6642552" y="1462413"/>
              <a:chExt cx="3936998" cy="897521"/>
            </a:xfrm>
          </p:grpSpPr>
          <p:sp>
            <p:nvSpPr>
              <p:cNvPr id="23" name="文本框 22"/>
              <p:cNvSpPr txBox="1"/>
              <p:nvPr/>
            </p:nvSpPr>
            <p:spPr>
              <a:xfrm>
                <a:off x="6642552" y="1462413"/>
                <a:ext cx="393699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ypeLand 康熙字典體試用版" pitchFamily="50" charset="-120"/>
                    <a:ea typeface="TypeLand 康熙字典體試用版" pitchFamily="50" charset="-120"/>
                    <a:sym typeface="微软雅黑" pitchFamily="34" charset="-122"/>
                  </a:rPr>
                  <a:t>Here's your title.</a:t>
                </a: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6877008" y="2021380"/>
                <a:ext cx="22522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rgbClr val="B0B336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ADD THE TITLE HERE</a:t>
                </a:r>
                <a:endParaRPr lang="zh-CN" altLang="en-US" sz="1600" dirty="0">
                  <a:solidFill>
                    <a:srgbClr val="B0B336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  <p:grpSp>
        <p:nvGrpSpPr>
          <p:cNvPr id="19" name="组合 18"/>
          <p:cNvGrpSpPr/>
          <p:nvPr/>
        </p:nvGrpSpPr>
        <p:grpSpPr>
          <a:xfrm>
            <a:off x="5412733" y="4881792"/>
            <a:ext cx="5344168" cy="1511897"/>
            <a:chOff x="5412733" y="4881792"/>
            <a:chExt cx="5344168" cy="151189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733" y="4881792"/>
              <a:ext cx="5344168" cy="1511897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133" y="5094962"/>
              <a:ext cx="988067" cy="1085556"/>
            </a:xfrm>
            <a:prstGeom prst="rect">
              <a:avLst/>
            </a:prstGeom>
          </p:spPr>
        </p:pic>
        <p:grpSp>
          <p:nvGrpSpPr>
            <p:cNvPr id="25" name="组合 24"/>
            <p:cNvGrpSpPr/>
            <p:nvPr/>
          </p:nvGrpSpPr>
          <p:grpSpPr>
            <a:xfrm>
              <a:off x="6642552" y="5174516"/>
              <a:ext cx="4066534" cy="897521"/>
              <a:chOff x="6642552" y="1462413"/>
              <a:chExt cx="4066534" cy="897521"/>
            </a:xfrm>
          </p:grpSpPr>
          <p:sp>
            <p:nvSpPr>
              <p:cNvPr id="26" name="文本框 25"/>
              <p:cNvSpPr txBox="1"/>
              <p:nvPr/>
            </p:nvSpPr>
            <p:spPr>
              <a:xfrm>
                <a:off x="6642552" y="1462413"/>
                <a:ext cx="406653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ypeLand 康熙字典體試用版" pitchFamily="50" charset="-120"/>
                    <a:ea typeface="TypeLand 康熙字典體試用版" pitchFamily="50" charset="-120"/>
                    <a:sym typeface="微软雅黑" pitchFamily="34" charset="-122"/>
                  </a:rPr>
                  <a:t>Here's your title.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6877008" y="2021380"/>
                <a:ext cx="22522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rgbClr val="B0B336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ADD THE TITLE HERE</a:t>
                </a:r>
                <a:endParaRPr lang="zh-CN" altLang="en-US" sz="1600" dirty="0">
                  <a:solidFill>
                    <a:srgbClr val="B0B336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137" y="1717059"/>
            <a:ext cx="2024702" cy="502258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6" y="3475447"/>
            <a:ext cx="1037484" cy="350821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48" y="3005848"/>
            <a:ext cx="1450396" cy="37338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3990" y="1797204"/>
            <a:ext cx="1378862" cy="4824727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503401" y="3837648"/>
            <a:ext cx="2397576" cy="1103236"/>
            <a:chOff x="4702630" y="-278774"/>
            <a:chExt cx="2397576" cy="1103236"/>
          </a:xfrm>
        </p:grpSpPr>
        <p:sp>
          <p:nvSpPr>
            <p:cNvPr id="20" name="TextBox 14"/>
            <p:cNvSpPr txBox="1"/>
            <p:nvPr/>
          </p:nvSpPr>
          <p:spPr>
            <a:xfrm>
              <a:off x="4702630" y="39632"/>
              <a:ext cx="2181283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present on a projector or computer, or they can print out a presentation and make it into film.</a:t>
              </a: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702630" y="-278774"/>
              <a:ext cx="23975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0" cap="none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Here's the title.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131616" y="2597169"/>
            <a:ext cx="2397576" cy="1103236"/>
            <a:chOff x="4702630" y="-278774"/>
            <a:chExt cx="2397576" cy="1103236"/>
          </a:xfrm>
        </p:grpSpPr>
        <p:sp>
          <p:nvSpPr>
            <p:cNvPr id="23" name="TextBox 14"/>
            <p:cNvSpPr txBox="1"/>
            <p:nvPr/>
          </p:nvSpPr>
          <p:spPr>
            <a:xfrm>
              <a:off x="4702630" y="39632"/>
              <a:ext cx="2181283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present on a projector or computer, or they can print out a presentation and make it into film.</a:t>
              </a: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702630" y="-278774"/>
              <a:ext cx="23975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0" cap="none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Here's the title.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7171615" y="4285278"/>
            <a:ext cx="2397576" cy="1103236"/>
            <a:chOff x="4702630" y="-278774"/>
            <a:chExt cx="2397576" cy="1103236"/>
          </a:xfrm>
        </p:grpSpPr>
        <p:sp>
          <p:nvSpPr>
            <p:cNvPr id="26" name="TextBox 14"/>
            <p:cNvSpPr txBox="1"/>
            <p:nvPr/>
          </p:nvSpPr>
          <p:spPr>
            <a:xfrm>
              <a:off x="4702630" y="39632"/>
              <a:ext cx="2181283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present on a projector or computer, or they can print out a presentation and make it into film.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4702630" y="-278774"/>
              <a:ext cx="23975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0" cap="none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Here's the title.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9747330" y="3307990"/>
            <a:ext cx="2397576" cy="1103236"/>
            <a:chOff x="4702630" y="-278774"/>
            <a:chExt cx="2397576" cy="1103236"/>
          </a:xfrm>
        </p:grpSpPr>
        <p:sp>
          <p:nvSpPr>
            <p:cNvPr id="29" name="TextBox 14"/>
            <p:cNvSpPr txBox="1"/>
            <p:nvPr/>
          </p:nvSpPr>
          <p:spPr>
            <a:xfrm>
              <a:off x="4702630" y="39632"/>
              <a:ext cx="2181283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present on a projector or computer, or they can print out a presentation and make it into film.</a:t>
              </a: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4702630" y="-278774"/>
              <a:ext cx="23975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0" cap="none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Here's the title.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30648" y="266700"/>
            <a:ext cx="4527102" cy="750108"/>
            <a:chOff x="224637" y="266700"/>
            <a:chExt cx="4527102" cy="75010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37" y="266700"/>
              <a:ext cx="838269" cy="75010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13000"/>
                </a:prstClr>
              </a:outerShdw>
            </a:effectLst>
          </p:spPr>
        </p:pic>
        <p:grpSp>
          <p:nvGrpSpPr>
            <p:cNvPr id="33" name="组合 32"/>
            <p:cNvGrpSpPr/>
            <p:nvPr/>
          </p:nvGrpSpPr>
          <p:grpSpPr>
            <a:xfrm>
              <a:off x="1144037" y="301242"/>
              <a:ext cx="3607702" cy="713392"/>
              <a:chOff x="6807200" y="1586570"/>
              <a:chExt cx="3607702" cy="713392"/>
            </a:xfrm>
          </p:grpSpPr>
          <p:sp>
            <p:nvSpPr>
              <p:cNvPr id="34" name="文本框 33"/>
              <p:cNvSpPr txBox="1"/>
              <p:nvPr/>
            </p:nvSpPr>
            <p:spPr>
              <a:xfrm>
                <a:off x="6807200" y="1586570"/>
                <a:ext cx="360770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ypeLand 康熙字典體試用版" pitchFamily="50" charset="-120"/>
                    <a:ea typeface="TypeLand 康熙字典體試用版" pitchFamily="50" charset="-120"/>
                    <a:sym typeface="微软雅黑" pitchFamily="34" charset="-122"/>
                  </a:rPr>
                  <a:t>Here's your title.</a:t>
                </a: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6807200" y="1961408"/>
                <a:ext cx="22522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rgbClr val="B0B336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ADD THE TITLE HERE</a:t>
                </a:r>
                <a:endParaRPr lang="zh-CN" altLang="en-US" sz="1600" dirty="0">
                  <a:solidFill>
                    <a:srgbClr val="B0B336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  <p:grpSp>
        <p:nvGrpSpPr>
          <p:cNvPr id="36" name="组合 35"/>
          <p:cNvGrpSpPr/>
          <p:nvPr/>
        </p:nvGrpSpPr>
        <p:grpSpPr>
          <a:xfrm>
            <a:off x="0" y="5683751"/>
            <a:ext cx="12192001" cy="1174248"/>
            <a:chOff x="0" y="5683751"/>
            <a:chExt cx="12192001" cy="1174248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37"/>
            <a:stretch>
              <a:fillRect/>
            </a:stretch>
          </p:blipFill>
          <p:spPr>
            <a:xfrm>
              <a:off x="0" y="5749536"/>
              <a:ext cx="4987637" cy="1108463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37"/>
            <a:stretch>
              <a:fillRect/>
            </a:stretch>
          </p:blipFill>
          <p:spPr>
            <a:xfrm>
              <a:off x="4987637" y="5683751"/>
              <a:ext cx="4987637" cy="1174248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37" r="55556"/>
            <a:stretch>
              <a:fillRect/>
            </a:stretch>
          </p:blipFill>
          <p:spPr>
            <a:xfrm>
              <a:off x="9975275" y="5683751"/>
              <a:ext cx="2216726" cy="117424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210" y="1908359"/>
            <a:ext cx="3703590" cy="3581217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0" t="63027"/>
          <a:stretch>
            <a:fillRect/>
          </a:stretch>
        </p:blipFill>
        <p:spPr>
          <a:xfrm rot="3868764">
            <a:off x="-368302" y="-139702"/>
            <a:ext cx="2146301" cy="175012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787449" y="3682320"/>
            <a:ext cx="3140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u="none" strike="noStrike" kern="1200" cap="none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ypeLand 康熙字典體試用版" pitchFamily="50" charset="-120"/>
                <a:ea typeface="TypeLand 康熙字典體試用版" pitchFamily="50" charset="-120"/>
                <a:sym typeface="微软雅黑" pitchFamily="34" charset="-122"/>
              </a:rPr>
              <a:t>Here's the title.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590724" y="2691786"/>
            <a:ext cx="1533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04</a:t>
            </a:r>
            <a:endParaRPr kumimoji="0" lang="zh-CN" alt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7788">
            <a:off x="5920138" y="-190260"/>
            <a:ext cx="7023111" cy="311826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668" y="4189149"/>
            <a:ext cx="828673" cy="1011489"/>
          </a:xfrm>
          <a:prstGeom prst="rect">
            <a:avLst/>
          </a:prstGeom>
        </p:spPr>
      </p:pic>
      <p:sp>
        <p:nvSpPr>
          <p:cNvPr id="16" name="TextBox 14"/>
          <p:cNvSpPr txBox="1"/>
          <p:nvPr/>
        </p:nvSpPr>
        <p:spPr>
          <a:xfrm>
            <a:off x="3047320" y="5530064"/>
            <a:ext cx="6384373" cy="526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rPr>
              <a:t>Users can present on a projector or computer, or they can print out a presentation and make it into film for application to a wider range of areas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rPr>
              <a:t>Microsoft Office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rPr>
              <a:t>Powerpoint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rPr>
              <a:t>Not only can you create a presentation, the user can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74" y="2603545"/>
            <a:ext cx="2447925" cy="106671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1311" y="2563857"/>
            <a:ext cx="2447925" cy="1066712"/>
          </a:xfrm>
          <a:prstGeom prst="rect">
            <a:avLst/>
          </a:prstGeom>
        </p:spPr>
      </p:pic>
      <p:sp>
        <p:nvSpPr>
          <p:cNvPr id="24" name="TextBox 14"/>
          <p:cNvSpPr txBox="1"/>
          <p:nvPr/>
        </p:nvSpPr>
        <p:spPr>
          <a:xfrm>
            <a:off x="665554" y="4130011"/>
            <a:ext cx="32300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rPr>
              <a:t>Users can present on a projector or computer, or they can print out a presentation and make it into film for application to a wider range of areas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rPr>
              <a:t>Microsoft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rPr>
              <a:t>O</a:t>
            </a:r>
            <a:r>
              <a:rPr lang="en-US" altLang="zh-CN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rPr>
              <a:t>Powerpoint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rPr>
              <a:t>Not only can you create a presentation, but users can present it on a projector or computer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710126" y="3750438"/>
            <a:ext cx="239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Here's the title.</a:t>
            </a:r>
          </a:p>
        </p:txBody>
      </p:sp>
      <p:sp>
        <p:nvSpPr>
          <p:cNvPr id="26" name="TextBox 14"/>
          <p:cNvSpPr txBox="1"/>
          <p:nvPr/>
        </p:nvSpPr>
        <p:spPr>
          <a:xfrm>
            <a:off x="7969156" y="4121995"/>
            <a:ext cx="32300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rPr>
              <a:t>Users can present on a projector or computer, or they can print out a presentation and make it into film for application to a wider range of areas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rPr>
              <a:t>Microsoft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rPr>
              <a:t>O</a:t>
            </a:r>
            <a:r>
              <a:rPr lang="en-US" altLang="zh-CN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rPr>
              <a:t>Powerpoint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rPr>
              <a:t>Not only can you create a presentation, but users can present it on a projector or computer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9084298" y="3740127"/>
            <a:ext cx="239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Here's the title.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4561188" y="692692"/>
            <a:ext cx="3466676" cy="5129913"/>
            <a:chOff x="4561188" y="692692"/>
            <a:chExt cx="3466676" cy="512991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70597" y="692692"/>
              <a:ext cx="1270289" cy="3151151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03310" y="1637570"/>
              <a:ext cx="916330" cy="235893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56875" y="1085151"/>
              <a:ext cx="812176" cy="205175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188" y="2898964"/>
              <a:ext cx="3323852" cy="2923641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2310" y="2162045"/>
              <a:ext cx="825554" cy="803624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330648" y="266700"/>
            <a:ext cx="4527102" cy="750108"/>
            <a:chOff x="224637" y="266700"/>
            <a:chExt cx="4527102" cy="750108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37" y="266700"/>
              <a:ext cx="838269" cy="75010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13000"/>
                </a:prstClr>
              </a:outerShdw>
            </a:effectLst>
          </p:spPr>
        </p:pic>
        <p:grpSp>
          <p:nvGrpSpPr>
            <p:cNvPr id="30" name="组合 29"/>
            <p:cNvGrpSpPr/>
            <p:nvPr/>
          </p:nvGrpSpPr>
          <p:grpSpPr>
            <a:xfrm>
              <a:off x="1144037" y="301242"/>
              <a:ext cx="3607702" cy="713392"/>
              <a:chOff x="6807200" y="1586570"/>
              <a:chExt cx="3607702" cy="713392"/>
            </a:xfrm>
          </p:grpSpPr>
          <p:sp>
            <p:nvSpPr>
              <p:cNvPr id="31" name="文本框 30"/>
              <p:cNvSpPr txBox="1"/>
              <p:nvPr/>
            </p:nvSpPr>
            <p:spPr>
              <a:xfrm>
                <a:off x="6807200" y="1586570"/>
                <a:ext cx="360770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ypeLand 康熙字典體試用版" pitchFamily="50" charset="-120"/>
                    <a:ea typeface="TypeLand 康熙字典體試用版" pitchFamily="50" charset="-120"/>
                    <a:sym typeface="微软雅黑" pitchFamily="34" charset="-122"/>
                  </a:rPr>
                  <a:t>Here's your title.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6807200" y="1961408"/>
                <a:ext cx="22522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rgbClr val="B0B336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ADD THE TITLE HERE</a:t>
                </a:r>
                <a:endParaRPr lang="zh-CN" altLang="en-US" sz="1600" dirty="0">
                  <a:solidFill>
                    <a:srgbClr val="B0B336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0" y="5683751"/>
            <a:ext cx="12192001" cy="1174248"/>
            <a:chOff x="0" y="5683751"/>
            <a:chExt cx="12192001" cy="1174248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37"/>
            <a:stretch>
              <a:fillRect/>
            </a:stretch>
          </p:blipFill>
          <p:spPr>
            <a:xfrm>
              <a:off x="0" y="5749536"/>
              <a:ext cx="4987637" cy="1108463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37"/>
            <a:stretch>
              <a:fillRect/>
            </a:stretch>
          </p:blipFill>
          <p:spPr>
            <a:xfrm>
              <a:off x="4987637" y="5683751"/>
              <a:ext cx="4987637" cy="1174248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37" r="55556"/>
            <a:stretch>
              <a:fillRect/>
            </a:stretch>
          </p:blipFill>
          <p:spPr>
            <a:xfrm>
              <a:off x="9975275" y="5683751"/>
              <a:ext cx="2216726" cy="117424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1"/>
      <p:bldP spid="25" grpId="0"/>
      <p:bldP spid="26" grpId="1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563738" y="1391536"/>
            <a:ext cx="2659635" cy="4325108"/>
            <a:chOff x="1069975" y="1751146"/>
            <a:chExt cx="2350517" cy="3822420"/>
          </a:xfrm>
        </p:grpSpPr>
        <p:pic>
          <p:nvPicPr>
            <p:cNvPr id="68" name="图片 6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975" y="1751146"/>
              <a:ext cx="2350517" cy="264366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891" y="3403443"/>
              <a:ext cx="2331601" cy="2170123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274" b="34826"/>
          <a:stretch>
            <a:fillRect/>
          </a:stretch>
        </p:blipFill>
        <p:spPr>
          <a:xfrm rot="4239799">
            <a:off x="4058540" y="1396170"/>
            <a:ext cx="494603" cy="2080625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274" b="34826"/>
          <a:stretch>
            <a:fillRect/>
          </a:stretch>
        </p:blipFill>
        <p:spPr>
          <a:xfrm rot="5400000">
            <a:off x="4016384" y="2762374"/>
            <a:ext cx="494603" cy="2080625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274" b="34826"/>
          <a:stretch>
            <a:fillRect/>
          </a:stretch>
        </p:blipFill>
        <p:spPr>
          <a:xfrm rot="6640860" flipH="1">
            <a:off x="4077838" y="3968610"/>
            <a:ext cx="470366" cy="2080625"/>
          </a:xfrm>
          <a:prstGeom prst="rect">
            <a:avLst/>
          </a:prstGeom>
        </p:spPr>
      </p:pic>
      <p:grpSp>
        <p:nvGrpSpPr>
          <p:cNvPr id="74" name="组合 73"/>
          <p:cNvGrpSpPr/>
          <p:nvPr/>
        </p:nvGrpSpPr>
        <p:grpSpPr>
          <a:xfrm>
            <a:off x="5369355" y="1119313"/>
            <a:ext cx="6416245" cy="1549651"/>
            <a:chOff x="4670975" y="1974304"/>
            <a:chExt cx="6416245" cy="1549651"/>
          </a:xfrm>
        </p:grpSpPr>
        <p:sp>
          <p:nvSpPr>
            <p:cNvPr id="75" name="TextBox 14"/>
            <p:cNvSpPr txBox="1"/>
            <p:nvPr/>
          </p:nvSpPr>
          <p:spPr>
            <a:xfrm>
              <a:off x="4692722" y="2739125"/>
              <a:ext cx="6394498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present on a projector or computer, or they can print out a presentation and make it into film for application to a wider range of areas</a:t>
              </a: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Microsoft Office </a:t>
              </a:r>
              <a:r>
                <a:rPr lang="en-US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Powerpoint</a:t>
              </a: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Not only can you create a presentation, which users can present on a projector or computer, but you can also print it out and make it into film for a wider range of applications.</a:t>
              </a: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5397500" y="2328260"/>
              <a:ext cx="23975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Here's the title.</a:t>
              </a:r>
            </a:p>
          </p:txBody>
        </p:sp>
        <p:pic>
          <p:nvPicPr>
            <p:cNvPr id="77" name="图片 7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0975" y="1974304"/>
              <a:ext cx="696071" cy="764750"/>
            </a:xfrm>
            <a:prstGeom prst="rect">
              <a:avLst/>
            </a:prstGeom>
          </p:spPr>
        </p:pic>
      </p:grpSp>
      <p:grpSp>
        <p:nvGrpSpPr>
          <p:cNvPr id="78" name="组合 77"/>
          <p:cNvGrpSpPr/>
          <p:nvPr/>
        </p:nvGrpSpPr>
        <p:grpSpPr>
          <a:xfrm>
            <a:off x="5380228" y="2964039"/>
            <a:ext cx="6416245" cy="1549651"/>
            <a:chOff x="4670975" y="1974304"/>
            <a:chExt cx="6416245" cy="1549651"/>
          </a:xfrm>
        </p:grpSpPr>
        <p:sp>
          <p:nvSpPr>
            <p:cNvPr id="79" name="TextBox 14"/>
            <p:cNvSpPr txBox="1"/>
            <p:nvPr/>
          </p:nvSpPr>
          <p:spPr>
            <a:xfrm>
              <a:off x="4692722" y="2739125"/>
              <a:ext cx="6394498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present on a projector or computer, or they can print out a presentation and make it into film for application to a wider range of areas</a:t>
              </a: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Microsoft Office </a:t>
              </a:r>
              <a:r>
                <a:rPr lang="en-US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Powerpoint</a:t>
              </a: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Not only can you create a presentation, which users can present on a projector or computer, but you can also print it out and make it into film for a wider range of applications.</a:t>
              </a:r>
            </a:p>
          </p:txBody>
        </p:sp>
        <p:sp>
          <p:nvSpPr>
            <p:cNvPr id="112" name="文本框 111"/>
            <p:cNvSpPr txBox="1"/>
            <p:nvPr/>
          </p:nvSpPr>
          <p:spPr>
            <a:xfrm>
              <a:off x="5397500" y="2317504"/>
              <a:ext cx="23975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Here's the title.</a:t>
              </a:r>
            </a:p>
          </p:txBody>
        </p:sp>
        <p:pic>
          <p:nvPicPr>
            <p:cNvPr id="113" name="图片 1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0975" y="1974304"/>
              <a:ext cx="696071" cy="764750"/>
            </a:xfrm>
            <a:prstGeom prst="rect">
              <a:avLst/>
            </a:prstGeom>
          </p:spPr>
        </p:pic>
      </p:grpSp>
      <p:grpSp>
        <p:nvGrpSpPr>
          <p:cNvPr id="114" name="组合 113"/>
          <p:cNvGrpSpPr/>
          <p:nvPr/>
        </p:nvGrpSpPr>
        <p:grpSpPr>
          <a:xfrm>
            <a:off x="5369355" y="4605888"/>
            <a:ext cx="6416245" cy="1549651"/>
            <a:chOff x="4670975" y="1974304"/>
            <a:chExt cx="6416245" cy="1549651"/>
          </a:xfrm>
        </p:grpSpPr>
        <p:sp>
          <p:nvSpPr>
            <p:cNvPr id="115" name="TextBox 14"/>
            <p:cNvSpPr txBox="1"/>
            <p:nvPr/>
          </p:nvSpPr>
          <p:spPr>
            <a:xfrm>
              <a:off x="4692722" y="2739125"/>
              <a:ext cx="6394498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present on a projector or computer, or they can print out a presentation and make it into film for application to a wider range of areas</a:t>
              </a: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Microsoft Office </a:t>
              </a:r>
              <a:r>
                <a:rPr lang="en-US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Powerpoint</a:t>
              </a: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Not only can you create a presentation, which users can present on a projector or computer, but you can also print it out and make it into film for a wider range of applications.</a:t>
              </a:r>
            </a:p>
          </p:txBody>
        </p:sp>
        <p:sp>
          <p:nvSpPr>
            <p:cNvPr id="116" name="文本框 115"/>
            <p:cNvSpPr txBox="1"/>
            <p:nvPr/>
          </p:nvSpPr>
          <p:spPr>
            <a:xfrm>
              <a:off x="5397500" y="2295446"/>
              <a:ext cx="23975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Here's the title.</a:t>
              </a:r>
            </a:p>
          </p:txBody>
        </p:sp>
        <p:pic>
          <p:nvPicPr>
            <p:cNvPr id="117" name="图片 1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0975" y="1974304"/>
              <a:ext cx="696071" cy="764750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330648" y="266700"/>
            <a:ext cx="4527102" cy="750108"/>
            <a:chOff x="224637" y="266700"/>
            <a:chExt cx="4527102" cy="750108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37" y="266700"/>
              <a:ext cx="838269" cy="75010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13000"/>
                </a:prstClr>
              </a:outerShdw>
            </a:effectLst>
          </p:spPr>
        </p:pic>
        <p:grpSp>
          <p:nvGrpSpPr>
            <p:cNvPr id="31" name="组合 30"/>
            <p:cNvGrpSpPr/>
            <p:nvPr/>
          </p:nvGrpSpPr>
          <p:grpSpPr>
            <a:xfrm>
              <a:off x="1144037" y="301242"/>
              <a:ext cx="3607702" cy="713392"/>
              <a:chOff x="6807200" y="1586570"/>
              <a:chExt cx="3607702" cy="713392"/>
            </a:xfrm>
          </p:grpSpPr>
          <p:sp>
            <p:nvSpPr>
              <p:cNvPr id="32" name="文本框 31"/>
              <p:cNvSpPr txBox="1"/>
              <p:nvPr/>
            </p:nvSpPr>
            <p:spPr>
              <a:xfrm>
                <a:off x="6807200" y="1586570"/>
                <a:ext cx="360770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ypeLand 康熙字典體試用版" pitchFamily="50" charset="-120"/>
                    <a:ea typeface="TypeLand 康熙字典體試用版" pitchFamily="50" charset="-120"/>
                    <a:sym typeface="微软雅黑" pitchFamily="34" charset="-122"/>
                  </a:rPr>
                  <a:t>Here's your title.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6807200" y="1961408"/>
                <a:ext cx="22522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rgbClr val="B0B336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ADD THE TITLE HERE</a:t>
                </a:r>
                <a:endParaRPr lang="zh-CN" altLang="en-US" sz="1600" dirty="0">
                  <a:solidFill>
                    <a:srgbClr val="B0B336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>
            <a:off x="0" y="5683751"/>
            <a:ext cx="12192001" cy="1174248"/>
            <a:chOff x="0" y="5683751"/>
            <a:chExt cx="12192001" cy="1174248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37"/>
            <a:stretch>
              <a:fillRect/>
            </a:stretch>
          </p:blipFill>
          <p:spPr>
            <a:xfrm>
              <a:off x="0" y="5749536"/>
              <a:ext cx="4987637" cy="1108463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37"/>
            <a:stretch>
              <a:fillRect/>
            </a:stretch>
          </p:blipFill>
          <p:spPr>
            <a:xfrm>
              <a:off x="4987637" y="5683751"/>
              <a:ext cx="4987637" cy="1174248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37" r="55556"/>
            <a:stretch>
              <a:fillRect/>
            </a:stretch>
          </p:blipFill>
          <p:spPr>
            <a:xfrm>
              <a:off x="9975275" y="5683751"/>
              <a:ext cx="2216726" cy="117424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48" y="1014634"/>
            <a:ext cx="4589681" cy="5830014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710066" y="1777845"/>
            <a:ext cx="5702689" cy="820602"/>
            <a:chOff x="5710066" y="1777845"/>
            <a:chExt cx="5702689" cy="820602"/>
          </a:xfrm>
        </p:grpSpPr>
        <p:grpSp>
          <p:nvGrpSpPr>
            <p:cNvPr id="31" name="组合 30"/>
            <p:cNvGrpSpPr/>
            <p:nvPr/>
          </p:nvGrpSpPr>
          <p:grpSpPr>
            <a:xfrm>
              <a:off x="6096000" y="1777845"/>
              <a:ext cx="5316755" cy="820602"/>
              <a:chOff x="5430277" y="2340831"/>
              <a:chExt cx="5316755" cy="820602"/>
            </a:xfrm>
          </p:grpSpPr>
          <p:sp>
            <p:nvSpPr>
              <p:cNvPr id="32" name="TextBox 14"/>
              <p:cNvSpPr txBox="1"/>
              <p:nvPr/>
            </p:nvSpPr>
            <p:spPr>
              <a:xfrm>
                <a:off x="5430277" y="2634622"/>
                <a:ext cx="5316755" cy="5268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zh-CN" alt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Open Sans" panose="020B0606030504020204" pitchFamily="34" charset="0"/>
                    <a:sym typeface="微软雅黑" pitchFamily="34" charset="-122"/>
                  </a:rPr>
                  <a:t>Users can present on a projector or computer, or they can print out a presentation and make it into film for application to a wider range of areas</a:t>
                </a: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Open Sans" panose="020B0606030504020204" pitchFamily="34" charset="0"/>
                    <a:sym typeface="微软雅黑" pitchFamily="34" charset="-122"/>
                  </a:rPr>
                  <a:t>Microsoft Office </a:t>
                </a:r>
                <a:r>
                  <a:rPr lang="en-US" sz="1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Open Sans" panose="020B0606030504020204" pitchFamily="34" charset="0"/>
                    <a:sym typeface="微软雅黑" pitchFamily="34" charset="-122"/>
                  </a:rPr>
                  <a:t>Powerpoint</a:t>
                </a:r>
                <a:r>
                  <a:rPr lang="zh-CN" alt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Open Sans" panose="020B0606030504020204" pitchFamily="34" charset="0"/>
                    <a:sym typeface="微软雅黑" pitchFamily="34" charset="-122"/>
                  </a:rPr>
                  <a:t>Not only can you create a presentation,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5430277" y="2340831"/>
                <a:ext cx="23975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Here's the title.</a:t>
                </a:r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791" r="-1" b="25031"/>
            <a:stretch>
              <a:fillRect/>
            </a:stretch>
          </p:blipFill>
          <p:spPr>
            <a:xfrm flipH="1">
              <a:off x="5710066" y="1777845"/>
              <a:ext cx="385934" cy="795458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5710066" y="2757429"/>
            <a:ext cx="5702689" cy="840327"/>
            <a:chOff x="5710066" y="2757429"/>
            <a:chExt cx="5702689" cy="840327"/>
          </a:xfrm>
        </p:grpSpPr>
        <p:grpSp>
          <p:nvGrpSpPr>
            <p:cNvPr id="35" name="组合 34"/>
            <p:cNvGrpSpPr/>
            <p:nvPr/>
          </p:nvGrpSpPr>
          <p:grpSpPr>
            <a:xfrm>
              <a:off x="6096000" y="2777154"/>
              <a:ext cx="5316755" cy="820602"/>
              <a:chOff x="5430277" y="2340831"/>
              <a:chExt cx="5316755" cy="820602"/>
            </a:xfrm>
          </p:grpSpPr>
          <p:sp>
            <p:nvSpPr>
              <p:cNvPr id="36" name="TextBox 14"/>
              <p:cNvSpPr txBox="1"/>
              <p:nvPr/>
            </p:nvSpPr>
            <p:spPr>
              <a:xfrm>
                <a:off x="5430277" y="2634622"/>
                <a:ext cx="5316755" cy="5268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zh-CN" alt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Open Sans" panose="020B0606030504020204" pitchFamily="34" charset="0"/>
                    <a:sym typeface="微软雅黑" pitchFamily="34" charset="-122"/>
                  </a:rPr>
                  <a:t>Users can present on a projector or computer, or they can print out a presentation and make it into film for application to a wider range of areas</a:t>
                </a: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Open Sans" panose="020B0606030504020204" pitchFamily="34" charset="0"/>
                    <a:sym typeface="微软雅黑" pitchFamily="34" charset="-122"/>
                  </a:rPr>
                  <a:t>Microsoft Office </a:t>
                </a:r>
                <a:r>
                  <a:rPr lang="en-US" sz="1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Open Sans" panose="020B0606030504020204" pitchFamily="34" charset="0"/>
                    <a:sym typeface="微软雅黑" pitchFamily="34" charset="-122"/>
                  </a:rPr>
                  <a:t>Powerpoint</a:t>
                </a:r>
                <a:r>
                  <a:rPr lang="zh-CN" alt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Open Sans" panose="020B0606030504020204" pitchFamily="34" charset="0"/>
                    <a:sym typeface="微软雅黑" pitchFamily="34" charset="-122"/>
                  </a:rPr>
                  <a:t>Not only can you create a presentation,</a:t>
                </a:r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5430277" y="2340831"/>
                <a:ext cx="23975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Here's the title.</a:t>
                </a:r>
              </a:p>
            </p:txBody>
          </p:sp>
        </p:grpSp>
        <p:pic>
          <p:nvPicPr>
            <p:cNvPr id="45" name="图片 4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791" r="-1" b="25031"/>
            <a:stretch>
              <a:fillRect/>
            </a:stretch>
          </p:blipFill>
          <p:spPr>
            <a:xfrm flipH="1">
              <a:off x="5710066" y="2757429"/>
              <a:ext cx="385934" cy="795458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5710066" y="3755152"/>
            <a:ext cx="5702689" cy="829140"/>
            <a:chOff x="5710066" y="3755152"/>
            <a:chExt cx="5702689" cy="829140"/>
          </a:xfrm>
        </p:grpSpPr>
        <p:grpSp>
          <p:nvGrpSpPr>
            <p:cNvPr id="38" name="组合 37"/>
            <p:cNvGrpSpPr/>
            <p:nvPr/>
          </p:nvGrpSpPr>
          <p:grpSpPr>
            <a:xfrm>
              <a:off x="6096000" y="3763690"/>
              <a:ext cx="5316755" cy="820602"/>
              <a:chOff x="5430277" y="2340831"/>
              <a:chExt cx="5316755" cy="820602"/>
            </a:xfrm>
          </p:grpSpPr>
          <p:sp>
            <p:nvSpPr>
              <p:cNvPr id="39" name="TextBox 14"/>
              <p:cNvSpPr txBox="1"/>
              <p:nvPr/>
            </p:nvSpPr>
            <p:spPr>
              <a:xfrm>
                <a:off x="5430277" y="2634622"/>
                <a:ext cx="5316755" cy="5268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zh-CN" alt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Open Sans" panose="020B0606030504020204" pitchFamily="34" charset="0"/>
                    <a:sym typeface="微软雅黑" pitchFamily="34" charset="-122"/>
                  </a:rPr>
                  <a:t>Users can present on a projector or computer, or they can print out a presentation and make it into film for application to a wider range of areas</a:t>
                </a: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Open Sans" panose="020B0606030504020204" pitchFamily="34" charset="0"/>
                    <a:sym typeface="微软雅黑" pitchFamily="34" charset="-122"/>
                  </a:rPr>
                  <a:t>Microsoft Office </a:t>
                </a:r>
                <a:r>
                  <a:rPr lang="en-US" sz="1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Open Sans" panose="020B0606030504020204" pitchFamily="34" charset="0"/>
                    <a:sym typeface="微软雅黑" pitchFamily="34" charset="-122"/>
                  </a:rPr>
                  <a:t>Powerpoint</a:t>
                </a:r>
                <a:r>
                  <a:rPr lang="zh-CN" alt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Open Sans" panose="020B0606030504020204" pitchFamily="34" charset="0"/>
                    <a:sym typeface="微软雅黑" pitchFamily="34" charset="-122"/>
                  </a:rPr>
                  <a:t>Not only can you create a presentation,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5430277" y="2340831"/>
                <a:ext cx="23975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Here's the title.</a:t>
                </a:r>
              </a:p>
            </p:txBody>
          </p:sp>
        </p:grpSp>
        <p:pic>
          <p:nvPicPr>
            <p:cNvPr id="46" name="图片 4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791" r="-1" b="25031"/>
            <a:stretch>
              <a:fillRect/>
            </a:stretch>
          </p:blipFill>
          <p:spPr>
            <a:xfrm flipH="1">
              <a:off x="5710066" y="3755152"/>
              <a:ext cx="385934" cy="795458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5710066" y="4835962"/>
            <a:ext cx="5702689" cy="820602"/>
            <a:chOff x="5710066" y="4835962"/>
            <a:chExt cx="5702689" cy="820602"/>
          </a:xfrm>
        </p:grpSpPr>
        <p:grpSp>
          <p:nvGrpSpPr>
            <p:cNvPr id="41" name="组合 40"/>
            <p:cNvGrpSpPr/>
            <p:nvPr/>
          </p:nvGrpSpPr>
          <p:grpSpPr>
            <a:xfrm>
              <a:off x="6096000" y="4835962"/>
              <a:ext cx="5316755" cy="820602"/>
              <a:chOff x="5430277" y="2340831"/>
              <a:chExt cx="5316755" cy="820602"/>
            </a:xfrm>
          </p:grpSpPr>
          <p:sp>
            <p:nvSpPr>
              <p:cNvPr id="42" name="TextBox 14"/>
              <p:cNvSpPr txBox="1"/>
              <p:nvPr/>
            </p:nvSpPr>
            <p:spPr>
              <a:xfrm>
                <a:off x="5430277" y="2634622"/>
                <a:ext cx="5316755" cy="5268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zh-CN" alt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Open Sans" panose="020B0606030504020204" pitchFamily="34" charset="0"/>
                    <a:sym typeface="微软雅黑" pitchFamily="34" charset="-122"/>
                  </a:rPr>
                  <a:t>Users can present on a projector or computer, or they can print out a presentation and make it into film for application to a wider range of areas</a:t>
                </a: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Open Sans" panose="020B0606030504020204" pitchFamily="34" charset="0"/>
                    <a:sym typeface="微软雅黑" pitchFamily="34" charset="-122"/>
                  </a:rPr>
                  <a:t>Microsoft Office </a:t>
                </a:r>
                <a:r>
                  <a:rPr lang="en-US" sz="1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Open Sans" panose="020B0606030504020204" pitchFamily="34" charset="0"/>
                    <a:sym typeface="微软雅黑" pitchFamily="34" charset="-122"/>
                  </a:rPr>
                  <a:t>Powerpoint</a:t>
                </a:r>
                <a:r>
                  <a:rPr lang="zh-CN" alt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Open Sans" panose="020B0606030504020204" pitchFamily="34" charset="0"/>
                    <a:sym typeface="微软雅黑" pitchFamily="34" charset="-122"/>
                  </a:rPr>
                  <a:t>Not only can you create a presentation,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5430277" y="2340831"/>
                <a:ext cx="23975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Here's the title.</a:t>
                </a:r>
              </a:p>
            </p:txBody>
          </p:sp>
        </p:grpSp>
        <p:pic>
          <p:nvPicPr>
            <p:cNvPr id="47" name="图片 4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791" r="-1" b="25031"/>
            <a:stretch>
              <a:fillRect/>
            </a:stretch>
          </p:blipFill>
          <p:spPr>
            <a:xfrm flipH="1">
              <a:off x="5710066" y="4837608"/>
              <a:ext cx="385934" cy="795458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330648" y="266700"/>
            <a:ext cx="4527102" cy="750108"/>
            <a:chOff x="224637" y="266700"/>
            <a:chExt cx="4527102" cy="750108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37" y="266700"/>
              <a:ext cx="838269" cy="75010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13000"/>
                </a:prstClr>
              </a:outerShdw>
            </a:effectLst>
          </p:spPr>
        </p:pic>
        <p:grpSp>
          <p:nvGrpSpPr>
            <p:cNvPr id="34" name="组合 33"/>
            <p:cNvGrpSpPr/>
            <p:nvPr/>
          </p:nvGrpSpPr>
          <p:grpSpPr>
            <a:xfrm>
              <a:off x="1144037" y="301242"/>
              <a:ext cx="3607702" cy="713392"/>
              <a:chOff x="6807200" y="1586570"/>
              <a:chExt cx="3607702" cy="713392"/>
            </a:xfrm>
          </p:grpSpPr>
          <p:sp>
            <p:nvSpPr>
              <p:cNvPr id="44" name="文本框 43"/>
              <p:cNvSpPr txBox="1"/>
              <p:nvPr/>
            </p:nvSpPr>
            <p:spPr>
              <a:xfrm>
                <a:off x="6807200" y="1586570"/>
                <a:ext cx="360770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ypeLand 康熙字典體試用版" pitchFamily="50" charset="-120"/>
                    <a:ea typeface="TypeLand 康熙字典體試用版" pitchFamily="50" charset="-120"/>
                    <a:sym typeface="微软雅黑" pitchFamily="34" charset="-122"/>
                  </a:rPr>
                  <a:t>Here's your title.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>
                <a:off x="6807200" y="1961408"/>
                <a:ext cx="22522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rgbClr val="B0B336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ADD THE TITLE HERE</a:t>
                </a:r>
                <a:endParaRPr lang="zh-CN" altLang="en-US" sz="1600" dirty="0">
                  <a:solidFill>
                    <a:srgbClr val="B0B336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>
            <a:off x="0" y="5683751"/>
            <a:ext cx="12192001" cy="1174248"/>
            <a:chOff x="0" y="5683751"/>
            <a:chExt cx="12192001" cy="1174248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37"/>
            <a:stretch>
              <a:fillRect/>
            </a:stretch>
          </p:blipFill>
          <p:spPr>
            <a:xfrm>
              <a:off x="0" y="5749536"/>
              <a:ext cx="4987637" cy="1108463"/>
            </a:xfrm>
            <a:prstGeom prst="rect">
              <a:avLst/>
            </a:prstGeom>
          </p:spPr>
        </p:pic>
        <p:pic>
          <p:nvPicPr>
            <p:cNvPr id="51" name="图片 5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37"/>
            <a:stretch>
              <a:fillRect/>
            </a:stretch>
          </p:blipFill>
          <p:spPr>
            <a:xfrm>
              <a:off x="4987637" y="5683751"/>
              <a:ext cx="4987637" cy="1174248"/>
            </a:xfrm>
            <a:prstGeom prst="rect">
              <a:avLst/>
            </a:prstGeom>
          </p:spPr>
        </p:pic>
        <p:pic>
          <p:nvPicPr>
            <p:cNvPr id="52" name="图片 5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37" r="55556"/>
            <a:stretch>
              <a:fillRect/>
            </a:stretch>
          </p:blipFill>
          <p:spPr>
            <a:xfrm>
              <a:off x="9975275" y="5683751"/>
              <a:ext cx="2216726" cy="117424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4683696" y="1197565"/>
            <a:ext cx="3286556" cy="5313180"/>
            <a:chOff x="4683696" y="1197565"/>
            <a:chExt cx="3286556" cy="531318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09070">
              <a:off x="4687689" y="3755532"/>
              <a:ext cx="1118732" cy="245517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3696" y="1197565"/>
              <a:ext cx="2421019" cy="531318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0930" flipH="1">
              <a:off x="6567340" y="3164757"/>
              <a:ext cx="1402912" cy="3078837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6127453" y="1246456"/>
            <a:ext cx="3728474" cy="849109"/>
            <a:chOff x="6127453" y="1246456"/>
            <a:chExt cx="3728474" cy="849109"/>
          </a:xfrm>
        </p:grpSpPr>
        <p:sp>
          <p:nvSpPr>
            <p:cNvPr id="10" name="TextBox 14"/>
            <p:cNvSpPr txBox="1"/>
            <p:nvPr/>
          </p:nvSpPr>
          <p:spPr>
            <a:xfrm>
              <a:off x="6127453" y="1568754"/>
              <a:ext cx="3728474" cy="5268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present on a projector or computer, or they can print out a presentation and make it into film for application to a wider range of areas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127453" y="1246456"/>
              <a:ext cx="23975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Here's the title.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113275" y="2681463"/>
            <a:ext cx="3728474" cy="849109"/>
            <a:chOff x="6127453" y="1246456"/>
            <a:chExt cx="3728474" cy="849109"/>
          </a:xfrm>
        </p:grpSpPr>
        <p:sp>
          <p:nvSpPr>
            <p:cNvPr id="14" name="TextBox 14"/>
            <p:cNvSpPr txBox="1"/>
            <p:nvPr/>
          </p:nvSpPr>
          <p:spPr>
            <a:xfrm>
              <a:off x="6127453" y="1568754"/>
              <a:ext cx="3728474" cy="5268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present on a projector or computer, or they can print out a presentation and make it into film for application to a wider range of areas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6127453" y="1246456"/>
              <a:ext cx="23975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Here's the title.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58278" y="3139588"/>
            <a:ext cx="3728474" cy="849109"/>
            <a:chOff x="6127453" y="1246456"/>
            <a:chExt cx="3728474" cy="849109"/>
          </a:xfrm>
        </p:grpSpPr>
        <p:sp>
          <p:nvSpPr>
            <p:cNvPr id="17" name="TextBox 14"/>
            <p:cNvSpPr txBox="1"/>
            <p:nvPr/>
          </p:nvSpPr>
          <p:spPr>
            <a:xfrm>
              <a:off x="6127453" y="1568754"/>
              <a:ext cx="3728474" cy="5268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present on a projector or computer, or they can print out a presentation and make it into film for application to a wider range of areas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7419078" y="1246456"/>
              <a:ext cx="23975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Here's the title.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30648" y="266700"/>
            <a:ext cx="4527102" cy="750108"/>
            <a:chOff x="224637" y="266700"/>
            <a:chExt cx="4527102" cy="750108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37" y="266700"/>
              <a:ext cx="838269" cy="75010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13000"/>
                </a:prstClr>
              </a:outerShdw>
            </a:effectLst>
          </p:spPr>
        </p:pic>
        <p:grpSp>
          <p:nvGrpSpPr>
            <p:cNvPr id="26" name="组合 25"/>
            <p:cNvGrpSpPr/>
            <p:nvPr/>
          </p:nvGrpSpPr>
          <p:grpSpPr>
            <a:xfrm>
              <a:off x="1144037" y="301242"/>
              <a:ext cx="3607702" cy="713392"/>
              <a:chOff x="6807200" y="1586570"/>
              <a:chExt cx="3607702" cy="713392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6807200" y="1586570"/>
                <a:ext cx="360770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ypeLand 康熙字典體試用版" pitchFamily="50" charset="-120"/>
                    <a:ea typeface="TypeLand 康熙字典體試用版" pitchFamily="50" charset="-120"/>
                    <a:sym typeface="微软雅黑" pitchFamily="34" charset="-122"/>
                  </a:rPr>
                  <a:t>Here's your title.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6807200" y="1961408"/>
                <a:ext cx="22522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rgbClr val="B0B336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ADD THE TITLE HERE</a:t>
                </a:r>
                <a:endParaRPr lang="zh-CN" altLang="en-US" sz="1600" dirty="0">
                  <a:solidFill>
                    <a:srgbClr val="B0B336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31452" y="5658795"/>
            <a:ext cx="12192001" cy="1174248"/>
            <a:chOff x="0" y="5683751"/>
            <a:chExt cx="12192001" cy="1174248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37"/>
            <a:stretch>
              <a:fillRect/>
            </a:stretch>
          </p:blipFill>
          <p:spPr>
            <a:xfrm>
              <a:off x="0" y="5749536"/>
              <a:ext cx="4987637" cy="1108463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37"/>
            <a:stretch>
              <a:fillRect/>
            </a:stretch>
          </p:blipFill>
          <p:spPr>
            <a:xfrm>
              <a:off x="4987637" y="5683751"/>
              <a:ext cx="4987637" cy="117424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37" r="55556"/>
            <a:stretch>
              <a:fillRect/>
            </a:stretch>
          </p:blipFill>
          <p:spPr>
            <a:xfrm>
              <a:off x="9975275" y="5683751"/>
              <a:ext cx="2216726" cy="117424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图表 12"/>
          <p:cNvGraphicFramePr/>
          <p:nvPr/>
        </p:nvGraphicFramePr>
        <p:xfrm>
          <a:off x="574675" y="1401574"/>
          <a:ext cx="7683500" cy="4538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8" name="组合 17"/>
          <p:cNvGrpSpPr/>
          <p:nvPr/>
        </p:nvGrpSpPr>
        <p:grpSpPr>
          <a:xfrm>
            <a:off x="8023775" y="2219864"/>
            <a:ext cx="3653875" cy="1549651"/>
            <a:chOff x="4670975" y="1974304"/>
            <a:chExt cx="3653875" cy="1549651"/>
          </a:xfrm>
        </p:grpSpPr>
        <p:sp>
          <p:nvSpPr>
            <p:cNvPr id="19" name="TextBox 14"/>
            <p:cNvSpPr txBox="1"/>
            <p:nvPr/>
          </p:nvSpPr>
          <p:spPr>
            <a:xfrm>
              <a:off x="4692722" y="2739125"/>
              <a:ext cx="3632128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present on a projector or computer, or they can print out a presentation and make it into film for application to a wider range of areas</a:t>
              </a: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Microsoft Office </a:t>
              </a:r>
              <a:r>
                <a:rPr lang="en-US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Powerpoint</a:t>
              </a: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Not only can you create a presentation,</a:t>
              </a: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397500" y="2281319"/>
              <a:ext cx="23975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Here's the title.</a:t>
              </a: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0975" y="1974304"/>
              <a:ext cx="696071" cy="764750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8023775" y="3670641"/>
            <a:ext cx="3653875" cy="1549651"/>
            <a:chOff x="4670975" y="1974304"/>
            <a:chExt cx="3653875" cy="1549651"/>
          </a:xfrm>
        </p:grpSpPr>
        <p:sp>
          <p:nvSpPr>
            <p:cNvPr id="23" name="TextBox 14"/>
            <p:cNvSpPr txBox="1"/>
            <p:nvPr/>
          </p:nvSpPr>
          <p:spPr>
            <a:xfrm>
              <a:off x="4692722" y="2739125"/>
              <a:ext cx="3632128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present on a projector or computer, or they can print out a presentation and make it into film for application to a wider range of areas</a:t>
              </a: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Microsoft Office </a:t>
              </a:r>
              <a:r>
                <a:rPr lang="en-US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Powerpoint</a:t>
              </a: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Not only can you create a presentation,</a:t>
              </a: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5388793" y="2276563"/>
              <a:ext cx="23975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Here's the title.</a:t>
              </a: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0975" y="1974304"/>
              <a:ext cx="696071" cy="764750"/>
            </a:xfrm>
            <a:prstGeom prst="rect">
              <a:avLst/>
            </a:prstGeom>
          </p:spPr>
        </p:pic>
      </p:grpSp>
      <p:grpSp>
        <p:nvGrpSpPr>
          <p:cNvPr id="26" name="组合 25"/>
          <p:cNvGrpSpPr/>
          <p:nvPr/>
        </p:nvGrpSpPr>
        <p:grpSpPr>
          <a:xfrm>
            <a:off x="330648" y="266700"/>
            <a:ext cx="4527102" cy="750108"/>
            <a:chOff x="224637" y="266700"/>
            <a:chExt cx="4527102" cy="750108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37" y="266700"/>
              <a:ext cx="838269" cy="75010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13000"/>
                </a:prstClr>
              </a:outerShdw>
            </a:effectLst>
          </p:spPr>
        </p:pic>
        <p:grpSp>
          <p:nvGrpSpPr>
            <p:cNvPr id="28" name="组合 27"/>
            <p:cNvGrpSpPr/>
            <p:nvPr/>
          </p:nvGrpSpPr>
          <p:grpSpPr>
            <a:xfrm>
              <a:off x="1144037" y="301242"/>
              <a:ext cx="3607702" cy="713392"/>
              <a:chOff x="6807200" y="1586570"/>
              <a:chExt cx="3607702" cy="713392"/>
            </a:xfrm>
          </p:grpSpPr>
          <p:sp>
            <p:nvSpPr>
              <p:cNvPr id="29" name="文本框 28"/>
              <p:cNvSpPr txBox="1"/>
              <p:nvPr/>
            </p:nvSpPr>
            <p:spPr>
              <a:xfrm>
                <a:off x="6807200" y="1586570"/>
                <a:ext cx="360770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ypeLand 康熙字典體試用版" pitchFamily="50" charset="-120"/>
                    <a:ea typeface="TypeLand 康熙字典體試用版" pitchFamily="50" charset="-120"/>
                    <a:sym typeface="微软雅黑" pitchFamily="34" charset="-122"/>
                  </a:rPr>
                  <a:t>Here's your title.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6807200" y="1961408"/>
                <a:ext cx="22522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rgbClr val="B0B336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ADD THE TITLE HERE</a:t>
                </a:r>
                <a:endParaRPr lang="zh-CN" altLang="en-US" sz="1600" dirty="0">
                  <a:solidFill>
                    <a:srgbClr val="B0B336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31452" y="5658795"/>
            <a:ext cx="12192001" cy="1174248"/>
            <a:chOff x="0" y="5683751"/>
            <a:chExt cx="12192001" cy="117424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37"/>
            <a:stretch>
              <a:fillRect/>
            </a:stretch>
          </p:blipFill>
          <p:spPr>
            <a:xfrm>
              <a:off x="0" y="5749536"/>
              <a:ext cx="4987637" cy="1108463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37"/>
            <a:stretch>
              <a:fillRect/>
            </a:stretch>
          </p:blipFill>
          <p:spPr>
            <a:xfrm>
              <a:off x="4987637" y="5683751"/>
              <a:ext cx="4987637" cy="1174248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37" r="55556"/>
            <a:stretch>
              <a:fillRect/>
            </a:stretch>
          </p:blipFill>
          <p:spPr>
            <a:xfrm>
              <a:off x="9975275" y="5683751"/>
              <a:ext cx="2216726" cy="117424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:c="http://schemas.openxmlformats.org/drawingml/2006/chart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-118919" y="5170372"/>
            <a:ext cx="12310919" cy="2679700"/>
            <a:chOff x="-118919" y="4635500"/>
            <a:chExt cx="12310919" cy="2679700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926"/>
            <a:stretch>
              <a:fillRect/>
            </a:stretch>
          </p:blipFill>
          <p:spPr>
            <a:xfrm>
              <a:off x="-118919" y="4635500"/>
              <a:ext cx="4987637" cy="2679700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04" t="60926"/>
            <a:stretch>
              <a:fillRect/>
            </a:stretch>
          </p:blipFill>
          <p:spPr>
            <a:xfrm>
              <a:off x="4724400" y="4635500"/>
              <a:ext cx="3306618" cy="2679700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04" t="60926"/>
            <a:stretch>
              <a:fillRect/>
            </a:stretch>
          </p:blipFill>
          <p:spPr>
            <a:xfrm>
              <a:off x="7823200" y="4635500"/>
              <a:ext cx="3306618" cy="2679700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04" t="60926" r="36250"/>
            <a:stretch>
              <a:fillRect/>
            </a:stretch>
          </p:blipFill>
          <p:spPr>
            <a:xfrm>
              <a:off x="10693400" y="4635500"/>
              <a:ext cx="1498600" cy="2679700"/>
            </a:xfrm>
            <a:prstGeom prst="rect">
              <a:avLst/>
            </a:prstGeom>
          </p:spPr>
        </p:pic>
      </p:grpSp>
      <p:sp>
        <p:nvSpPr>
          <p:cNvPr id="40" name="文本框 39"/>
          <p:cNvSpPr txBox="1"/>
          <p:nvPr/>
        </p:nvSpPr>
        <p:spPr>
          <a:xfrm>
            <a:off x="3484937" y="2860560"/>
            <a:ext cx="69414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  <a:sym typeface="微软雅黑" pitchFamily="34" charset="-122"/>
              </a:rPr>
              <a:t>Thank you.</a:t>
            </a:r>
          </a:p>
        </p:txBody>
      </p:sp>
      <p:grpSp>
        <p:nvGrpSpPr>
          <p:cNvPr id="41" name="组合 40"/>
          <p:cNvGrpSpPr/>
          <p:nvPr/>
        </p:nvGrpSpPr>
        <p:grpSpPr>
          <a:xfrm>
            <a:off x="732200" y="1328036"/>
            <a:ext cx="2659635" cy="4325108"/>
            <a:chOff x="1069975" y="1751146"/>
            <a:chExt cx="2350517" cy="3822420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975" y="1751146"/>
              <a:ext cx="2350517" cy="2643665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891" y="3403443"/>
              <a:ext cx="2331601" cy="2170123"/>
            </a:xfrm>
            <a:prstGeom prst="rect">
              <a:avLst/>
            </a:prstGeom>
          </p:spPr>
        </p:pic>
      </p:grpSp>
      <p:grpSp>
        <p:nvGrpSpPr>
          <p:cNvPr id="44" name="组合 43"/>
          <p:cNvGrpSpPr/>
          <p:nvPr/>
        </p:nvGrpSpPr>
        <p:grpSpPr>
          <a:xfrm flipH="1">
            <a:off x="9107274" y="1188336"/>
            <a:ext cx="2659635" cy="4325108"/>
            <a:chOff x="1069975" y="1751146"/>
            <a:chExt cx="2350517" cy="3822420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975" y="1751146"/>
              <a:ext cx="2350517" cy="2643665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891" y="3403443"/>
              <a:ext cx="2331601" cy="217012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210" y="1908359"/>
            <a:ext cx="3703590" cy="3581217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0" t="63027"/>
          <a:stretch>
            <a:fillRect/>
          </a:stretch>
        </p:blipFill>
        <p:spPr>
          <a:xfrm rot="3868764">
            <a:off x="-368302" y="-139702"/>
            <a:ext cx="2146301" cy="175012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689880" y="3638853"/>
            <a:ext cx="3099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  <a:sym typeface="微软雅黑" pitchFamily="34" charset="-122"/>
              </a:rPr>
              <a:t>Here's the title.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590724" y="2691786"/>
            <a:ext cx="1533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01</a:t>
            </a:r>
            <a:endParaRPr lang="zh-CN" altLang="en-US" sz="7200" b="1" spc="6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7788">
            <a:off x="5862989" y="-196435"/>
            <a:ext cx="7023111" cy="311826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668" y="4189149"/>
            <a:ext cx="828673" cy="1011489"/>
          </a:xfrm>
          <a:prstGeom prst="rect">
            <a:avLst/>
          </a:prstGeom>
        </p:spPr>
      </p:pic>
      <p:sp>
        <p:nvSpPr>
          <p:cNvPr id="16" name="TextBox 14"/>
          <p:cNvSpPr txBox="1"/>
          <p:nvPr/>
        </p:nvSpPr>
        <p:spPr>
          <a:xfrm>
            <a:off x="3047320" y="5530064"/>
            <a:ext cx="6384373" cy="526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rPr>
              <a:t>Users can present on a projector or computer, or they can print out a presentation and make it into film for application to a wider range of areas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rPr>
              <a:t>Microsoft Office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rPr>
              <a:t>Powerpoint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rPr>
              <a:t>Not only can you create a presentation, the user can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2200" y="1530244"/>
            <a:ext cx="3681200" cy="5473805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9182100" y="3124200"/>
            <a:ext cx="0" cy="1714500"/>
          </a:xfrm>
          <a:prstGeom prst="line">
            <a:avLst/>
          </a:prstGeom>
          <a:ln>
            <a:solidFill>
              <a:srgbClr val="A7AC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6445025" y="2656305"/>
            <a:ext cx="2622094" cy="2464921"/>
            <a:chOff x="3549425" y="2656305"/>
            <a:chExt cx="2622094" cy="2464921"/>
          </a:xfrm>
        </p:grpSpPr>
        <p:sp>
          <p:nvSpPr>
            <p:cNvPr id="20" name="文本框 19"/>
            <p:cNvSpPr txBox="1"/>
            <p:nvPr/>
          </p:nvSpPr>
          <p:spPr>
            <a:xfrm>
              <a:off x="3549425" y="2656305"/>
              <a:ext cx="26220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Here's the title.</a:t>
              </a:r>
            </a:p>
          </p:txBody>
        </p:sp>
        <p:sp>
          <p:nvSpPr>
            <p:cNvPr id="21" name="TextBox 14"/>
            <p:cNvSpPr txBox="1"/>
            <p:nvPr/>
          </p:nvSpPr>
          <p:spPr>
            <a:xfrm>
              <a:off x="3552825" y="3413066"/>
              <a:ext cx="2503713" cy="17081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present on a projector or computer or print out a presentation to create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endParaRPr>
            </a:p>
            <a:p>
              <a:pPr algn="ctr"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film for application to a wider range of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endParaRPr>
            </a:p>
            <a:p>
              <a:pPr algn="ctr"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domain, take advantage of not only creating presentations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endParaRPr>
            </a:p>
            <a:p>
              <a:pPr algn="ctr"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present on a projector or computer, or they can print out a presentation and make it into film for application to a wider range of areas</a:t>
              </a: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4019550" y="3267075"/>
              <a:ext cx="1562100" cy="0"/>
            </a:xfrm>
            <a:prstGeom prst="line">
              <a:avLst/>
            </a:prstGeom>
            <a:ln w="38100">
              <a:solidFill>
                <a:srgbClr val="A7AC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>
            <a:off x="9377362" y="2693289"/>
            <a:ext cx="2781526" cy="2427937"/>
            <a:chOff x="3552825" y="2693289"/>
            <a:chExt cx="2781526" cy="2427937"/>
          </a:xfrm>
        </p:grpSpPr>
        <p:sp>
          <p:nvSpPr>
            <p:cNvPr id="25" name="文本框 24"/>
            <p:cNvSpPr txBox="1"/>
            <p:nvPr/>
          </p:nvSpPr>
          <p:spPr>
            <a:xfrm>
              <a:off x="3667806" y="2693289"/>
              <a:ext cx="2666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Here's the title.</a:t>
              </a:r>
            </a:p>
          </p:txBody>
        </p:sp>
        <p:sp>
          <p:nvSpPr>
            <p:cNvPr id="26" name="TextBox 14"/>
            <p:cNvSpPr txBox="1"/>
            <p:nvPr/>
          </p:nvSpPr>
          <p:spPr>
            <a:xfrm>
              <a:off x="3552825" y="3413066"/>
              <a:ext cx="2503713" cy="17081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present on a projector or computer or print out a presentation to create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endParaRPr>
            </a:p>
            <a:p>
              <a:pPr algn="ctr"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film for application to a wider range of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endParaRPr>
            </a:p>
            <a:p>
              <a:pPr algn="ctr"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domain, take advantage of not only creating presentations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endParaRPr>
            </a:p>
            <a:p>
              <a:pPr algn="ctr"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present on a projector or computer, or they can print out a presentation and make it into film for application to a wider range of areas</a:t>
              </a:r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4019550" y="3267075"/>
              <a:ext cx="1562100" cy="0"/>
            </a:xfrm>
            <a:prstGeom prst="line">
              <a:avLst/>
            </a:prstGeom>
            <a:ln w="38100">
              <a:solidFill>
                <a:srgbClr val="A7AC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9"/>
          <p:cNvGrpSpPr/>
          <p:nvPr/>
        </p:nvGrpSpPr>
        <p:grpSpPr>
          <a:xfrm>
            <a:off x="3685156" y="2662535"/>
            <a:ext cx="2692716" cy="2455576"/>
            <a:chOff x="3685156" y="2662535"/>
            <a:chExt cx="2692716" cy="2455576"/>
          </a:xfrm>
        </p:grpSpPr>
        <p:grpSp>
          <p:nvGrpSpPr>
            <p:cNvPr id="17" name="组合 16"/>
            <p:cNvGrpSpPr/>
            <p:nvPr/>
          </p:nvGrpSpPr>
          <p:grpSpPr>
            <a:xfrm>
              <a:off x="3685156" y="2662535"/>
              <a:ext cx="2692716" cy="604540"/>
              <a:chOff x="3685156" y="2662535"/>
              <a:chExt cx="2692716" cy="604540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3685156" y="2662535"/>
                <a:ext cx="26927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Here's the title.</a:t>
                </a:r>
              </a:p>
            </p:txBody>
          </p:sp>
          <p:cxnSp>
            <p:nvCxnSpPr>
              <p:cNvPr id="16" name="直接连接符 15"/>
              <p:cNvCxnSpPr/>
              <p:nvPr/>
            </p:nvCxnSpPr>
            <p:spPr>
              <a:xfrm>
                <a:off x="4019550" y="3267075"/>
                <a:ext cx="1562100" cy="0"/>
              </a:xfrm>
              <a:prstGeom prst="line">
                <a:avLst/>
              </a:prstGeom>
              <a:ln w="38100">
                <a:solidFill>
                  <a:srgbClr val="A7AC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14"/>
            <p:cNvSpPr txBox="1"/>
            <p:nvPr/>
          </p:nvSpPr>
          <p:spPr>
            <a:xfrm>
              <a:off x="3685156" y="3409951"/>
              <a:ext cx="2503713" cy="17081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present on a projector or computer or print out a presentation to create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endParaRPr>
            </a:p>
            <a:p>
              <a:pPr algn="ctr"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film for application to a wider range of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endParaRPr>
            </a:p>
            <a:p>
              <a:pPr algn="ctr"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domain, take advantage of not only creating presentations</a:t>
              </a:r>
              <a:endPara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endParaRPr>
            </a:p>
            <a:p>
              <a:pPr algn="ctr"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present on a projector or computer, or they can print out a presentation and make it into film for application to a wider range of areas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30648" y="203172"/>
            <a:ext cx="5619986" cy="813636"/>
            <a:chOff x="224637" y="203172"/>
            <a:chExt cx="5619986" cy="81363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37" y="266700"/>
              <a:ext cx="838269" cy="75010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13000"/>
                </a:prstClr>
              </a:outerShdw>
            </a:effectLst>
          </p:spPr>
        </p:pic>
        <p:grpSp>
          <p:nvGrpSpPr>
            <p:cNvPr id="30" name="组合 29"/>
            <p:cNvGrpSpPr/>
            <p:nvPr/>
          </p:nvGrpSpPr>
          <p:grpSpPr>
            <a:xfrm>
              <a:off x="1144037" y="203172"/>
              <a:ext cx="4700586" cy="811462"/>
              <a:chOff x="6807200" y="1488500"/>
              <a:chExt cx="4700586" cy="811462"/>
            </a:xfrm>
          </p:grpSpPr>
          <p:sp>
            <p:nvSpPr>
              <p:cNvPr id="31" name="文本框 30"/>
              <p:cNvSpPr txBox="1"/>
              <p:nvPr/>
            </p:nvSpPr>
            <p:spPr>
              <a:xfrm>
                <a:off x="6807200" y="1488500"/>
                <a:ext cx="47005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ypeLand 康熙字典體試用版" pitchFamily="50" charset="-120"/>
                    <a:ea typeface="TypeLand 康熙字典體試用版" pitchFamily="50" charset="-120"/>
                    <a:sym typeface="微软雅黑" pitchFamily="34" charset="-122"/>
                  </a:rPr>
                  <a:t>Here's your title.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6807200" y="1961408"/>
                <a:ext cx="22522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rgbClr val="B0B336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ADD THE TITLE HERE</a:t>
                </a:r>
                <a:endParaRPr lang="zh-CN" altLang="en-US" sz="1600" dirty="0">
                  <a:solidFill>
                    <a:srgbClr val="B0B336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  <p:cxnSp>
        <p:nvCxnSpPr>
          <p:cNvPr id="34" name="直接连接符 33"/>
          <p:cNvCxnSpPr/>
          <p:nvPr/>
        </p:nvCxnSpPr>
        <p:spPr>
          <a:xfrm>
            <a:off x="6286500" y="3124200"/>
            <a:ext cx="0" cy="1714500"/>
          </a:xfrm>
          <a:prstGeom prst="line">
            <a:avLst/>
          </a:prstGeom>
          <a:ln>
            <a:solidFill>
              <a:srgbClr val="A7AC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  <p:grpSp>
        <p:nvGrpSpPr>
          <p:cNvPr id="32" name="组合 31"/>
          <p:cNvGrpSpPr/>
          <p:nvPr/>
        </p:nvGrpSpPr>
        <p:grpSpPr>
          <a:xfrm>
            <a:off x="1171049" y="1768818"/>
            <a:ext cx="2534702" cy="3825636"/>
            <a:chOff x="1171049" y="1768818"/>
            <a:chExt cx="2534702" cy="382563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4894" y="1768818"/>
              <a:ext cx="870206" cy="273253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2" name="组合 11"/>
            <p:cNvGrpSpPr/>
            <p:nvPr/>
          </p:nvGrpSpPr>
          <p:grpSpPr>
            <a:xfrm>
              <a:off x="1171049" y="4396806"/>
              <a:ext cx="2534702" cy="1197648"/>
              <a:chOff x="1380599" y="4577781"/>
              <a:chExt cx="2534702" cy="119764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1380599" y="5248618"/>
                <a:ext cx="2534702" cy="5268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50000"/>
                  </a:lnSpc>
                  <a:defRPr/>
                </a:pPr>
                <a:r>
                  <a:rPr lang="zh-CN" altLang="en-US" sz="10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微软雅黑" pitchFamily="34" charset="-122"/>
                    <a:ea typeface="微软雅黑" pitchFamily="34" charset="-122"/>
                    <a:cs typeface="Open Sans" panose="020B0606030504020204" pitchFamily="34" charset="0"/>
                    <a:sym typeface="微软雅黑" pitchFamily="34" charset="-122"/>
                  </a:rPr>
                  <a:t>Users can present on a projector or computer or print out a presentation to create</a:t>
                </a:r>
                <a:endParaRPr lang="en-US" altLang="zh-CN" sz="1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1569904" y="4577781"/>
                <a:ext cx="21168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spc="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Here's the title.</a:t>
                </a: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3561824" y="1978729"/>
            <a:ext cx="2534702" cy="3615725"/>
            <a:chOff x="3561824" y="1978729"/>
            <a:chExt cx="2534702" cy="361572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4177" y="1978729"/>
              <a:ext cx="1449995" cy="241865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3" name="组合 12"/>
            <p:cNvGrpSpPr/>
            <p:nvPr/>
          </p:nvGrpSpPr>
          <p:grpSpPr>
            <a:xfrm>
              <a:off x="3561824" y="4355204"/>
              <a:ext cx="2534702" cy="1239250"/>
              <a:chOff x="1380599" y="4536179"/>
              <a:chExt cx="2534702" cy="123925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1380599" y="5248618"/>
                <a:ext cx="2534702" cy="5268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50000"/>
                  </a:lnSpc>
                  <a:defRPr/>
                </a:pPr>
                <a:r>
                  <a:rPr lang="zh-CN" altLang="en-US" sz="10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微软雅黑" pitchFamily="34" charset="-122"/>
                    <a:ea typeface="微软雅黑" pitchFamily="34" charset="-122"/>
                    <a:cs typeface="Open Sans" panose="020B0606030504020204" pitchFamily="34" charset="0"/>
                    <a:sym typeface="微软雅黑" pitchFamily="34" charset="-122"/>
                  </a:rPr>
                  <a:t>Users can present on a projector or computer or print out a presentation to create</a:t>
                </a:r>
                <a:endParaRPr lang="en-US" altLang="zh-CN" sz="1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endParaRP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1602190" y="4536179"/>
                <a:ext cx="21923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spc="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Here's the title.</a:t>
                </a:r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>
            <a:off x="6076424" y="1864263"/>
            <a:ext cx="2632185" cy="3730191"/>
            <a:chOff x="6076424" y="1864263"/>
            <a:chExt cx="2632185" cy="373019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6212" y="1864263"/>
              <a:ext cx="2342397" cy="264758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6" name="组合 15"/>
            <p:cNvGrpSpPr/>
            <p:nvPr/>
          </p:nvGrpSpPr>
          <p:grpSpPr>
            <a:xfrm>
              <a:off x="6076424" y="4396805"/>
              <a:ext cx="2534702" cy="1197649"/>
              <a:chOff x="1380599" y="4577780"/>
              <a:chExt cx="2534702" cy="1197649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1380599" y="5248618"/>
                <a:ext cx="2534702" cy="5268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50000"/>
                  </a:lnSpc>
                  <a:defRPr/>
                </a:pPr>
                <a:r>
                  <a:rPr lang="zh-CN" altLang="en-US" sz="10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微软雅黑" pitchFamily="34" charset="-122"/>
                    <a:ea typeface="微软雅黑" pitchFamily="34" charset="-122"/>
                    <a:cs typeface="Open Sans" panose="020B0606030504020204" pitchFamily="34" charset="0"/>
                    <a:sym typeface="微软雅黑" pitchFamily="34" charset="-122"/>
                  </a:rPr>
                  <a:t>Users can present on a projector or computer or print out a presentation to create</a:t>
                </a:r>
                <a:endParaRPr lang="en-US" altLang="zh-CN" sz="1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1561475" y="4577780"/>
                <a:ext cx="22350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spc="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Here's the title.</a:t>
                </a:r>
              </a:p>
            </p:txBody>
          </p:sp>
        </p:grpSp>
      </p:grpSp>
      <p:grpSp>
        <p:nvGrpSpPr>
          <p:cNvPr id="35" name="组合 34"/>
          <p:cNvGrpSpPr/>
          <p:nvPr/>
        </p:nvGrpSpPr>
        <p:grpSpPr>
          <a:xfrm>
            <a:off x="8933398" y="1542903"/>
            <a:ext cx="2534702" cy="4018623"/>
            <a:chOff x="8933398" y="1542903"/>
            <a:chExt cx="2534702" cy="401862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440" y="1542903"/>
              <a:ext cx="1622300" cy="285390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9" name="组合 18"/>
            <p:cNvGrpSpPr/>
            <p:nvPr/>
          </p:nvGrpSpPr>
          <p:grpSpPr>
            <a:xfrm>
              <a:off x="8933398" y="4396804"/>
              <a:ext cx="2534702" cy="1164722"/>
              <a:chOff x="1380599" y="4610707"/>
              <a:chExt cx="2534702" cy="1164722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1380599" y="5248618"/>
                <a:ext cx="2534702" cy="5268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50000"/>
                  </a:lnSpc>
                  <a:defRPr/>
                </a:pPr>
                <a:r>
                  <a:rPr lang="zh-CN" altLang="en-US" sz="10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微软雅黑" pitchFamily="34" charset="-122"/>
                    <a:ea typeface="微软雅黑" pitchFamily="34" charset="-122"/>
                    <a:cs typeface="Open Sans" panose="020B0606030504020204" pitchFamily="34" charset="0"/>
                    <a:sym typeface="微软雅黑" pitchFamily="34" charset="-122"/>
                  </a:rPr>
                  <a:t>Users can present on a projector or computer or print out a presentation to create</a:t>
                </a:r>
                <a:endParaRPr lang="en-US" altLang="zh-CN" sz="1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1662485" y="4610707"/>
                <a:ext cx="22264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spc="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Here's the title.</a:t>
                </a:r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330648" y="266700"/>
            <a:ext cx="5926652" cy="750108"/>
            <a:chOff x="224637" y="266700"/>
            <a:chExt cx="5926652" cy="750108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37" y="266700"/>
              <a:ext cx="838269" cy="75010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13000"/>
                </a:prstClr>
              </a:outerShdw>
            </a:effectLst>
          </p:spPr>
        </p:pic>
        <p:grpSp>
          <p:nvGrpSpPr>
            <p:cNvPr id="29" name="组合 28"/>
            <p:cNvGrpSpPr/>
            <p:nvPr/>
          </p:nvGrpSpPr>
          <p:grpSpPr>
            <a:xfrm>
              <a:off x="1144037" y="301242"/>
              <a:ext cx="5007252" cy="713392"/>
              <a:chOff x="6807200" y="1586570"/>
              <a:chExt cx="5007252" cy="713392"/>
            </a:xfrm>
          </p:grpSpPr>
          <p:sp>
            <p:nvSpPr>
              <p:cNvPr id="30" name="文本框 29"/>
              <p:cNvSpPr txBox="1"/>
              <p:nvPr/>
            </p:nvSpPr>
            <p:spPr>
              <a:xfrm>
                <a:off x="6807200" y="1586570"/>
                <a:ext cx="50072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spc="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ypeLand 康熙字典體試用版" pitchFamily="50" charset="-120"/>
                    <a:ea typeface="TypeLand 康熙字典體試用版" pitchFamily="50" charset="-120"/>
                    <a:sym typeface="微软雅黑" pitchFamily="34" charset="-122"/>
                  </a:rPr>
                  <a:t>Here's your title.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6807200" y="1961408"/>
                <a:ext cx="22522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rgbClr val="B0B336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ADD THE TITLE HERE</a:t>
                </a:r>
                <a:endParaRPr lang="zh-CN" altLang="en-US" sz="1600" dirty="0">
                  <a:solidFill>
                    <a:srgbClr val="B0B336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460" y="1068769"/>
            <a:ext cx="7735079" cy="4346892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725262" y="2440341"/>
            <a:ext cx="4132488" cy="2593004"/>
            <a:chOff x="725262" y="2440341"/>
            <a:chExt cx="4132488" cy="2593004"/>
          </a:xfrm>
        </p:grpSpPr>
        <p:sp>
          <p:nvSpPr>
            <p:cNvPr id="7" name="文本框 6"/>
            <p:cNvSpPr txBox="1"/>
            <p:nvPr/>
          </p:nvSpPr>
          <p:spPr>
            <a:xfrm>
              <a:off x="749782" y="2440341"/>
              <a:ext cx="4107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Here's the title.</a:t>
              </a:r>
            </a:p>
          </p:txBody>
        </p:sp>
        <p:sp>
          <p:nvSpPr>
            <p:cNvPr id="8" name="TextBox 14"/>
            <p:cNvSpPr txBox="1"/>
            <p:nvPr/>
          </p:nvSpPr>
          <p:spPr>
            <a:xfrm>
              <a:off x="725262" y="2863520"/>
              <a:ext cx="3694338" cy="21698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present on a projector or computer, or they can print out a presentation and make it into film for application to a wider range of areas</a:t>
              </a: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Microsoft Office </a:t>
              </a:r>
              <a:r>
                <a:rPr lang="en-US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Powerpoint</a:t>
              </a: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Not only can you create a presentation, which users can present on a projector or computer, or print it out and make it filmed for application to a wider field</a:t>
              </a: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Microsoft Office </a:t>
              </a:r>
              <a:r>
                <a:rPr lang="en-US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Powerpoint</a:t>
              </a: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Not only can you create a presentation that users can present on a projector or computer, but you can also print it out and make it into film for application to a wider range of areas</a:t>
              </a: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Microsoft Office </a:t>
              </a:r>
              <a:r>
                <a:rPr lang="en-US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Powerpoint</a:t>
              </a: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Not only can you create a presentation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30648" y="266700"/>
            <a:ext cx="4527102" cy="750108"/>
            <a:chOff x="224637" y="266700"/>
            <a:chExt cx="4527102" cy="750108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37" y="266700"/>
              <a:ext cx="838269" cy="75010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13000"/>
                </a:prstClr>
              </a:outerShdw>
            </a:effectLst>
          </p:spPr>
        </p:pic>
        <p:grpSp>
          <p:nvGrpSpPr>
            <p:cNvPr id="16" name="组合 15"/>
            <p:cNvGrpSpPr/>
            <p:nvPr/>
          </p:nvGrpSpPr>
          <p:grpSpPr>
            <a:xfrm>
              <a:off x="1144037" y="301242"/>
              <a:ext cx="3607702" cy="713392"/>
              <a:chOff x="6807200" y="1586570"/>
              <a:chExt cx="3607702" cy="713392"/>
            </a:xfrm>
          </p:grpSpPr>
          <p:sp>
            <p:nvSpPr>
              <p:cNvPr id="17" name="文本框 16"/>
              <p:cNvSpPr txBox="1"/>
              <p:nvPr/>
            </p:nvSpPr>
            <p:spPr>
              <a:xfrm>
                <a:off x="6807200" y="1586570"/>
                <a:ext cx="360770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ypeLand 康熙字典體試用版" pitchFamily="50" charset="-120"/>
                    <a:ea typeface="TypeLand 康熙字典體試用版" pitchFamily="50" charset="-120"/>
                    <a:sym typeface="微软雅黑" pitchFamily="34" charset="-122"/>
                  </a:rPr>
                  <a:t>Here's your title.</a:t>
                </a: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6807200" y="1961408"/>
                <a:ext cx="22522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rgbClr val="B0B336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ADD THE TITLE HERE</a:t>
                </a:r>
                <a:endParaRPr lang="zh-CN" altLang="en-US" sz="1600" dirty="0">
                  <a:solidFill>
                    <a:srgbClr val="B0B336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1255914" y="1474241"/>
            <a:ext cx="4137984" cy="4872553"/>
            <a:chOff x="1255914" y="1474241"/>
            <a:chExt cx="4137984" cy="487255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5914" y="5000588"/>
              <a:ext cx="4137984" cy="1346206"/>
            </a:xfrm>
            <a:prstGeom prst="rect">
              <a:avLst/>
            </a:prstGeom>
          </p:spPr>
        </p:pic>
        <p:sp>
          <p:nvSpPr>
            <p:cNvPr id="8" name="TextBox 14"/>
            <p:cNvSpPr txBox="1"/>
            <p:nvPr/>
          </p:nvSpPr>
          <p:spPr>
            <a:xfrm>
              <a:off x="1477737" y="3404279"/>
              <a:ext cx="3694338" cy="1246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present on a projector or computer, or they can print out a presentation and make it into film for application to a wider range of areas</a:t>
              </a: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Microsoft Office </a:t>
              </a:r>
              <a:r>
                <a:rPr lang="en-US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Powerpoint</a:t>
              </a: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Not only can you create a presentation, which users can present on a projector or computer, but you can also print it out and make it into film for a wider range of applications.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969477" y="3093652"/>
              <a:ext cx="29934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Here's the title.</a:t>
              </a: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61227" y="1474241"/>
              <a:ext cx="1927358" cy="1358523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330648" y="266700"/>
            <a:ext cx="4527102" cy="750108"/>
            <a:chOff x="224637" y="266700"/>
            <a:chExt cx="4527102" cy="750108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37" y="266700"/>
              <a:ext cx="838269" cy="75010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13000"/>
                </a:prstClr>
              </a:outerShdw>
            </a:effectLst>
          </p:spPr>
        </p:pic>
        <p:grpSp>
          <p:nvGrpSpPr>
            <p:cNvPr id="21" name="组合 20"/>
            <p:cNvGrpSpPr/>
            <p:nvPr/>
          </p:nvGrpSpPr>
          <p:grpSpPr>
            <a:xfrm>
              <a:off x="1144037" y="301242"/>
              <a:ext cx="3607702" cy="713392"/>
              <a:chOff x="6807200" y="1586570"/>
              <a:chExt cx="3607702" cy="713392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6807200" y="1586570"/>
                <a:ext cx="360770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ypeLand 康熙字典體試用版" pitchFamily="50" charset="-120"/>
                    <a:ea typeface="TypeLand 康熙字典體試用版" pitchFamily="50" charset="-120"/>
                    <a:sym typeface="微软雅黑" pitchFamily="34" charset="-122"/>
                  </a:rPr>
                  <a:t>Here's your title.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6807200" y="1961408"/>
                <a:ext cx="22522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rgbClr val="B0B336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ADD THE TITLE HERE</a:t>
                </a:r>
                <a:endParaRPr lang="zh-CN" altLang="en-US" sz="1600" dirty="0">
                  <a:solidFill>
                    <a:srgbClr val="B0B336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6818514" y="1438857"/>
            <a:ext cx="4137984" cy="4907937"/>
            <a:chOff x="6818514" y="1438857"/>
            <a:chExt cx="4137984" cy="490793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8514" y="5000588"/>
              <a:ext cx="4137984" cy="1346206"/>
            </a:xfrm>
            <a:prstGeom prst="rect">
              <a:avLst/>
            </a:prstGeom>
          </p:spPr>
        </p:pic>
        <p:sp>
          <p:nvSpPr>
            <p:cNvPr id="9" name="TextBox 14"/>
            <p:cNvSpPr txBox="1"/>
            <p:nvPr/>
          </p:nvSpPr>
          <p:spPr>
            <a:xfrm>
              <a:off x="7181657" y="3429000"/>
              <a:ext cx="3694338" cy="1246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present on a projector or computer, or they can print out a presentation and make it into film for application to a wider range of areas</a:t>
              </a: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Microsoft Office </a:t>
              </a:r>
              <a:r>
                <a:rPr lang="en-US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Powerpoint</a:t>
              </a: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Not only can you create a presentation, which users can present on a projector or computer, but you can also print it out and make it into film for a wider range of applications.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532077" y="3093651"/>
              <a:ext cx="29934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Here's the title.</a:t>
              </a: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6330" y="1438857"/>
              <a:ext cx="1927358" cy="135852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0" y="0"/>
            <a:ext cx="2786823" cy="5334233"/>
          </a:xfrm>
          <a:prstGeom prst="rect">
            <a:avLst/>
          </a:prstGeom>
          <a:effectLst>
            <a:outerShdw blurRad="127000" dist="1143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21"/>
          <a:stretch>
            <a:fillRect/>
          </a:stretch>
        </p:blipFill>
        <p:spPr>
          <a:xfrm flipH="1">
            <a:off x="704849" y="-571500"/>
            <a:ext cx="2587717" cy="4164308"/>
          </a:xfrm>
          <a:prstGeom prst="rect">
            <a:avLst/>
          </a:prstGeom>
          <a:effectLst>
            <a:outerShdw blurRad="127000" dist="1143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4" name="组合 3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908122" y="4030898"/>
            <a:ext cx="4553991" cy="1298695"/>
            <a:chOff x="908122" y="4030898"/>
            <a:chExt cx="4553991" cy="1298695"/>
          </a:xfrm>
        </p:grpSpPr>
        <p:sp>
          <p:nvSpPr>
            <p:cNvPr id="8" name="TextBox 14"/>
            <p:cNvSpPr txBox="1"/>
            <p:nvPr/>
          </p:nvSpPr>
          <p:spPr>
            <a:xfrm>
              <a:off x="908122" y="4313930"/>
              <a:ext cx="4553991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present on a projector or computer, or they can print out a presentation and make it into film for application to a wider range of areas</a:t>
              </a: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Microsoft Office </a:t>
              </a:r>
              <a:r>
                <a:rPr lang="en-US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Powerpoint</a:t>
              </a: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Not only can you create a presentation, which users can present on a projector or computer, but you can also print it out and make it into film for a wider range of applications.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933090" y="4030898"/>
              <a:ext cx="23975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Here's the title.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397500" y="2133469"/>
            <a:ext cx="4621438" cy="1319599"/>
            <a:chOff x="5397500" y="2133469"/>
            <a:chExt cx="4621438" cy="1319599"/>
          </a:xfrm>
        </p:grpSpPr>
        <p:sp>
          <p:nvSpPr>
            <p:cNvPr id="10" name="TextBox 14"/>
            <p:cNvSpPr txBox="1"/>
            <p:nvPr/>
          </p:nvSpPr>
          <p:spPr>
            <a:xfrm>
              <a:off x="5397500" y="2437405"/>
              <a:ext cx="4553991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  <a:defRPr/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Users can present on a projector or computer, or they can print out a presentation and make it into film for application to a wider range of areas</a:t>
              </a: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Microsoft Office </a:t>
              </a:r>
              <a:r>
                <a:rPr lang="en-US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Powerpoint</a:t>
              </a: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  <a:sym typeface="微软雅黑" pitchFamily="34" charset="-122"/>
                </a:rPr>
                <a:t>Not only can you create a presentation, which users can present on a projector or computer, but you can also print it out and make it into film for a wider range of applications.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621362" y="2133469"/>
              <a:ext cx="23975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Here's the title.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30648" y="266700"/>
            <a:ext cx="4527102" cy="750108"/>
            <a:chOff x="224637" y="266700"/>
            <a:chExt cx="4527102" cy="750108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37" y="266700"/>
              <a:ext cx="838269" cy="75010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13000"/>
                </a:prstClr>
              </a:outerShdw>
            </a:effectLst>
          </p:spPr>
        </p:pic>
        <p:grpSp>
          <p:nvGrpSpPr>
            <p:cNvPr id="19" name="组合 18"/>
            <p:cNvGrpSpPr/>
            <p:nvPr/>
          </p:nvGrpSpPr>
          <p:grpSpPr>
            <a:xfrm>
              <a:off x="1144037" y="301242"/>
              <a:ext cx="3607702" cy="713392"/>
              <a:chOff x="6807200" y="1586570"/>
              <a:chExt cx="3607702" cy="713392"/>
            </a:xfrm>
          </p:grpSpPr>
          <p:sp>
            <p:nvSpPr>
              <p:cNvPr id="20" name="文本框 19"/>
              <p:cNvSpPr txBox="1"/>
              <p:nvPr/>
            </p:nvSpPr>
            <p:spPr>
              <a:xfrm>
                <a:off x="6807200" y="1586570"/>
                <a:ext cx="360770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ypeLand 康熙字典體試用版" pitchFamily="50" charset="-120"/>
                    <a:ea typeface="TypeLand 康熙字典體試用版" pitchFamily="50" charset="-120"/>
                    <a:sym typeface="微软雅黑" pitchFamily="34" charset="-122"/>
                  </a:rPr>
                  <a:t>Here's your title.</a:t>
                </a: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6807200" y="1961408"/>
                <a:ext cx="22522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rgbClr val="B0B336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ADD THE TITLE HERE</a:t>
                </a:r>
                <a:endParaRPr lang="zh-CN" altLang="en-US" sz="1600" dirty="0">
                  <a:solidFill>
                    <a:srgbClr val="B0B336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210" y="1908359"/>
            <a:ext cx="3703590" cy="3581217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0" t="63027"/>
          <a:stretch>
            <a:fillRect/>
          </a:stretch>
        </p:blipFill>
        <p:spPr>
          <a:xfrm rot="3868764">
            <a:off x="-368302" y="-139702"/>
            <a:ext cx="2146301" cy="175012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710518" y="3619291"/>
            <a:ext cx="3057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u="none" strike="noStrike" kern="1200" cap="none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ypeLand 康熙字典體試用版" pitchFamily="50" charset="-120"/>
                <a:ea typeface="TypeLand 康熙字典體試用版" pitchFamily="50" charset="-120"/>
                <a:sym typeface="微软雅黑" pitchFamily="34" charset="-122"/>
              </a:rPr>
              <a:t>Here's the title.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590724" y="2691786"/>
            <a:ext cx="1533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02</a:t>
            </a:r>
            <a:endParaRPr kumimoji="0" lang="zh-CN" alt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7788">
            <a:off x="5920138" y="-190260"/>
            <a:ext cx="7023111" cy="311826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668" y="4189149"/>
            <a:ext cx="828673" cy="1011489"/>
          </a:xfrm>
          <a:prstGeom prst="rect">
            <a:avLst/>
          </a:prstGeom>
        </p:spPr>
      </p:pic>
      <p:sp>
        <p:nvSpPr>
          <p:cNvPr id="16" name="TextBox 14"/>
          <p:cNvSpPr txBox="1"/>
          <p:nvPr/>
        </p:nvSpPr>
        <p:spPr>
          <a:xfrm>
            <a:off x="3047320" y="5530064"/>
            <a:ext cx="6384373" cy="526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rPr>
              <a:t>Users can present on a projector or computer, or they can print out a presentation and make it into film for application to a wider range of areas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rPr>
              <a:t>Microsoft Office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rPr>
              <a:t>Powerpoint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  <a:sym typeface="微软雅黑" pitchFamily="34" charset="-122"/>
              </a:rPr>
              <a:t>Not only can you create a presentation, the user can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</p:bldLst>
  </p:timing>
</p:sld>
</file>

<file path=ppt/theme/theme1.xml><?xml version="1.0" encoding="utf-8"?>
<a:theme xmlns:a="http://schemas.openxmlformats.org/drawingml/2006/main" name="​https://www.freeppt7.com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3020</Words>
  <Application>Microsoft Office PowerPoint</Application>
  <PresentationFormat>宽屏</PresentationFormat>
  <Paragraphs>213</Paragraphs>
  <Slides>27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5" baseType="lpstr">
      <vt:lpstr>TypeLand 康熙字典體試用版</vt:lpstr>
      <vt:lpstr>等线</vt:lpstr>
      <vt:lpstr>等线 Light</vt:lpstr>
      <vt:lpstr>微软雅黑</vt:lpstr>
      <vt:lpstr>微软雅黑 Light</vt:lpstr>
      <vt:lpstr>Arial</vt:lpstr>
      <vt:lpstr>Imprint MT Shadow</vt:lpstr>
      <vt:lpstr>​https://www.freeppt7.com​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小清新PPT</dc:title>
  <dc:subject>RP</dc:subject>
  <dc:creator>Administrator</dc:creator>
  <cp:keywords>RP</cp:keywords>
  <dc:description>RP</dc:description>
  <cp:lastModifiedBy>之灵 宇</cp:lastModifiedBy>
  <cp:revision>43</cp:revision>
  <cp:lastPrinted>2016-11-02T12:20:00Z</cp:lastPrinted>
  <dcterms:created xsi:type="dcterms:W3CDTF">2016-11-02T11:56:00Z</dcterms:created>
  <dcterms:modified xsi:type="dcterms:W3CDTF">2019-08-22T07:17:18Z</dcterms:modified>
  <cp:category>RP</cp:category>
  <cp:contentStatus>RP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2052-10.8.0.5391</vt:lpwstr>
  </property>
</Properties>
</file>